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66C3DA1-6006-4EB0-ABAF-7C4A1E09248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제주시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5848F92-F515-4A75-8D22-4EF505E09A4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2020-06-11 오후 8:11:50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시트 12" id="2" name="slide2">
            <a:extLst>
              <a:ext uri="{FF2B5EF4-FFF2-40B4-BE49-F238E27FC236}">
                <a16:creationId xmlns:a16="http://schemas.microsoft.com/office/drawing/2014/main" id="{F36A404C-90C1-45C4-9690-379A8F90F5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59" y="0"/>
            <a:ext cx="4607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2020-06-11T11:11:50Z</dcterms:created>
  <dcterms:modified xsi:type="dcterms:W3CDTF">2020-06-11T11:11:50Z</dcterms:modified>
</cp:coreProperties>
</file>