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BB6811-E990-4182-9322-D4CF594989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A469F6-F742-4532-AAB8-D0E05A8E23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8:27:08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3" id="2" name="slide2">
            <a:extLst>
              <a:ext uri="{FF2B5EF4-FFF2-40B4-BE49-F238E27FC236}">
                <a16:creationId xmlns:a16="http://schemas.microsoft.com/office/drawing/2014/main" id="{017177DB-5D57-4D31-9D49-B67B5003E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74" y="0"/>
            <a:ext cx="4651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2020-06-11T11:27:08Z</dcterms:created>
  <dcterms:modified xsi:type="dcterms:W3CDTF">2020-06-11T11:27:08Z</dcterms:modified>
</cp:coreProperties>
</file>