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558709-9F65-4B88-9AD3-12181D516B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989373-DF7D-4818-AB83-802047788D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8:29:48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4" id="2" name="slide2">
            <a:extLst>
              <a:ext uri="{FF2B5EF4-FFF2-40B4-BE49-F238E27FC236}">
                <a16:creationId xmlns:a16="http://schemas.microsoft.com/office/drawing/2014/main" id="{5610010F-32AE-44AC-9C44-5CA12F695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30" y="0"/>
            <a:ext cx="454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2020-06-11T11:29:48Z</dcterms:created>
  <dcterms:modified xsi:type="dcterms:W3CDTF">2020-06-11T11:29:48Z</dcterms:modified>
</cp:coreProperties>
</file>