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8560CB-CAF6-4B32-ABF5-078398FF24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문서2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110CF8-E548-4BFE-BA38-2F296B4FBD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2020-06-09 오후 3:17:32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1" id="2" name="slide2">
            <a:extLst>
              <a:ext uri="{FF2B5EF4-FFF2-40B4-BE49-F238E27FC236}">
                <a16:creationId xmlns:a16="http://schemas.microsoft.com/office/drawing/2014/main" id="{89F5A7C7-C275-440D-8839-3B10A3321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33362"/>
            <a:ext cx="55054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2020-06-09T06:17:32Z</dcterms:created>
  <dcterms:modified xsi:type="dcterms:W3CDTF">2020-06-09T06:17:32Z</dcterms:modified>
</cp:coreProperties>
</file>