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91" r:id="rId13"/>
    <p:sldId id="288" r:id="rId14"/>
    <p:sldId id="287" r:id="rId15"/>
    <p:sldId id="285" r:id="rId16"/>
    <p:sldId id="286" r:id="rId17"/>
    <p:sldId id="281" r:id="rId18"/>
    <p:sldId id="282" r:id="rId19"/>
    <p:sldId id="290" r:id="rId20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Bold" panose="020B0600000101010101" pitchFamily="50" charset="-127"/>
      <p:bold r:id="rId25"/>
    </p:embeddedFont>
    <p:embeddedFont>
      <p:font typeface="나눔스퀘어_ac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37"/>
        <p:guide pos="778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기온 강수량 풍속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만족도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3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3167" y="1473652"/>
            <a:ext cx="4505666" cy="417784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3167" y="1595536"/>
            <a:ext cx="4505666" cy="684363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6045" y="4082856"/>
            <a:ext cx="4240652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사례기반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976045" y="4820994"/>
            <a:ext cx="4240653" cy="494418"/>
            <a:chOff x="3839336" y="3702099"/>
            <a:chExt cx="4240653" cy="378000"/>
          </a:xfrm>
        </p:grpSpPr>
        <p:sp>
          <p:nvSpPr>
            <p:cNvPr id="46" name="TextBox 45"/>
            <p:cNvSpPr txBox="1"/>
            <p:nvPr/>
          </p:nvSpPr>
          <p:spPr>
            <a:xfrm>
              <a:off x="4799951" y="3702099"/>
              <a:ext cx="3280038" cy="37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관광지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39336" y="3702099"/>
              <a:ext cx="960615" cy="378000"/>
            </a:xfrm>
            <a:prstGeom prst="rect">
              <a:avLst/>
            </a:prstGeom>
            <a:solidFill>
              <a:srgbClr val="0058A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6045" y="2350483"/>
            <a:ext cx="960616" cy="1488651"/>
          </a:xfrm>
          <a:prstGeom prst="rect">
            <a:avLst/>
          </a:prstGeom>
          <a:solidFill>
            <a:srgbClr val="0058A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6662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7749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36662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77749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9539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6709186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8098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38DF-06AB-451B-9F4F-DA2D2A262624}"/>
              </a:ext>
            </a:extLst>
          </p:cNvPr>
          <p:cNvSpPr txBox="1"/>
          <p:nvPr/>
        </p:nvSpPr>
        <p:spPr>
          <a:xfrm>
            <a:off x="4936661" y="2351832"/>
            <a:ext cx="3280035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1FA28-C62F-4EDC-8B7E-3351886E96D1}"/>
              </a:ext>
            </a:extLst>
          </p:cNvPr>
          <p:cNvSpPr/>
          <p:nvPr/>
        </p:nvSpPr>
        <p:spPr>
          <a:xfrm>
            <a:off x="6709186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A8E95-E84D-4E73-AA74-0ACFCE15E92F}"/>
              </a:ext>
            </a:extLst>
          </p:cNvPr>
          <p:cNvGrpSpPr/>
          <p:nvPr/>
        </p:nvGrpSpPr>
        <p:grpSpPr>
          <a:xfrm>
            <a:off x="-206734" y="1414351"/>
            <a:ext cx="6302734" cy="3919144"/>
            <a:chOff x="-206734" y="1855023"/>
            <a:chExt cx="6302734" cy="3919144"/>
          </a:xfrm>
        </p:grpSpPr>
        <p:sp>
          <p:nvSpPr>
            <p:cNvPr id="4" name="세로로 말린 두루마리 모양 6">
              <a:extLst>
                <a:ext uri="{FF2B5EF4-FFF2-40B4-BE49-F238E27FC236}">
                  <a16:creationId xmlns:a16="http://schemas.microsoft.com/office/drawing/2014/main" id="{9558CF48-ACF5-47EC-A2AE-5900B2283D4E}"/>
                </a:ext>
              </a:extLst>
            </p:cNvPr>
            <p:cNvSpPr/>
            <p:nvPr/>
          </p:nvSpPr>
          <p:spPr>
            <a:xfrm>
              <a:off x="512440" y="2670261"/>
              <a:ext cx="5583560" cy="3103906"/>
            </a:xfrm>
            <a:prstGeom prst="verticalScroll">
              <a:avLst/>
            </a:prstGeom>
            <a:solidFill>
              <a:schemeClr val="bg1"/>
            </a:solidFill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EF2D31-70C6-41D2-8E0D-7E8F284756AE}"/>
                </a:ext>
              </a:extLst>
            </p:cNvPr>
            <p:cNvSpPr txBox="1"/>
            <p:nvPr/>
          </p:nvSpPr>
          <p:spPr>
            <a:xfrm>
              <a:off x="-206734" y="1855023"/>
              <a:ext cx="5866303" cy="379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제주시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첨단로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241]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추천하는 관광지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한라산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산굼부리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함덕해수욕장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삼성혈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성산일출봉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2229589"/>
            <a:ext cx="5583560" cy="321037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303763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846589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3482476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360C84-1042-42AC-B79B-00F612720F4D}"/>
              </a:ext>
            </a:extLst>
          </p:cNvPr>
          <p:cNvSpPr/>
          <p:nvPr/>
        </p:nvSpPr>
        <p:spPr>
          <a:xfrm>
            <a:off x="8847828" y="3828465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5A064-C3E1-4570-B35A-805E9A012C93}"/>
              </a:ext>
            </a:extLst>
          </p:cNvPr>
          <p:cNvSpPr/>
          <p:nvPr/>
        </p:nvSpPr>
        <p:spPr>
          <a:xfrm>
            <a:off x="10099600" y="250132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81A47-B4A9-48D6-8CFD-D7BD0166BCC5}"/>
              </a:ext>
            </a:extLst>
          </p:cNvPr>
          <p:cNvSpPr txBox="1"/>
          <p:nvPr/>
        </p:nvSpPr>
        <p:spPr>
          <a:xfrm>
            <a:off x="838199" y="141163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 예시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59CBED-DFDE-441A-A9FE-475ED582CF08}"/>
              </a:ext>
            </a:extLst>
          </p:cNvPr>
          <p:cNvSpPr/>
          <p:nvPr/>
        </p:nvSpPr>
        <p:spPr>
          <a:xfrm>
            <a:off x="9689193" y="2964298"/>
            <a:ext cx="296562" cy="345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5A96-C237-4DF2-A46B-B6CCD1F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모델을 만든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1313C2-D9A3-4D62-9E54-41B6315C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03" y="948284"/>
            <a:ext cx="8656594" cy="492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7FFF8-EE35-4CA6-BF2F-9C64B2AF37A3}"/>
              </a:ext>
            </a:extLst>
          </p:cNvPr>
          <p:cNvSpPr txBox="1"/>
          <p:nvPr/>
        </p:nvSpPr>
        <p:spPr>
          <a:xfrm>
            <a:off x="2364059" y="5875884"/>
            <a:ext cx="76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기상청날씨마루</a:t>
            </a:r>
            <a:r>
              <a:rPr lang="ko-KR" altLang="en-US" dirty="0"/>
              <a:t> 에서 검색가능 그러나 직선으로만 추천해줌</a:t>
            </a:r>
          </a:p>
        </p:txBody>
      </p:sp>
    </p:spTree>
    <p:extLst>
      <p:ext uri="{BB962C8B-B14F-4D97-AF65-F5344CB8AC3E}">
        <p14:creationId xmlns:p14="http://schemas.microsoft.com/office/powerpoint/2010/main" val="36569377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프로젝트 인원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인원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군집화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위치 자료 수집</a:t>
            </a:r>
            <a:endParaRPr lang="en-US" altLang="ko-KR" sz="1600" dirty="0"/>
          </a:p>
          <a:p>
            <a:r>
              <a:rPr lang="ko-KR" altLang="en-US" sz="1600" dirty="0"/>
              <a:t>거리 계산 모델 생성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만족도 자료 수집 및 분석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방문객 자료 수집</a:t>
            </a:r>
            <a:r>
              <a:rPr lang="en-US" altLang="ko-KR" sz="1600" dirty="0"/>
              <a:t> </a:t>
            </a:r>
            <a:r>
              <a:rPr lang="ko-KR" altLang="en-US" sz="1600" dirty="0"/>
              <a:t>및 분석</a:t>
            </a:r>
            <a:endParaRPr lang="en-US" altLang="ko-KR" sz="1600" dirty="0"/>
          </a:p>
          <a:p>
            <a:r>
              <a:rPr lang="ko-KR" altLang="en-US" sz="1600" dirty="0"/>
              <a:t>지도 위치 표시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발표자료 작성</a:t>
            </a:r>
            <a:endParaRPr lang="en-US" altLang="ko-KR" sz="1600" dirty="0"/>
          </a:p>
        </p:txBody>
      </p:sp>
      <p:pic>
        <p:nvPicPr>
          <p:cNvPr id="4" name="그래픽 3" descr="엄지손가락 위로 기호">
            <a:extLst>
              <a:ext uri="{FF2B5EF4-FFF2-40B4-BE49-F238E27FC236}">
                <a16:creationId xmlns:a16="http://schemas.microsoft.com/office/drawing/2014/main" id="{8CD02566-CB3D-462E-BC97-AE80634D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404" y="1285287"/>
            <a:ext cx="458198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제주신보</a:t>
            </a:r>
            <a:endParaRPr lang="en-US" altLang="ko-KR" sz="1800" dirty="0"/>
          </a:p>
          <a:p>
            <a:r>
              <a:rPr lang="ko-KR" altLang="en-US" sz="1800" dirty="0"/>
              <a:t>제주의 소리</a:t>
            </a:r>
            <a:endParaRPr lang="en-US" altLang="ko-KR" sz="1800" dirty="0"/>
          </a:p>
          <a:p>
            <a:r>
              <a:rPr lang="en-US" altLang="ko-KR" sz="1800" dirty="0"/>
              <a:t>2018</a:t>
            </a:r>
            <a:r>
              <a:rPr lang="ko-KR" altLang="en-US" sz="1800" dirty="0"/>
              <a:t>년 제주특별자치도  방문관광객 실태조사보고서</a:t>
            </a:r>
            <a:r>
              <a:rPr lang="en-US" altLang="ko-KR" sz="1800" dirty="0"/>
              <a:t>, ‘</a:t>
            </a:r>
            <a:r>
              <a:rPr lang="ko-KR" altLang="en-US" sz="1800" dirty="0"/>
              <a:t>제주특별자치도</a:t>
            </a:r>
            <a:r>
              <a:rPr lang="en-US" altLang="ko-KR" sz="1800" dirty="0"/>
              <a:t>, </a:t>
            </a:r>
            <a:r>
              <a:rPr lang="ko-KR" altLang="en-US" sz="1800" dirty="0"/>
              <a:t>제주관광공사</a:t>
            </a:r>
            <a:r>
              <a:rPr lang="en-US" altLang="ko-KR" sz="1800" dirty="0"/>
              <a:t>’, 2018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32697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프로젝트 인원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2212043" y="502018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571" y="4777407"/>
            <a:ext cx="1394607" cy="139460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F1809F-AED1-4DEE-89AB-CE8E3707C081}"/>
              </a:ext>
            </a:extLst>
          </p:cNvPr>
          <p:cNvGrpSpPr/>
          <p:nvPr/>
        </p:nvGrpSpPr>
        <p:grpSpPr>
          <a:xfrm>
            <a:off x="1949249" y="1949704"/>
            <a:ext cx="4146751" cy="2327608"/>
            <a:chOff x="1949248" y="2624332"/>
            <a:chExt cx="4146751" cy="23276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9248" y="2624332"/>
              <a:ext cx="4122805" cy="2166966"/>
              <a:chOff x="6223373" y="1463214"/>
              <a:chExt cx="3714846" cy="189363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41F660B-1B08-4FF3-85E4-4045DF3F9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5" r="6637" b="6676"/>
              <a:stretch/>
            </p:blipFill>
            <p:spPr>
              <a:xfrm>
                <a:off x="6223373" y="1463214"/>
                <a:ext cx="3714846" cy="1893639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0DA371-2985-4804-8B9F-B8733CABB090}"/>
                  </a:ext>
                </a:extLst>
              </p:cNvPr>
              <p:cNvSpPr/>
              <p:nvPr/>
            </p:nvSpPr>
            <p:spPr>
              <a:xfrm>
                <a:off x="6791093" y="3122341"/>
                <a:ext cx="2029522" cy="167269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7DFA-CE7C-4FB6-B411-1895E6D8240F}"/>
                </a:ext>
              </a:extLst>
            </p:cNvPr>
            <p:cNvSpPr txBox="1"/>
            <p:nvPr/>
          </p:nvSpPr>
          <p:spPr>
            <a:xfrm>
              <a:off x="4903554" y="4690330"/>
              <a:ext cx="1192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제주신보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36BC2A-6993-4F8E-92BA-DE80E182CA5C}"/>
              </a:ext>
            </a:extLst>
          </p:cNvPr>
          <p:cNvGrpSpPr/>
          <p:nvPr/>
        </p:nvGrpSpPr>
        <p:grpSpPr>
          <a:xfrm>
            <a:off x="6679353" y="958186"/>
            <a:ext cx="3733989" cy="3808507"/>
            <a:chOff x="6277066" y="1077137"/>
            <a:chExt cx="3733989" cy="3808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819E85-5ABC-47D4-AB53-3A7C93AA1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0" t="12959" r="28400" b="16978"/>
            <a:stretch/>
          </p:blipFill>
          <p:spPr>
            <a:xfrm>
              <a:off x="6277066" y="1435337"/>
              <a:ext cx="3666795" cy="32235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50388-0525-4FE1-B28A-C92C1811FCB2}"/>
                </a:ext>
              </a:extLst>
            </p:cNvPr>
            <p:cNvSpPr txBox="1"/>
            <p:nvPr/>
          </p:nvSpPr>
          <p:spPr>
            <a:xfrm>
              <a:off x="8361244" y="1383672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(Base :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전체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단위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%)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ED57E-28A3-4640-9014-3D2F8E4FD4F2}"/>
                </a:ext>
              </a:extLst>
            </p:cNvPr>
            <p:cNvSpPr txBox="1"/>
            <p:nvPr/>
          </p:nvSpPr>
          <p:spPr>
            <a:xfrm>
              <a:off x="6399997" y="1077137"/>
              <a:ext cx="34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&lt;2018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제주 방문객 여행유형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&gt;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63C927-B4B1-4687-82F2-6B1C22E0F700}"/>
                </a:ext>
              </a:extLst>
            </p:cNvPr>
            <p:cNvSpPr txBox="1"/>
            <p:nvPr/>
          </p:nvSpPr>
          <p:spPr>
            <a:xfrm>
              <a:off x="6277066" y="4631728"/>
              <a:ext cx="3475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2018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제주특별자치도 방문관광객 실태조사 보고서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48600"/>
            <a:chOff x="542496" y="3580993"/>
            <a:chExt cx="2744508" cy="13486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지난 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764098"/>
            <a:chOff x="3422330" y="3580993"/>
            <a:chExt cx="2744508" cy="17640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출력용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20" y="3412830"/>
            <a:ext cx="2744508" cy="2595095"/>
            <a:chOff x="3422330" y="3580993"/>
            <a:chExt cx="2744508" cy="25950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관광지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위치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8558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F0A291-3CAE-445E-93F5-E148FFEF9064}"/>
              </a:ext>
            </a:extLst>
          </p:cNvPr>
          <p:cNvGrpSpPr/>
          <p:nvPr/>
        </p:nvGrpSpPr>
        <p:grpSpPr>
          <a:xfrm>
            <a:off x="231912" y="1139431"/>
            <a:ext cx="2790461" cy="3893028"/>
            <a:chOff x="-1774460" y="1342631"/>
            <a:chExt cx="2790461" cy="38930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-1774460" y="1342631"/>
              <a:ext cx="2790460" cy="38930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74459" y="1595110"/>
              <a:ext cx="27904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73316" y="3300567"/>
              <a:ext cx="2574559" cy="856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? </a:t>
              </a:r>
              <a:r>
                <a:rPr lang="en-US" altLang="ko-KR" dirty="0" err="1"/>
                <a:t>Knn</a:t>
              </a:r>
              <a:r>
                <a:rPr lang="en-US" altLang="ko-KR" dirty="0"/>
                <a:t>?),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E18C32-8B93-474F-AEAE-F8AB8E3C9167}"/>
                </a:ext>
              </a:extLst>
            </p:cNvPr>
            <p:cNvGrpSpPr/>
            <p:nvPr/>
          </p:nvGrpSpPr>
          <p:grpSpPr>
            <a:xfrm>
              <a:off x="-1673316" y="4364648"/>
              <a:ext cx="2574560" cy="541061"/>
              <a:chOff x="-1673316" y="4364648"/>
              <a:chExt cx="2574560" cy="5410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00966" y="4364648"/>
                <a:ext cx="1902210" cy="539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1673316" y="4364648"/>
                <a:ext cx="672349" cy="54106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379CED7-F957-4FAF-8B32-92C1F2C8A443}"/>
                </a:ext>
              </a:extLst>
            </p:cNvPr>
            <p:cNvGrpSpPr/>
            <p:nvPr/>
          </p:nvGrpSpPr>
          <p:grpSpPr>
            <a:xfrm>
              <a:off x="-1673317" y="2198200"/>
              <a:ext cx="2574560" cy="994724"/>
              <a:chOff x="-1673317" y="2198200"/>
              <a:chExt cx="2574560" cy="99472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1000966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평균기온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EFB28-6B48-4E2C-B485-FC10BFE2F51B}"/>
                  </a:ext>
                </a:extLst>
              </p:cNvPr>
              <p:cNvSpPr txBox="1"/>
              <p:nvPr/>
            </p:nvSpPr>
            <p:spPr>
              <a:xfrm>
                <a:off x="-1000966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강수량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0A1AC-A933-46A9-B941-F99BE02768AC}"/>
                  </a:ext>
                </a:extLst>
              </p:cNvPr>
              <p:cNvSpPr txBox="1"/>
              <p:nvPr/>
            </p:nvSpPr>
            <p:spPr>
              <a:xfrm>
                <a:off x="-1673317" y="2198720"/>
                <a:ext cx="672349" cy="99420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5FAAFA-31A8-44DB-A520-FC8E0702043D}"/>
                  </a:ext>
                </a:extLst>
              </p:cNvPr>
              <p:cNvSpPr txBox="1"/>
              <p:nvPr/>
            </p:nvSpPr>
            <p:spPr>
              <a:xfrm>
                <a:off x="-52549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평균풍속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DCF369-E253-45D6-A9F8-36E2E1906834}"/>
                  </a:ext>
                </a:extLst>
              </p:cNvPr>
              <p:cNvSpPr txBox="1"/>
              <p:nvPr/>
            </p:nvSpPr>
            <p:spPr>
              <a:xfrm>
                <a:off x="-52549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D0C0A9-8F21-4CA8-A35C-B80192750575}"/>
              </a:ext>
            </a:extLst>
          </p:cNvPr>
          <p:cNvSpPr/>
          <p:nvPr/>
        </p:nvSpPr>
        <p:spPr>
          <a:xfrm>
            <a:off x="3211150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36D0-CA1B-45C0-9DF9-6705FE74D6F6}"/>
              </a:ext>
            </a:extLst>
          </p:cNvPr>
          <p:cNvSpPr txBox="1"/>
          <p:nvPr/>
        </p:nvSpPr>
        <p:spPr>
          <a:xfrm>
            <a:off x="3211151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6E8E3-992B-4E3A-9900-425645062BE6}"/>
              </a:ext>
            </a:extLst>
          </p:cNvPr>
          <p:cNvSpPr txBox="1"/>
          <p:nvPr/>
        </p:nvSpPr>
        <p:spPr>
          <a:xfrm>
            <a:off x="3312294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/>
              <a:t>별점</a:t>
            </a:r>
            <a:r>
              <a:rPr lang="en-US" altLang="ko-KR" dirty="0"/>
              <a:t>(Google Places)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A2E9BE2-3066-47F7-BF5F-D4942EA2AAC8}"/>
              </a:ext>
            </a:extLst>
          </p:cNvPr>
          <p:cNvGrpSpPr/>
          <p:nvPr/>
        </p:nvGrpSpPr>
        <p:grpSpPr>
          <a:xfrm>
            <a:off x="3312294" y="4161448"/>
            <a:ext cx="2574560" cy="541061"/>
            <a:chOff x="-1673316" y="4364648"/>
            <a:chExt cx="2574560" cy="5410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DC133A-6221-4E85-B806-CE931AC91DD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만족도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28562E-D595-40EB-9D9E-C5B65CD83FF5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350D5B1-B7EB-4268-A25D-A08EC649F65B}"/>
              </a:ext>
            </a:extLst>
          </p:cNvPr>
          <p:cNvSpPr txBox="1"/>
          <p:nvPr/>
        </p:nvSpPr>
        <p:spPr>
          <a:xfrm>
            <a:off x="3984644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35D14-76EF-4874-8ACF-4C0FC71364EA}"/>
              </a:ext>
            </a:extLst>
          </p:cNvPr>
          <p:cNvSpPr txBox="1"/>
          <p:nvPr/>
        </p:nvSpPr>
        <p:spPr>
          <a:xfrm>
            <a:off x="3984644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AAC07-5858-46B7-A842-811E84F6D574}"/>
              </a:ext>
            </a:extLst>
          </p:cNvPr>
          <p:cNvSpPr txBox="1"/>
          <p:nvPr/>
        </p:nvSpPr>
        <p:spPr>
          <a:xfrm>
            <a:off x="3312293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D67D6F-15F7-45B0-80E8-E384A38DCCFB}"/>
              </a:ext>
            </a:extLst>
          </p:cNvPr>
          <p:cNvSpPr/>
          <p:nvPr/>
        </p:nvSpPr>
        <p:spPr>
          <a:xfrm>
            <a:off x="6190388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29D8-326B-4610-A6A4-BD1B744086C6}"/>
              </a:ext>
            </a:extLst>
          </p:cNvPr>
          <p:cNvSpPr txBox="1"/>
          <p:nvPr/>
        </p:nvSpPr>
        <p:spPr>
          <a:xfrm>
            <a:off x="6190389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6EA606-7306-41A4-9500-5AC389226F85}"/>
              </a:ext>
            </a:extLst>
          </p:cNvPr>
          <p:cNvSpPr txBox="1"/>
          <p:nvPr/>
        </p:nvSpPr>
        <p:spPr>
          <a:xfrm>
            <a:off x="6291532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(Instagram)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FC9C7B7-1875-4E92-BA26-992E7E318AB9}"/>
              </a:ext>
            </a:extLst>
          </p:cNvPr>
          <p:cNvGrpSpPr/>
          <p:nvPr/>
        </p:nvGrpSpPr>
        <p:grpSpPr>
          <a:xfrm>
            <a:off x="6291532" y="4161448"/>
            <a:ext cx="2574560" cy="541061"/>
            <a:chOff x="-1673316" y="4364648"/>
            <a:chExt cx="2574560" cy="54106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021240-CC89-4338-A731-3279F745FF7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방문객수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02D7F7-087E-4884-A03D-5B62B2EC4B04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8BDBD37-7BEC-4065-808B-AC9525B9D7D6}"/>
              </a:ext>
            </a:extLst>
          </p:cNvPr>
          <p:cNvSpPr txBox="1"/>
          <p:nvPr/>
        </p:nvSpPr>
        <p:spPr>
          <a:xfrm>
            <a:off x="6963882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407542-C4B7-4075-B140-DBBB72DC2BFF}"/>
              </a:ext>
            </a:extLst>
          </p:cNvPr>
          <p:cNvSpPr txBox="1"/>
          <p:nvPr/>
        </p:nvSpPr>
        <p:spPr>
          <a:xfrm>
            <a:off x="6963882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E2653E-E932-41C6-9817-9EE43B0C310F}"/>
              </a:ext>
            </a:extLst>
          </p:cNvPr>
          <p:cNvSpPr txBox="1"/>
          <p:nvPr/>
        </p:nvSpPr>
        <p:spPr>
          <a:xfrm>
            <a:off x="6291531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82E8E4-0848-4AF8-93BB-C34E551DE74C}"/>
              </a:ext>
            </a:extLst>
          </p:cNvPr>
          <p:cNvSpPr/>
          <p:nvPr/>
        </p:nvSpPr>
        <p:spPr>
          <a:xfrm>
            <a:off x="9169627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3D8FF0-01B4-4F4E-BE7E-F5A54614764B}"/>
              </a:ext>
            </a:extLst>
          </p:cNvPr>
          <p:cNvSpPr txBox="1"/>
          <p:nvPr/>
        </p:nvSpPr>
        <p:spPr>
          <a:xfrm>
            <a:off x="9169628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7BCA8-44D9-476E-8457-ECD4CBFF65A9}"/>
              </a:ext>
            </a:extLst>
          </p:cNvPr>
          <p:cNvSpPr txBox="1"/>
          <p:nvPr/>
        </p:nvSpPr>
        <p:spPr>
          <a:xfrm>
            <a:off x="9270771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거리 계산</a:t>
            </a:r>
            <a:endParaRPr lang="en-US" altLang="ko-KR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AA05D3-AD01-4D19-A33F-8D03E3BBC515}"/>
              </a:ext>
            </a:extLst>
          </p:cNvPr>
          <p:cNvGrpSpPr/>
          <p:nvPr/>
        </p:nvGrpSpPr>
        <p:grpSpPr>
          <a:xfrm>
            <a:off x="9270771" y="4161448"/>
            <a:ext cx="2574560" cy="541061"/>
            <a:chOff x="-1673316" y="4364648"/>
            <a:chExt cx="2574560" cy="5410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2E930-F1D8-4005-9FD1-25DA6BAC874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소요시간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km)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1D017D-7A8A-4742-AFFB-3831AC0CB61E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95C5F47-F135-4A09-B2D0-0CE1F337A85E}"/>
              </a:ext>
            </a:extLst>
          </p:cNvPr>
          <p:cNvSpPr txBox="1"/>
          <p:nvPr/>
        </p:nvSpPr>
        <p:spPr>
          <a:xfrm>
            <a:off x="9943121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939380-7C50-40AF-A0BB-71D979EE793F}"/>
              </a:ext>
            </a:extLst>
          </p:cNvPr>
          <p:cNvSpPr txBox="1"/>
          <p:nvPr/>
        </p:nvSpPr>
        <p:spPr>
          <a:xfrm>
            <a:off x="9943121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CF5C3-40B5-41BF-AF66-CDF3671661F7}"/>
              </a:ext>
            </a:extLst>
          </p:cNvPr>
          <p:cNvSpPr txBox="1"/>
          <p:nvPr/>
        </p:nvSpPr>
        <p:spPr>
          <a:xfrm>
            <a:off x="9270770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04BFE72-D9A9-4088-9052-C1A8ECE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D3C96FEF-8B13-4889-BF4D-CE29C7CB0C6A}"/>
              </a:ext>
            </a:extLst>
          </p:cNvPr>
          <p:cNvSpPr/>
          <p:nvPr/>
        </p:nvSpPr>
        <p:spPr>
          <a:xfrm rot="5400000">
            <a:off x="5834389" y="89330"/>
            <a:ext cx="523219" cy="10515601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500</Words>
  <Application>Microsoft Office PowerPoint</Application>
  <PresentationFormat>와이드스크린</PresentationFormat>
  <Paragraphs>165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나눔스퀘어_ac ExtraBold</vt:lpstr>
      <vt:lpstr>나눔스퀘어</vt:lpstr>
      <vt:lpstr>나눔스퀘어 ExtraBold</vt:lpstr>
      <vt:lpstr>나눔스퀘어_ac Bold</vt:lpstr>
      <vt:lpstr>나눔스퀘어 Bold</vt:lpstr>
      <vt:lpstr>Wingdings</vt:lpstr>
      <vt:lpstr>Arial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3.모델을 만든 이유</vt:lpstr>
      <vt:lpstr>4. 프로젝트 인원 소개</vt:lpstr>
      <vt:lpstr>4. 프로젝트 인원 소개</vt:lpstr>
      <vt:lpstr>5. 프로젝트 일정</vt:lpstr>
      <vt:lpstr>5. 프로젝트 일정</vt:lpstr>
      <vt:lpstr>6. 참고 문헌</vt:lpstr>
      <vt:lpstr>6. 참고 문헌</vt:lpstr>
      <vt:lpstr>6.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172</cp:revision>
  <dcterms:created xsi:type="dcterms:W3CDTF">2019-09-08T14:28:11Z</dcterms:created>
  <dcterms:modified xsi:type="dcterms:W3CDTF">2020-01-21T08:24:16Z</dcterms:modified>
</cp:coreProperties>
</file>