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2" r:id="rId4"/>
    <p:sldId id="268" r:id="rId5"/>
    <p:sldId id="269" r:id="rId6"/>
    <p:sldId id="272" r:id="rId7"/>
    <p:sldId id="270" r:id="rId8"/>
    <p:sldId id="271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CCE8"/>
    <a:srgbClr val="EA4999"/>
    <a:srgbClr val="98C6E2"/>
    <a:srgbClr val="C199C1"/>
    <a:srgbClr val="E978B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08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87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7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7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0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89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37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7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7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7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23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EF032-0DF3-45BA-9D75-A33689DB9F8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2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7518" y="2057401"/>
            <a:ext cx="7176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사진 속 한식 조리법 검색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724150" y="2980731"/>
            <a:ext cx="674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30350" y="3152275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03253" y="5895475"/>
            <a:ext cx="318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이현창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김신혁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김호경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윤지혜</a:t>
            </a:r>
          </a:p>
        </p:txBody>
      </p:sp>
    </p:spTree>
    <p:extLst>
      <p:ext uri="{BB962C8B-B14F-4D97-AF65-F5344CB8AC3E}">
        <p14:creationId xmlns:p14="http://schemas.microsoft.com/office/powerpoint/2010/main" val="1247474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216568" y="1485034"/>
            <a:ext cx="11694694" cy="5372966"/>
          </a:xfrm>
          <a:prstGeom prst="round2Same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41241" y="242160"/>
            <a:ext cx="5245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Raleway Black" panose="020B0A03030101060003" pitchFamily="34" charset="0"/>
              </a:rPr>
              <a:t>SUBJECT HERE</a:t>
            </a:r>
            <a:endParaRPr lang="ko-KR" altLang="en-US" sz="5400" dirty="0">
              <a:solidFill>
                <a:schemeClr val="bg1"/>
              </a:solidFill>
              <a:latin typeface="Raleway Black" panose="020B0A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004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방향의 모서리가 잘린 사각형 5"/>
          <p:cNvSpPr/>
          <p:nvPr/>
        </p:nvSpPr>
        <p:spPr>
          <a:xfrm>
            <a:off x="216568" y="1268465"/>
            <a:ext cx="11694694" cy="5372966"/>
          </a:xfrm>
          <a:prstGeom prst="snip2Diag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41241" y="242160"/>
            <a:ext cx="5245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Raleway Black" panose="020B0A03030101060003" pitchFamily="34" charset="0"/>
              </a:rPr>
              <a:t>SUBJECT HERE</a:t>
            </a:r>
            <a:endParaRPr lang="ko-KR" altLang="en-US" sz="5400" dirty="0">
              <a:solidFill>
                <a:schemeClr val="bg1"/>
              </a:solidFill>
              <a:latin typeface="Raleway Black" panose="020B0A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34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방향의 모서리가 잘린 사각형 5"/>
          <p:cNvSpPr/>
          <p:nvPr/>
        </p:nvSpPr>
        <p:spPr>
          <a:xfrm>
            <a:off x="216568" y="1268465"/>
            <a:ext cx="11694694" cy="5372966"/>
          </a:xfrm>
          <a:prstGeom prst="snip2Diag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목적</a:t>
            </a:r>
          </a:p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필요 데이터</a:t>
            </a:r>
          </a:p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계획</a:t>
            </a:r>
          </a:p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수행 일정</a:t>
            </a:r>
          </a:p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인원 구성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7275" y="242160"/>
            <a:ext cx="1617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 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6" y="1359568"/>
            <a:ext cx="3505199" cy="5212248"/>
          </a:xfrm>
          <a:prstGeom prst="rect">
            <a:avLst/>
          </a:prstGeom>
        </p:spPr>
      </p:pic>
      <p:sp>
        <p:nvSpPr>
          <p:cNvPr id="2" name="직각 삼각형 1"/>
          <p:cNvSpPr/>
          <p:nvPr/>
        </p:nvSpPr>
        <p:spPr>
          <a:xfrm>
            <a:off x="0" y="5534526"/>
            <a:ext cx="1311442" cy="1323474"/>
          </a:xfrm>
          <a:prstGeom prst="rtTriangle">
            <a:avLst/>
          </a:prstGeom>
          <a:solidFill>
            <a:srgbClr val="EA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rot="10800000">
            <a:off x="3089601" y="1346248"/>
            <a:ext cx="740454" cy="74724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16F10-9EF2-48EE-9475-6029C7433247}"/>
              </a:ext>
            </a:extLst>
          </p:cNvPr>
          <p:cNvSpPr txBox="1"/>
          <p:nvPr/>
        </p:nvSpPr>
        <p:spPr>
          <a:xfrm>
            <a:off x="4546121" y="2001328"/>
            <a:ext cx="559854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목적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필요 데이터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계획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수행 일정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인원 구성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83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180463"/>
            <a:ext cx="11694694" cy="53729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77010" y="257133"/>
            <a:ext cx="3717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목적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5530E2-AB86-4953-9F25-4EFC3751ECEB}"/>
              </a:ext>
            </a:extLst>
          </p:cNvPr>
          <p:cNvSpPr txBox="1"/>
          <p:nvPr/>
        </p:nvSpPr>
        <p:spPr>
          <a:xfrm>
            <a:off x="0" y="1549775"/>
            <a:ext cx="11694693" cy="5047536"/>
          </a:xfrm>
          <a:prstGeom prst="rect">
            <a:avLst/>
          </a:prstGeom>
          <a:noFill/>
        </p:spPr>
        <p:txBody>
          <a:bodyPr wrap="square" lIns="54000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요즘 음식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조리법에 대한 관심도 </a:t>
            </a:r>
            <a:r>
              <a:rPr lang="en-US" altLang="ko-KR" sz="3200" b="1" spc="-15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</a:t>
            </a:r>
          </a:p>
          <a:p>
            <a:endParaRPr lang="en-US" altLang="ko-KR" sz="3200" b="1" spc="-150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조리법을 더 </a:t>
            </a:r>
            <a:r>
              <a:rPr lang="ko-KR" altLang="en-US" sz="3200" b="1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편리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하고 빠르게 검색하고자 하는 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NEEDS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맞추어</a:t>
            </a:r>
            <a:b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사진으로 음식을 판별하여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 음식의 조리법을 제안한다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93FB43-2842-4AAF-BE49-9403BA0FD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28" y="2261582"/>
            <a:ext cx="2046617" cy="20466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A07FFD-930A-4F79-9209-15B92DA929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5" y="2261582"/>
            <a:ext cx="1977105" cy="22657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9C43D81-CD9C-4831-8EE0-9CDB4CD6D9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09" y="2138323"/>
            <a:ext cx="2365001" cy="253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180463"/>
            <a:ext cx="11694694" cy="53729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347030" y="257133"/>
            <a:ext cx="4347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필요 데이터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5530E2-AB86-4953-9F25-4EFC3751ECEB}"/>
              </a:ext>
            </a:extLst>
          </p:cNvPr>
          <p:cNvSpPr txBox="1"/>
          <p:nvPr/>
        </p:nvSpPr>
        <p:spPr>
          <a:xfrm>
            <a:off x="1" y="1593114"/>
            <a:ext cx="11694693" cy="2585323"/>
          </a:xfrm>
          <a:prstGeom prst="rect">
            <a:avLst/>
          </a:prstGeom>
          <a:noFill/>
        </p:spPr>
        <p:txBody>
          <a:bodyPr wrap="square" lIns="54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한국음식 이미지</a:t>
            </a: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학습용 한국인 </a:t>
            </a:r>
            <a:r>
              <a:rPr lang="ko-KR" altLang="en-US" sz="32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안면이미지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(http://kface.kist.re.kr)</a:t>
            </a:r>
          </a:p>
          <a:p>
            <a:pPr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150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가지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종별 약 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1,000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BD8905-D9BA-4FC2-835E-1E93270E9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6" y="4051086"/>
            <a:ext cx="4131382" cy="21013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C5666A-1959-4321-867F-E7A539DFD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95" y="3927838"/>
            <a:ext cx="3446396" cy="23478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C6F0F9-42D7-490E-BEBA-2E757E2567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506" y="3927838"/>
            <a:ext cx="3029373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8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180463"/>
            <a:ext cx="11694694" cy="53729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977010" y="257133"/>
            <a:ext cx="3717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계획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9A6DAAC-1CA5-4EC0-A726-4812EE665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551" y="1180463"/>
            <a:ext cx="5088014" cy="51474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5530E2-AB86-4953-9F25-4EFC3751ECEB}"/>
              </a:ext>
            </a:extLst>
          </p:cNvPr>
          <p:cNvSpPr txBox="1"/>
          <p:nvPr/>
        </p:nvSpPr>
        <p:spPr>
          <a:xfrm>
            <a:off x="0" y="1562793"/>
            <a:ext cx="105405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>
              <a:lnSpc>
                <a:spcPct val="150000"/>
              </a:lnSpc>
            </a:pP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150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가지의 한식을 분류하는 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 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구축</a:t>
            </a: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분류별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한식 이미지 데이터셋 확보</a:t>
            </a: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모델의 깊이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넓이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초기 가중치 등의 조정으로 모델 최적화</a:t>
            </a: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8880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180463"/>
            <a:ext cx="11694694" cy="53729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977010" y="257133"/>
            <a:ext cx="3717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계획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5530E2-AB86-4953-9F25-4EFC3751ECEB}"/>
              </a:ext>
            </a:extLst>
          </p:cNvPr>
          <p:cNvSpPr txBox="1"/>
          <p:nvPr/>
        </p:nvSpPr>
        <p:spPr>
          <a:xfrm>
            <a:off x="-1" y="1466289"/>
            <a:ext cx="116946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>
              <a:lnSpc>
                <a:spcPct val="150000"/>
              </a:lnSpc>
            </a:pP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조리법 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Database 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구축</a:t>
            </a: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조리법 사이트에서 음식의 조리법 크롤링한 결과를 </a:t>
            </a:r>
            <a:r>
              <a:rPr lang="en-US" altLang="ko-KR" sz="28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Database</a:t>
            </a:r>
            <a:r>
              <a:rPr lang="ko-KR" altLang="en-US" sz="28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</a:t>
            </a:r>
            <a:r>
              <a:rPr lang="en-US" altLang="ko-KR" sz="28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적재</a:t>
            </a:r>
            <a:endParaRPr lang="en-US" altLang="ko-KR" sz="28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참고사이트 </a:t>
            </a:r>
            <a:r>
              <a:rPr lang="en-US" altLang="ko-KR" sz="28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8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만개의 레시피</a:t>
            </a:r>
            <a:r>
              <a:rPr lang="en-US" altLang="ko-KR" sz="28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(https://www.10000recipe.com)</a:t>
            </a: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모델로부터 분류된 결과</a:t>
            </a:r>
            <a:r>
              <a:rPr lang="en-US" altLang="ko-KR" sz="28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8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음식</a:t>
            </a:r>
            <a:r>
              <a:rPr lang="en-US" altLang="ko-KR" sz="28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8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대한 조리법 출력</a:t>
            </a:r>
            <a:endParaRPr lang="en-US" altLang="ko-KR" sz="28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28F814-BC30-4D99-A5FF-6829AB401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460" y="2866286"/>
            <a:ext cx="1999140" cy="7913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5723B5-D4E8-462F-BEC3-9A87AD7511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3" b="66351"/>
          <a:stretch/>
        </p:blipFill>
        <p:spPr>
          <a:xfrm>
            <a:off x="8123366" y="4047509"/>
            <a:ext cx="3424971" cy="218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5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180463"/>
            <a:ext cx="11694694" cy="53729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3965" y="257133"/>
            <a:ext cx="6410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수행 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C78BCC-6BD8-4531-A8C7-D0EFDCEB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432" y="2152666"/>
            <a:ext cx="9419136" cy="34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0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180463"/>
            <a:ext cx="11694694" cy="53729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5. </a:t>
            </a:r>
            <a:r>
              <a:rPr lang="ko-KR" altLang="en-US"/>
              <a:t>프로젝트 인원 구성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3965" y="257133"/>
            <a:ext cx="6410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인원 구성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5530E2-AB86-4953-9F25-4EFC3751ECEB}"/>
              </a:ext>
            </a:extLst>
          </p:cNvPr>
          <p:cNvSpPr txBox="1"/>
          <p:nvPr/>
        </p:nvSpPr>
        <p:spPr>
          <a:xfrm>
            <a:off x="3807229" y="2377440"/>
            <a:ext cx="673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8FD37F9-39C3-4F53-8D8A-87EC07BDB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204890"/>
              </p:ext>
            </p:extLst>
          </p:nvPr>
        </p:nvGraphicFramePr>
        <p:xfrm>
          <a:off x="653834" y="1577500"/>
          <a:ext cx="10884600" cy="487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563">
                  <a:extLst>
                    <a:ext uri="{9D8B030D-6E8A-4147-A177-3AD203B41FA5}">
                      <a16:colId xmlns:a16="http://schemas.microsoft.com/office/drawing/2014/main" val="101950928"/>
                    </a:ext>
                  </a:extLst>
                </a:gridCol>
                <a:gridCol w="3288837">
                  <a:extLst>
                    <a:ext uri="{9D8B030D-6E8A-4147-A177-3AD203B41FA5}">
                      <a16:colId xmlns:a16="http://schemas.microsoft.com/office/drawing/2014/main" val="4276239564"/>
                    </a:ext>
                  </a:extLst>
                </a:gridCol>
                <a:gridCol w="2152800">
                  <a:extLst>
                    <a:ext uri="{9D8B030D-6E8A-4147-A177-3AD203B41FA5}">
                      <a16:colId xmlns:a16="http://schemas.microsoft.com/office/drawing/2014/main" val="3826041938"/>
                    </a:ext>
                  </a:extLst>
                </a:gridCol>
                <a:gridCol w="3290400">
                  <a:extLst>
                    <a:ext uri="{9D8B030D-6E8A-4147-A177-3AD203B41FA5}">
                      <a16:colId xmlns:a16="http://schemas.microsoft.com/office/drawing/2014/main" val="812047560"/>
                    </a:ext>
                  </a:extLst>
                </a:gridCol>
              </a:tblGrid>
              <a:tr h="810100">
                <a:tc row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이 현 창</a:t>
                      </a:r>
                      <a:endParaRPr lang="en-US" altLang="ko-KR" sz="32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김 신 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52767"/>
                  </a:ext>
                </a:extLst>
              </a:tr>
              <a:tr h="1625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모델 구축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웹서비스 구현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최종 발표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데이터셋 구축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웹서비스 구현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모델 구축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754102"/>
                  </a:ext>
                </a:extLst>
              </a:tr>
              <a:tr h="810000">
                <a:tc row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김 호 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윤 지 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5377"/>
                  </a:ext>
                </a:extLst>
              </a:tr>
              <a:tr h="162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조리법 </a:t>
                      </a:r>
                      <a:r>
                        <a:rPr lang="ko-KR" altLang="en-US" sz="2400" dirty="0" err="1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크롤링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발표자료 작성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모델 구축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웹서비스 구현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발표자료 작성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발표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852337"/>
                  </a:ext>
                </a:extLst>
              </a:tr>
            </a:tbl>
          </a:graphicData>
        </a:graphic>
      </p:graphicFrame>
      <p:grpSp>
        <p:nvGrpSpPr>
          <p:cNvPr id="7" name="내용 개체 틀 4" descr="숫 프로필">
            <a:extLst>
              <a:ext uri="{FF2B5EF4-FFF2-40B4-BE49-F238E27FC236}">
                <a16:creationId xmlns:a16="http://schemas.microsoft.com/office/drawing/2014/main" id="{B847FE0F-0359-4E99-B748-024A606521BD}"/>
              </a:ext>
            </a:extLst>
          </p:cNvPr>
          <p:cNvGrpSpPr/>
          <p:nvPr/>
        </p:nvGrpSpPr>
        <p:grpSpPr>
          <a:xfrm>
            <a:off x="6445672" y="2055855"/>
            <a:ext cx="1464484" cy="1659096"/>
            <a:chOff x="4115639" y="1727533"/>
            <a:chExt cx="573781" cy="685883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8F7418CE-173B-4C05-AD73-6732FDA6C04B}"/>
                </a:ext>
              </a:extLst>
            </p:cNvPr>
            <p:cNvSpPr/>
            <p:nvPr/>
          </p:nvSpPr>
          <p:spPr>
            <a:xfrm>
              <a:off x="4115639" y="2099091"/>
              <a:ext cx="573781" cy="314325"/>
            </a:xfrm>
            <a:custGeom>
              <a:avLst/>
              <a:gdLst>
                <a:gd name="connsiteX0" fmla="*/ 616744 w 619125"/>
                <a:gd name="connsiteY0" fmla="*/ 159544 h 314325"/>
                <a:gd name="connsiteX1" fmla="*/ 586264 w 619125"/>
                <a:gd name="connsiteY1" fmla="*/ 98584 h 314325"/>
                <a:gd name="connsiteX2" fmla="*/ 437674 w 619125"/>
                <a:gd name="connsiteY2" fmla="*/ 26194 h 314325"/>
                <a:gd name="connsiteX3" fmla="*/ 311944 w 619125"/>
                <a:gd name="connsiteY3" fmla="*/ 7144 h 314325"/>
                <a:gd name="connsiteX4" fmla="*/ 186214 w 619125"/>
                <a:gd name="connsiteY4" fmla="*/ 26194 h 314325"/>
                <a:gd name="connsiteX5" fmla="*/ 37624 w 619125"/>
                <a:gd name="connsiteY5" fmla="*/ 98584 h 314325"/>
                <a:gd name="connsiteX6" fmla="*/ 7144 w 619125"/>
                <a:gd name="connsiteY6" fmla="*/ 159544 h 314325"/>
                <a:gd name="connsiteX7" fmla="*/ 7144 w 619125"/>
                <a:gd name="connsiteY7" fmla="*/ 311944 h 314325"/>
                <a:gd name="connsiteX8" fmla="*/ 616744 w 619125"/>
                <a:gd name="connsiteY8" fmla="*/ 311944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125" h="314325">
                  <a:moveTo>
                    <a:pt x="616744" y="159544"/>
                  </a:moveTo>
                  <a:cubicBezTo>
                    <a:pt x="616247" y="135680"/>
                    <a:pt x="605057" y="113301"/>
                    <a:pt x="586264" y="98584"/>
                  </a:cubicBezTo>
                  <a:cubicBezTo>
                    <a:pt x="544354" y="64294"/>
                    <a:pt x="491014" y="41434"/>
                    <a:pt x="437674" y="26194"/>
                  </a:cubicBezTo>
                  <a:cubicBezTo>
                    <a:pt x="396923" y="13719"/>
                    <a:pt x="354561" y="7301"/>
                    <a:pt x="311944" y="7144"/>
                  </a:cubicBezTo>
                  <a:cubicBezTo>
                    <a:pt x="269374" y="7878"/>
                    <a:pt x="227091" y="14285"/>
                    <a:pt x="186214" y="26194"/>
                  </a:cubicBezTo>
                  <a:cubicBezTo>
                    <a:pt x="132943" y="41739"/>
                    <a:pt x="82699" y="66217"/>
                    <a:pt x="37624" y="98584"/>
                  </a:cubicBezTo>
                  <a:cubicBezTo>
                    <a:pt x="18831" y="113301"/>
                    <a:pt x="7641" y="135680"/>
                    <a:pt x="7144" y="159544"/>
                  </a:cubicBezTo>
                  <a:lnTo>
                    <a:pt x="7144" y="311944"/>
                  </a:lnTo>
                  <a:lnTo>
                    <a:pt x="616744" y="311944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680A184F-ED60-45EE-9C7A-B4DBCDE75F3A}"/>
                </a:ext>
              </a:extLst>
            </p:cNvPr>
            <p:cNvSpPr/>
            <p:nvPr/>
          </p:nvSpPr>
          <p:spPr>
            <a:xfrm>
              <a:off x="4205119" y="1727533"/>
              <a:ext cx="333375" cy="180975"/>
            </a:xfrm>
            <a:custGeom>
              <a:avLst/>
              <a:gdLst>
                <a:gd name="connsiteX0" fmla="*/ 148545 w 333375"/>
                <a:gd name="connsiteY0" fmla="*/ 147721 h 180975"/>
                <a:gd name="connsiteX1" fmla="*/ 234270 w 333375"/>
                <a:gd name="connsiteY1" fmla="*/ 86094 h 180975"/>
                <a:gd name="connsiteX2" fmla="*/ 234270 w 333375"/>
                <a:gd name="connsiteY2" fmla="*/ 86094 h 180975"/>
                <a:gd name="connsiteX3" fmla="*/ 260559 w 333375"/>
                <a:gd name="connsiteY3" fmla="*/ 96667 h 180975"/>
                <a:gd name="connsiteX4" fmla="*/ 306089 w 333375"/>
                <a:gd name="connsiteY4" fmla="*/ 144959 h 180975"/>
                <a:gd name="connsiteX5" fmla="*/ 328473 w 333375"/>
                <a:gd name="connsiteY5" fmla="*/ 177344 h 180975"/>
                <a:gd name="connsiteX6" fmla="*/ 328473 w 333375"/>
                <a:gd name="connsiteY6" fmla="*/ 177344 h 180975"/>
                <a:gd name="connsiteX7" fmla="*/ 329520 w 333375"/>
                <a:gd name="connsiteY7" fmla="*/ 178677 h 180975"/>
                <a:gd name="connsiteX8" fmla="*/ 329520 w 333375"/>
                <a:gd name="connsiteY8" fmla="*/ 178677 h 180975"/>
                <a:gd name="connsiteX9" fmla="*/ 330759 w 333375"/>
                <a:gd name="connsiteY9" fmla="*/ 118384 h 180975"/>
                <a:gd name="connsiteX10" fmla="*/ 300945 w 333375"/>
                <a:gd name="connsiteY10" fmla="*/ 57234 h 180975"/>
                <a:gd name="connsiteX11" fmla="*/ 250939 w 333375"/>
                <a:gd name="connsiteY11" fmla="*/ 40565 h 180975"/>
                <a:gd name="connsiteX12" fmla="*/ 165024 w 333375"/>
                <a:gd name="connsiteY12" fmla="*/ 7227 h 180975"/>
                <a:gd name="connsiteX13" fmla="*/ 43294 w 333375"/>
                <a:gd name="connsiteY13" fmla="*/ 59520 h 180975"/>
                <a:gd name="connsiteX14" fmla="*/ 13576 w 333375"/>
                <a:gd name="connsiteY14" fmla="*/ 142101 h 180975"/>
                <a:gd name="connsiteX15" fmla="*/ 10052 w 333375"/>
                <a:gd name="connsiteY15" fmla="*/ 170010 h 180975"/>
                <a:gd name="connsiteX16" fmla="*/ 25959 w 333375"/>
                <a:gd name="connsiteY16" fmla="*/ 170010 h 180975"/>
                <a:gd name="connsiteX17" fmla="*/ 25959 w 333375"/>
                <a:gd name="connsiteY17" fmla="*/ 170010 h 180975"/>
                <a:gd name="connsiteX18" fmla="*/ 148545 w 333375"/>
                <a:gd name="connsiteY18" fmla="*/ 14772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3375" h="180975">
                  <a:moveTo>
                    <a:pt x="148545" y="147721"/>
                  </a:moveTo>
                  <a:cubicBezTo>
                    <a:pt x="173310" y="133148"/>
                    <a:pt x="234270" y="86094"/>
                    <a:pt x="234270" y="86094"/>
                  </a:cubicBezTo>
                  <a:lnTo>
                    <a:pt x="234270" y="86094"/>
                  </a:lnTo>
                  <a:cubicBezTo>
                    <a:pt x="243890" y="86928"/>
                    <a:pt x="253042" y="90608"/>
                    <a:pt x="260559" y="96667"/>
                  </a:cubicBezTo>
                  <a:cubicBezTo>
                    <a:pt x="278852" y="109512"/>
                    <a:pt x="294343" y="125942"/>
                    <a:pt x="306089" y="144959"/>
                  </a:cubicBezTo>
                  <a:cubicBezTo>
                    <a:pt x="316662" y="160770"/>
                    <a:pt x="325710" y="173534"/>
                    <a:pt x="328473" y="177344"/>
                  </a:cubicBezTo>
                  <a:lnTo>
                    <a:pt x="328473" y="177344"/>
                  </a:lnTo>
                  <a:lnTo>
                    <a:pt x="329520" y="178677"/>
                  </a:lnTo>
                  <a:lnTo>
                    <a:pt x="329520" y="178677"/>
                  </a:lnTo>
                  <a:cubicBezTo>
                    <a:pt x="334283" y="169152"/>
                    <a:pt x="334092" y="142578"/>
                    <a:pt x="330759" y="118384"/>
                  </a:cubicBezTo>
                  <a:cubicBezTo>
                    <a:pt x="326091" y="85047"/>
                    <a:pt x="322281" y="75141"/>
                    <a:pt x="300945" y="57234"/>
                  </a:cubicBezTo>
                  <a:cubicBezTo>
                    <a:pt x="287350" y="44913"/>
                    <a:pt x="269207" y="38865"/>
                    <a:pt x="250939" y="40565"/>
                  </a:cubicBezTo>
                  <a:cubicBezTo>
                    <a:pt x="226153" y="21331"/>
                    <a:pt x="196295" y="9746"/>
                    <a:pt x="165024" y="7227"/>
                  </a:cubicBezTo>
                  <a:cubicBezTo>
                    <a:pt x="117399" y="5513"/>
                    <a:pt x="65392" y="30373"/>
                    <a:pt x="43294" y="59520"/>
                  </a:cubicBezTo>
                  <a:cubicBezTo>
                    <a:pt x="9861" y="103335"/>
                    <a:pt x="13576" y="131910"/>
                    <a:pt x="13576" y="142101"/>
                  </a:cubicBezTo>
                  <a:cubicBezTo>
                    <a:pt x="13576" y="152293"/>
                    <a:pt x="1860" y="170010"/>
                    <a:pt x="10052" y="170010"/>
                  </a:cubicBezTo>
                  <a:cubicBezTo>
                    <a:pt x="15386" y="170010"/>
                    <a:pt x="20625" y="170010"/>
                    <a:pt x="25959" y="170010"/>
                  </a:cubicBezTo>
                  <a:lnTo>
                    <a:pt x="25959" y="170010"/>
                  </a:lnTo>
                  <a:cubicBezTo>
                    <a:pt x="56153" y="169152"/>
                    <a:pt x="117780" y="165819"/>
                    <a:pt x="148545" y="14772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7F6229A-ECCD-4FC8-AD2A-243A0A26E429}"/>
                </a:ext>
              </a:extLst>
            </p:cNvPr>
            <p:cNvSpPr/>
            <p:nvPr/>
          </p:nvSpPr>
          <p:spPr>
            <a:xfrm>
              <a:off x="4222790" y="1826676"/>
              <a:ext cx="314325" cy="238125"/>
            </a:xfrm>
            <a:custGeom>
              <a:avLst/>
              <a:gdLst>
                <a:gd name="connsiteX0" fmla="*/ 296799 w 314325"/>
                <a:gd name="connsiteY0" fmla="*/ 90678 h 238125"/>
                <a:gd name="connsiteX1" fmla="*/ 273082 w 314325"/>
                <a:gd name="connsiteY1" fmla="*/ 56483 h 238125"/>
                <a:gd name="connsiteX2" fmla="*/ 232220 w 314325"/>
                <a:gd name="connsiteY2" fmla="*/ 12859 h 238125"/>
                <a:gd name="connsiteX3" fmla="*/ 221837 w 314325"/>
                <a:gd name="connsiteY3" fmla="*/ 7144 h 238125"/>
                <a:gd name="connsiteX4" fmla="*/ 140494 w 314325"/>
                <a:gd name="connsiteY4" fmla="*/ 64865 h 238125"/>
                <a:gd name="connsiteX5" fmla="*/ 7144 w 314325"/>
                <a:gd name="connsiteY5" fmla="*/ 89821 h 238125"/>
                <a:gd name="connsiteX6" fmla="*/ 161422 w 314325"/>
                <a:gd name="connsiteY6" fmla="*/ 240319 h 238125"/>
                <a:gd name="connsiteX7" fmla="*/ 310420 w 314325"/>
                <a:gd name="connsiteY7" fmla="*/ 109347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325" h="238125">
                  <a:moveTo>
                    <a:pt x="296799" y="90678"/>
                  </a:moveTo>
                  <a:cubicBezTo>
                    <a:pt x="296323" y="90011"/>
                    <a:pt x="285845" y="75438"/>
                    <a:pt x="273082" y="56483"/>
                  </a:cubicBezTo>
                  <a:cubicBezTo>
                    <a:pt x="262600" y="39292"/>
                    <a:pt x="248690" y="24441"/>
                    <a:pt x="232220" y="12859"/>
                  </a:cubicBezTo>
                  <a:cubicBezTo>
                    <a:pt x="229013" y="10524"/>
                    <a:pt x="225525" y="8604"/>
                    <a:pt x="221837" y="7144"/>
                  </a:cubicBezTo>
                  <a:cubicBezTo>
                    <a:pt x="204883" y="20003"/>
                    <a:pt x="161258" y="52769"/>
                    <a:pt x="140494" y="64865"/>
                  </a:cubicBezTo>
                  <a:cubicBezTo>
                    <a:pt x="107537" y="83915"/>
                    <a:pt x="47435" y="88964"/>
                    <a:pt x="7144" y="89821"/>
                  </a:cubicBezTo>
                  <a:cubicBezTo>
                    <a:pt x="8188" y="173983"/>
                    <a:pt x="77260" y="241363"/>
                    <a:pt x="161422" y="240319"/>
                  </a:cubicBezTo>
                  <a:cubicBezTo>
                    <a:pt x="236593" y="239387"/>
                    <a:pt x="299856" y="183778"/>
                    <a:pt x="310420" y="109347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" name="그래픽 8" descr="학교 여자">
            <a:extLst>
              <a:ext uri="{FF2B5EF4-FFF2-40B4-BE49-F238E27FC236}">
                <a16:creationId xmlns:a16="http://schemas.microsoft.com/office/drawing/2014/main" id="{EC588A18-23C7-4494-8D54-610729BB16EE}"/>
              </a:ext>
            </a:extLst>
          </p:cNvPr>
          <p:cNvGrpSpPr/>
          <p:nvPr/>
        </p:nvGrpSpPr>
        <p:grpSpPr>
          <a:xfrm>
            <a:off x="5956895" y="4145091"/>
            <a:ext cx="2477815" cy="2347784"/>
            <a:chOff x="6383579" y="1629985"/>
            <a:chExt cx="914400" cy="914400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2CDAADA2-DC12-479D-B62C-B82C91ABD0AE}"/>
                </a:ext>
              </a:extLst>
            </p:cNvPr>
            <p:cNvSpPr/>
            <p:nvPr/>
          </p:nvSpPr>
          <p:spPr>
            <a:xfrm>
              <a:off x="6585985" y="2137191"/>
              <a:ext cx="504825" cy="276225"/>
            </a:xfrm>
            <a:custGeom>
              <a:avLst/>
              <a:gdLst>
                <a:gd name="connsiteX0" fmla="*/ 477679 w 504825"/>
                <a:gd name="connsiteY0" fmla="*/ 98584 h 276225"/>
                <a:gd name="connsiteX1" fmla="*/ 356997 w 504825"/>
                <a:gd name="connsiteY1" fmla="*/ 26194 h 276225"/>
                <a:gd name="connsiteX2" fmla="*/ 254794 w 504825"/>
                <a:gd name="connsiteY2" fmla="*/ 7144 h 276225"/>
                <a:gd name="connsiteX3" fmla="*/ 152591 w 504825"/>
                <a:gd name="connsiteY3" fmla="*/ 26194 h 276225"/>
                <a:gd name="connsiteX4" fmla="*/ 31909 w 504825"/>
                <a:gd name="connsiteY4" fmla="*/ 98584 h 276225"/>
                <a:gd name="connsiteX5" fmla="*/ 7144 w 504825"/>
                <a:gd name="connsiteY5" fmla="*/ 159544 h 276225"/>
                <a:gd name="connsiteX6" fmla="*/ 7144 w 504825"/>
                <a:gd name="connsiteY6" fmla="*/ 273844 h 276225"/>
                <a:gd name="connsiteX7" fmla="*/ 245269 w 504825"/>
                <a:gd name="connsiteY7" fmla="*/ 273844 h 276225"/>
                <a:gd name="connsiteX8" fmla="*/ 245269 w 504825"/>
                <a:gd name="connsiteY8" fmla="*/ 84963 h 276225"/>
                <a:gd name="connsiteX9" fmla="*/ 153353 w 504825"/>
                <a:gd name="connsiteY9" fmla="*/ 129826 h 276225"/>
                <a:gd name="connsiteX10" fmla="*/ 149448 w 504825"/>
                <a:gd name="connsiteY10" fmla="*/ 130778 h 276225"/>
                <a:gd name="connsiteX11" fmla="*/ 144114 w 504825"/>
                <a:gd name="connsiteY11" fmla="*/ 128969 h 276225"/>
                <a:gd name="connsiteX12" fmla="*/ 140589 w 504825"/>
                <a:gd name="connsiteY12" fmla="*/ 120396 h 276225"/>
                <a:gd name="connsiteX13" fmla="*/ 152305 w 504825"/>
                <a:gd name="connsiteY13" fmla="*/ 46673 h 276225"/>
                <a:gd name="connsiteX14" fmla="*/ 158687 w 504825"/>
                <a:gd name="connsiteY14" fmla="*/ 44196 h 276225"/>
                <a:gd name="connsiteX15" fmla="*/ 195644 w 504825"/>
                <a:gd name="connsiteY15" fmla="*/ 33623 h 276225"/>
                <a:gd name="connsiteX16" fmla="*/ 292425 w 504825"/>
                <a:gd name="connsiteY16" fmla="*/ 55127 h 276225"/>
                <a:gd name="connsiteX17" fmla="*/ 314230 w 504825"/>
                <a:gd name="connsiteY17" fmla="*/ 33147 h 276225"/>
                <a:gd name="connsiteX18" fmla="*/ 350616 w 504825"/>
                <a:gd name="connsiteY18" fmla="*/ 44101 h 276225"/>
                <a:gd name="connsiteX19" fmla="*/ 357283 w 504825"/>
                <a:gd name="connsiteY19" fmla="*/ 46673 h 276225"/>
                <a:gd name="connsiteX20" fmla="*/ 369094 w 504825"/>
                <a:gd name="connsiteY20" fmla="*/ 120396 h 276225"/>
                <a:gd name="connsiteX21" fmla="*/ 365570 w 504825"/>
                <a:gd name="connsiteY21" fmla="*/ 128969 h 276225"/>
                <a:gd name="connsiteX22" fmla="*/ 360236 w 504825"/>
                <a:gd name="connsiteY22" fmla="*/ 130778 h 276225"/>
                <a:gd name="connsiteX23" fmla="*/ 356331 w 504825"/>
                <a:gd name="connsiteY23" fmla="*/ 129826 h 276225"/>
                <a:gd name="connsiteX24" fmla="*/ 264319 w 504825"/>
                <a:gd name="connsiteY24" fmla="*/ 84963 h 276225"/>
                <a:gd name="connsiteX25" fmla="*/ 264319 w 504825"/>
                <a:gd name="connsiteY25" fmla="*/ 273844 h 276225"/>
                <a:gd name="connsiteX26" fmla="*/ 502444 w 504825"/>
                <a:gd name="connsiteY26" fmla="*/ 273844 h 276225"/>
                <a:gd name="connsiteX27" fmla="*/ 502444 w 504825"/>
                <a:gd name="connsiteY27" fmla="*/ 159544 h 276225"/>
                <a:gd name="connsiteX28" fmla="*/ 477679 w 504825"/>
                <a:gd name="connsiteY28" fmla="*/ 9858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4825" h="276225">
                  <a:moveTo>
                    <a:pt x="477679" y="98584"/>
                  </a:moveTo>
                  <a:cubicBezTo>
                    <a:pt x="443400" y="65696"/>
                    <a:pt x="402152" y="40953"/>
                    <a:pt x="356997" y="26194"/>
                  </a:cubicBezTo>
                  <a:cubicBezTo>
                    <a:pt x="324336" y="13807"/>
                    <a:pt x="289724" y="7356"/>
                    <a:pt x="254794" y="7144"/>
                  </a:cubicBezTo>
                  <a:cubicBezTo>
                    <a:pt x="219921" y="7929"/>
                    <a:pt x="185405" y="14362"/>
                    <a:pt x="152591" y="26194"/>
                  </a:cubicBezTo>
                  <a:cubicBezTo>
                    <a:pt x="108132" y="42441"/>
                    <a:pt x="67174" y="67009"/>
                    <a:pt x="31909" y="98584"/>
                  </a:cubicBezTo>
                  <a:cubicBezTo>
                    <a:pt x="15980" y="114871"/>
                    <a:pt x="7086" y="136763"/>
                    <a:pt x="7144" y="159544"/>
                  </a:cubicBezTo>
                  <a:lnTo>
                    <a:pt x="7144" y="273844"/>
                  </a:lnTo>
                  <a:lnTo>
                    <a:pt x="245269" y="273844"/>
                  </a:lnTo>
                  <a:lnTo>
                    <a:pt x="245269" y="84963"/>
                  </a:lnTo>
                  <a:lnTo>
                    <a:pt x="153353" y="129826"/>
                  </a:lnTo>
                  <a:cubicBezTo>
                    <a:pt x="152134" y="130417"/>
                    <a:pt x="150802" y="130742"/>
                    <a:pt x="149448" y="130778"/>
                  </a:cubicBezTo>
                  <a:cubicBezTo>
                    <a:pt x="147527" y="130727"/>
                    <a:pt x="145668" y="130095"/>
                    <a:pt x="144114" y="128969"/>
                  </a:cubicBezTo>
                  <a:cubicBezTo>
                    <a:pt x="141400" y="127017"/>
                    <a:pt x="140033" y="123692"/>
                    <a:pt x="140589" y="120396"/>
                  </a:cubicBezTo>
                  <a:lnTo>
                    <a:pt x="152305" y="46673"/>
                  </a:lnTo>
                  <a:lnTo>
                    <a:pt x="158687" y="44196"/>
                  </a:lnTo>
                  <a:cubicBezTo>
                    <a:pt x="171641" y="39910"/>
                    <a:pt x="183833" y="36385"/>
                    <a:pt x="195644" y="33623"/>
                  </a:cubicBezTo>
                  <a:cubicBezTo>
                    <a:pt x="216431" y="66287"/>
                    <a:pt x="259762" y="75914"/>
                    <a:pt x="292425" y="55127"/>
                  </a:cubicBezTo>
                  <a:cubicBezTo>
                    <a:pt x="301241" y="49517"/>
                    <a:pt x="308691" y="42007"/>
                    <a:pt x="314230" y="33147"/>
                  </a:cubicBezTo>
                  <a:cubicBezTo>
                    <a:pt x="326572" y="36048"/>
                    <a:pt x="338724" y="39706"/>
                    <a:pt x="350616" y="44101"/>
                  </a:cubicBezTo>
                  <a:lnTo>
                    <a:pt x="357283" y="46673"/>
                  </a:lnTo>
                  <a:lnTo>
                    <a:pt x="369094" y="120396"/>
                  </a:lnTo>
                  <a:cubicBezTo>
                    <a:pt x="369650" y="123692"/>
                    <a:pt x="368283" y="127017"/>
                    <a:pt x="365570" y="128969"/>
                  </a:cubicBezTo>
                  <a:cubicBezTo>
                    <a:pt x="364015" y="130095"/>
                    <a:pt x="362156" y="130727"/>
                    <a:pt x="360236" y="130778"/>
                  </a:cubicBezTo>
                  <a:cubicBezTo>
                    <a:pt x="358881" y="130742"/>
                    <a:pt x="357550" y="130417"/>
                    <a:pt x="356331" y="129826"/>
                  </a:cubicBezTo>
                  <a:lnTo>
                    <a:pt x="264319" y="84963"/>
                  </a:lnTo>
                  <a:lnTo>
                    <a:pt x="264319" y="273844"/>
                  </a:lnTo>
                  <a:lnTo>
                    <a:pt x="502444" y="273844"/>
                  </a:lnTo>
                  <a:lnTo>
                    <a:pt x="502444" y="159544"/>
                  </a:lnTo>
                  <a:cubicBezTo>
                    <a:pt x="502502" y="136763"/>
                    <a:pt x="493608" y="114871"/>
                    <a:pt x="477679" y="98584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1301942-3116-4E92-8482-0CC496F4CC35}"/>
                </a:ext>
              </a:extLst>
            </p:cNvPr>
            <p:cNvSpPr/>
            <p:nvPr/>
          </p:nvSpPr>
          <p:spPr>
            <a:xfrm>
              <a:off x="6734861" y="1912878"/>
              <a:ext cx="209550" cy="200025"/>
            </a:xfrm>
            <a:custGeom>
              <a:avLst/>
              <a:gdLst>
                <a:gd name="connsiteX0" fmla="*/ 200596 w 209550"/>
                <a:gd name="connsiteY0" fmla="*/ 141542 h 200025"/>
                <a:gd name="connsiteX1" fmla="*/ 205073 w 209550"/>
                <a:gd name="connsiteY1" fmla="*/ 121634 h 200025"/>
                <a:gd name="connsiteX2" fmla="*/ 192310 w 209550"/>
                <a:gd name="connsiteY2" fmla="*/ 47434 h 200025"/>
                <a:gd name="connsiteX3" fmla="*/ 152019 w 209550"/>
                <a:gd name="connsiteY3" fmla="*/ 47434 h 200025"/>
                <a:gd name="connsiteX4" fmla="*/ 80963 w 209550"/>
                <a:gd name="connsiteY4" fmla="*/ 7144 h 200025"/>
                <a:gd name="connsiteX5" fmla="*/ 19907 w 209550"/>
                <a:gd name="connsiteY5" fmla="*/ 45244 h 200025"/>
                <a:gd name="connsiteX6" fmla="*/ 7144 w 209550"/>
                <a:gd name="connsiteY6" fmla="*/ 121444 h 200025"/>
                <a:gd name="connsiteX7" fmla="*/ 8668 w 209550"/>
                <a:gd name="connsiteY7" fmla="*/ 157734 h 200025"/>
                <a:gd name="connsiteX8" fmla="*/ 203454 w 209550"/>
                <a:gd name="connsiteY8" fmla="*/ 157734 h 200025"/>
                <a:gd name="connsiteX9" fmla="*/ 200596 w 209550"/>
                <a:gd name="connsiteY9" fmla="*/ 14154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00025">
                  <a:moveTo>
                    <a:pt x="200596" y="141542"/>
                  </a:moveTo>
                  <a:cubicBezTo>
                    <a:pt x="200593" y="134656"/>
                    <a:pt x="202122" y="127855"/>
                    <a:pt x="205073" y="121634"/>
                  </a:cubicBezTo>
                  <a:cubicBezTo>
                    <a:pt x="196484" y="97846"/>
                    <a:pt x="192162" y="72726"/>
                    <a:pt x="192310" y="47434"/>
                  </a:cubicBezTo>
                  <a:lnTo>
                    <a:pt x="152019" y="47434"/>
                  </a:lnTo>
                  <a:cubicBezTo>
                    <a:pt x="122914" y="47365"/>
                    <a:pt x="95964" y="32084"/>
                    <a:pt x="80963" y="7144"/>
                  </a:cubicBezTo>
                  <a:cubicBezTo>
                    <a:pt x="67186" y="28185"/>
                    <a:pt x="44863" y="42115"/>
                    <a:pt x="19907" y="45244"/>
                  </a:cubicBezTo>
                  <a:cubicBezTo>
                    <a:pt x="20268" y="71204"/>
                    <a:pt x="15945" y="97018"/>
                    <a:pt x="7144" y="121444"/>
                  </a:cubicBezTo>
                  <a:cubicBezTo>
                    <a:pt x="12531" y="132839"/>
                    <a:pt x="13081" y="145928"/>
                    <a:pt x="8668" y="157734"/>
                  </a:cubicBezTo>
                  <a:cubicBezTo>
                    <a:pt x="64928" y="205183"/>
                    <a:pt x="147194" y="205183"/>
                    <a:pt x="203454" y="157734"/>
                  </a:cubicBezTo>
                  <a:cubicBezTo>
                    <a:pt x="201570" y="152543"/>
                    <a:pt x="200603" y="147064"/>
                    <a:pt x="200596" y="141542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443B0BB8-9B5C-41EF-A80F-DACD434A9E8B}"/>
                </a:ext>
              </a:extLst>
            </p:cNvPr>
            <p:cNvSpPr/>
            <p:nvPr/>
          </p:nvSpPr>
          <p:spPr>
            <a:xfrm>
              <a:off x="6629569" y="1761747"/>
              <a:ext cx="419100" cy="409575"/>
            </a:xfrm>
            <a:custGeom>
              <a:avLst/>
              <a:gdLst>
                <a:gd name="connsiteX0" fmla="*/ 410473 w 419100"/>
                <a:gd name="connsiteY0" fmla="*/ 391161 h 409575"/>
                <a:gd name="connsiteX1" fmla="*/ 372373 w 419100"/>
                <a:gd name="connsiteY1" fmla="*/ 350965 h 409575"/>
                <a:gd name="connsiteX2" fmla="*/ 366753 w 419100"/>
                <a:gd name="connsiteY2" fmla="*/ 318104 h 409575"/>
                <a:gd name="connsiteX3" fmla="*/ 379144 w 419100"/>
                <a:gd name="connsiteY3" fmla="*/ 279639 h 409575"/>
                <a:gd name="connsiteX4" fmla="*/ 370468 w 419100"/>
                <a:gd name="connsiteY4" fmla="*/ 269527 h 409575"/>
                <a:gd name="connsiteX5" fmla="*/ 383612 w 419100"/>
                <a:gd name="connsiteY5" fmla="*/ 193898 h 409575"/>
                <a:gd name="connsiteX6" fmla="*/ 382374 w 419100"/>
                <a:gd name="connsiteY6" fmla="*/ 168847 h 409575"/>
                <a:gd name="connsiteX7" fmla="*/ 201450 w 419100"/>
                <a:gd name="connsiteY7" fmla="*/ 7426 h 409575"/>
                <a:gd name="connsiteX8" fmla="*/ 39760 w 419100"/>
                <a:gd name="connsiteY8" fmla="*/ 180277 h 409575"/>
                <a:gd name="connsiteX9" fmla="*/ 39760 w 419100"/>
                <a:gd name="connsiteY9" fmla="*/ 181325 h 409575"/>
                <a:gd name="connsiteX10" fmla="*/ 39760 w 419100"/>
                <a:gd name="connsiteY10" fmla="*/ 193898 h 409575"/>
                <a:gd name="connsiteX11" fmla="*/ 52904 w 419100"/>
                <a:gd name="connsiteY11" fmla="*/ 269527 h 409575"/>
                <a:gd name="connsiteX12" fmla="*/ 46506 w 419100"/>
                <a:gd name="connsiteY12" fmla="*/ 309428 h 409575"/>
                <a:gd name="connsiteX13" fmla="*/ 56619 w 419100"/>
                <a:gd name="connsiteY13" fmla="*/ 318104 h 409575"/>
                <a:gd name="connsiteX14" fmla="*/ 50904 w 419100"/>
                <a:gd name="connsiteY14" fmla="*/ 350965 h 409575"/>
                <a:gd name="connsiteX15" fmla="*/ 12804 w 419100"/>
                <a:gd name="connsiteY15" fmla="*/ 391161 h 409575"/>
                <a:gd name="connsiteX16" fmla="*/ 7966 w 419100"/>
                <a:gd name="connsiteY16" fmla="*/ 403733 h 409575"/>
                <a:gd name="connsiteX17" fmla="*/ 15090 w 419100"/>
                <a:gd name="connsiteY17" fmla="*/ 409258 h 409575"/>
                <a:gd name="connsiteX18" fmla="*/ 40712 w 419100"/>
                <a:gd name="connsiteY18" fmla="*/ 411163 h 409575"/>
                <a:gd name="connsiteX19" fmla="*/ 82337 w 419100"/>
                <a:gd name="connsiteY19" fmla="*/ 403258 h 409575"/>
                <a:gd name="connsiteX20" fmla="*/ 105006 w 419100"/>
                <a:gd name="connsiteY20" fmla="*/ 376016 h 409575"/>
                <a:gd name="connsiteX21" fmla="*/ 98339 w 419100"/>
                <a:gd name="connsiteY21" fmla="*/ 332201 h 409575"/>
                <a:gd name="connsiteX22" fmla="*/ 92338 w 419100"/>
                <a:gd name="connsiteY22" fmla="*/ 309913 h 409575"/>
                <a:gd name="connsiteX23" fmla="*/ 96243 w 419100"/>
                <a:gd name="connsiteY23" fmla="*/ 302959 h 409575"/>
                <a:gd name="connsiteX24" fmla="*/ 96815 w 419100"/>
                <a:gd name="connsiteY24" fmla="*/ 301245 h 409575"/>
                <a:gd name="connsiteX25" fmla="*/ 97767 w 419100"/>
                <a:gd name="connsiteY25" fmla="*/ 297244 h 409575"/>
                <a:gd name="connsiteX26" fmla="*/ 98243 w 419100"/>
                <a:gd name="connsiteY26" fmla="*/ 292672 h 409575"/>
                <a:gd name="connsiteX27" fmla="*/ 91195 w 419100"/>
                <a:gd name="connsiteY27" fmla="*/ 273622 h 409575"/>
                <a:gd name="connsiteX28" fmla="*/ 106435 w 419100"/>
                <a:gd name="connsiteY28" fmla="*/ 193898 h 409575"/>
                <a:gd name="connsiteX29" fmla="*/ 106435 w 419100"/>
                <a:gd name="connsiteY29" fmla="*/ 179420 h 409575"/>
                <a:gd name="connsiteX30" fmla="*/ 176158 w 419100"/>
                <a:gd name="connsiteY30" fmla="*/ 136177 h 409575"/>
                <a:gd name="connsiteX31" fmla="*/ 185683 w 419100"/>
                <a:gd name="connsiteY31" fmla="*/ 103792 h 409575"/>
                <a:gd name="connsiteX32" fmla="*/ 197399 w 419100"/>
                <a:gd name="connsiteY32" fmla="*/ 136558 h 409575"/>
                <a:gd name="connsiteX33" fmla="*/ 257692 w 419100"/>
                <a:gd name="connsiteY33" fmla="*/ 179515 h 409575"/>
                <a:gd name="connsiteX34" fmla="*/ 317414 w 419100"/>
                <a:gd name="connsiteY34" fmla="*/ 179515 h 409575"/>
                <a:gd name="connsiteX35" fmla="*/ 317414 w 419100"/>
                <a:gd name="connsiteY35" fmla="*/ 193898 h 409575"/>
                <a:gd name="connsiteX36" fmla="*/ 332749 w 419100"/>
                <a:gd name="connsiteY36" fmla="*/ 274099 h 409575"/>
                <a:gd name="connsiteX37" fmla="*/ 325700 w 419100"/>
                <a:gd name="connsiteY37" fmla="*/ 293149 h 409575"/>
                <a:gd name="connsiteX38" fmla="*/ 326272 w 419100"/>
                <a:gd name="connsiteY38" fmla="*/ 298673 h 409575"/>
                <a:gd name="connsiteX39" fmla="*/ 327034 w 419100"/>
                <a:gd name="connsiteY39" fmla="*/ 301340 h 409575"/>
                <a:gd name="connsiteX40" fmla="*/ 327796 w 419100"/>
                <a:gd name="connsiteY40" fmla="*/ 303531 h 409575"/>
                <a:gd name="connsiteX41" fmla="*/ 331606 w 419100"/>
                <a:gd name="connsiteY41" fmla="*/ 310389 h 409575"/>
                <a:gd name="connsiteX42" fmla="*/ 325605 w 419100"/>
                <a:gd name="connsiteY42" fmla="*/ 332677 h 409575"/>
                <a:gd name="connsiteX43" fmla="*/ 318938 w 419100"/>
                <a:gd name="connsiteY43" fmla="*/ 376492 h 409575"/>
                <a:gd name="connsiteX44" fmla="*/ 341607 w 419100"/>
                <a:gd name="connsiteY44" fmla="*/ 403734 h 409575"/>
                <a:gd name="connsiteX45" fmla="*/ 382660 w 419100"/>
                <a:gd name="connsiteY45" fmla="*/ 411163 h 409575"/>
                <a:gd name="connsiteX46" fmla="*/ 408282 w 419100"/>
                <a:gd name="connsiteY46" fmla="*/ 409258 h 409575"/>
                <a:gd name="connsiteX47" fmla="*/ 416094 w 419100"/>
                <a:gd name="connsiteY47" fmla="*/ 398285 h 409575"/>
                <a:gd name="connsiteX48" fmla="*/ 410568 w 419100"/>
                <a:gd name="connsiteY48" fmla="*/ 39116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19100" h="409575">
                  <a:moveTo>
                    <a:pt x="410473" y="391161"/>
                  </a:moveTo>
                  <a:cubicBezTo>
                    <a:pt x="393181" y="383015"/>
                    <a:pt x="379582" y="368669"/>
                    <a:pt x="372373" y="350965"/>
                  </a:cubicBezTo>
                  <a:cubicBezTo>
                    <a:pt x="368730" y="340389"/>
                    <a:pt x="366832" y="329290"/>
                    <a:pt x="366753" y="318104"/>
                  </a:cubicBezTo>
                  <a:cubicBezTo>
                    <a:pt x="380797" y="310904"/>
                    <a:pt x="386344" y="293683"/>
                    <a:pt x="379144" y="279639"/>
                  </a:cubicBezTo>
                  <a:cubicBezTo>
                    <a:pt x="377090" y="275632"/>
                    <a:pt x="374117" y="272167"/>
                    <a:pt x="370468" y="269527"/>
                  </a:cubicBezTo>
                  <a:cubicBezTo>
                    <a:pt x="379842" y="245444"/>
                    <a:pt x="384311" y="219732"/>
                    <a:pt x="383612" y="193898"/>
                  </a:cubicBezTo>
                  <a:cubicBezTo>
                    <a:pt x="383612" y="185230"/>
                    <a:pt x="383612" y="176848"/>
                    <a:pt x="382374" y="168847"/>
                  </a:cubicBezTo>
                  <a:cubicBezTo>
                    <a:pt x="376989" y="74312"/>
                    <a:pt x="295986" y="2041"/>
                    <a:pt x="201450" y="7426"/>
                  </a:cubicBezTo>
                  <a:cubicBezTo>
                    <a:pt x="110049" y="12634"/>
                    <a:pt x="38863" y="88732"/>
                    <a:pt x="39760" y="180277"/>
                  </a:cubicBezTo>
                  <a:cubicBezTo>
                    <a:pt x="39760" y="180277"/>
                    <a:pt x="39760" y="180944"/>
                    <a:pt x="39760" y="181325"/>
                  </a:cubicBezTo>
                  <a:cubicBezTo>
                    <a:pt x="39760" y="185452"/>
                    <a:pt x="39760" y="189643"/>
                    <a:pt x="39760" y="193898"/>
                  </a:cubicBezTo>
                  <a:cubicBezTo>
                    <a:pt x="39014" y="219735"/>
                    <a:pt x="43485" y="245457"/>
                    <a:pt x="52904" y="269527"/>
                  </a:cubicBezTo>
                  <a:cubicBezTo>
                    <a:pt x="40119" y="278778"/>
                    <a:pt x="37255" y="296642"/>
                    <a:pt x="46506" y="309428"/>
                  </a:cubicBezTo>
                  <a:cubicBezTo>
                    <a:pt x="49147" y="313077"/>
                    <a:pt x="52612" y="316050"/>
                    <a:pt x="56619" y="318104"/>
                  </a:cubicBezTo>
                  <a:cubicBezTo>
                    <a:pt x="56497" y="329294"/>
                    <a:pt x="54567" y="340392"/>
                    <a:pt x="50904" y="350965"/>
                  </a:cubicBezTo>
                  <a:cubicBezTo>
                    <a:pt x="43639" y="368632"/>
                    <a:pt x="30058" y="382962"/>
                    <a:pt x="12804" y="391161"/>
                  </a:cubicBezTo>
                  <a:cubicBezTo>
                    <a:pt x="7997" y="393296"/>
                    <a:pt x="5831" y="398926"/>
                    <a:pt x="7966" y="403733"/>
                  </a:cubicBezTo>
                  <a:cubicBezTo>
                    <a:pt x="9264" y="406653"/>
                    <a:pt x="11939" y="408728"/>
                    <a:pt x="15090" y="409258"/>
                  </a:cubicBezTo>
                  <a:cubicBezTo>
                    <a:pt x="23568" y="410560"/>
                    <a:pt x="32135" y="411198"/>
                    <a:pt x="40712" y="411163"/>
                  </a:cubicBezTo>
                  <a:cubicBezTo>
                    <a:pt x="55005" y="411686"/>
                    <a:pt x="69231" y="408984"/>
                    <a:pt x="82337" y="403258"/>
                  </a:cubicBezTo>
                  <a:cubicBezTo>
                    <a:pt x="93477" y="397883"/>
                    <a:pt x="101745" y="387948"/>
                    <a:pt x="105006" y="376016"/>
                  </a:cubicBezTo>
                  <a:cubicBezTo>
                    <a:pt x="108649" y="361104"/>
                    <a:pt x="106253" y="345355"/>
                    <a:pt x="98339" y="332201"/>
                  </a:cubicBezTo>
                  <a:cubicBezTo>
                    <a:pt x="94970" y="325210"/>
                    <a:pt x="92934" y="317651"/>
                    <a:pt x="92338" y="309913"/>
                  </a:cubicBezTo>
                  <a:cubicBezTo>
                    <a:pt x="93968" y="307795"/>
                    <a:pt x="95283" y="305453"/>
                    <a:pt x="96243" y="302959"/>
                  </a:cubicBezTo>
                  <a:lnTo>
                    <a:pt x="96815" y="301245"/>
                  </a:lnTo>
                  <a:cubicBezTo>
                    <a:pt x="97222" y="299934"/>
                    <a:pt x="97540" y="298598"/>
                    <a:pt x="97767" y="297244"/>
                  </a:cubicBezTo>
                  <a:cubicBezTo>
                    <a:pt x="98072" y="295739"/>
                    <a:pt x="98231" y="294208"/>
                    <a:pt x="98243" y="292672"/>
                  </a:cubicBezTo>
                  <a:cubicBezTo>
                    <a:pt x="98370" y="285663"/>
                    <a:pt x="95853" y="278862"/>
                    <a:pt x="91195" y="273622"/>
                  </a:cubicBezTo>
                  <a:cubicBezTo>
                    <a:pt x="102246" y="248544"/>
                    <a:pt x="107457" y="221284"/>
                    <a:pt x="106435" y="193898"/>
                  </a:cubicBezTo>
                  <a:cubicBezTo>
                    <a:pt x="106435" y="188945"/>
                    <a:pt x="106435" y="184373"/>
                    <a:pt x="106435" y="179420"/>
                  </a:cubicBezTo>
                  <a:cubicBezTo>
                    <a:pt x="142630" y="179420"/>
                    <a:pt x="167871" y="162275"/>
                    <a:pt x="176158" y="136177"/>
                  </a:cubicBezTo>
                  <a:lnTo>
                    <a:pt x="185683" y="103792"/>
                  </a:lnTo>
                  <a:lnTo>
                    <a:pt x="197399" y="136558"/>
                  </a:lnTo>
                  <a:cubicBezTo>
                    <a:pt x="206216" y="162317"/>
                    <a:pt x="230466" y="179594"/>
                    <a:pt x="257692" y="179515"/>
                  </a:cubicBezTo>
                  <a:lnTo>
                    <a:pt x="317414" y="179515"/>
                  </a:lnTo>
                  <a:cubicBezTo>
                    <a:pt x="317414" y="184183"/>
                    <a:pt x="317414" y="189040"/>
                    <a:pt x="317414" y="193898"/>
                  </a:cubicBezTo>
                  <a:cubicBezTo>
                    <a:pt x="316349" y="221451"/>
                    <a:pt x="321594" y="248882"/>
                    <a:pt x="332749" y="274099"/>
                  </a:cubicBezTo>
                  <a:cubicBezTo>
                    <a:pt x="328145" y="279371"/>
                    <a:pt x="325637" y="286150"/>
                    <a:pt x="325700" y="293149"/>
                  </a:cubicBezTo>
                  <a:cubicBezTo>
                    <a:pt x="325744" y="295002"/>
                    <a:pt x="325936" y="296850"/>
                    <a:pt x="326272" y="298673"/>
                  </a:cubicBezTo>
                  <a:cubicBezTo>
                    <a:pt x="326272" y="299530"/>
                    <a:pt x="326272" y="300483"/>
                    <a:pt x="327034" y="301340"/>
                  </a:cubicBezTo>
                  <a:cubicBezTo>
                    <a:pt x="327245" y="302085"/>
                    <a:pt x="327500" y="302816"/>
                    <a:pt x="327796" y="303531"/>
                  </a:cubicBezTo>
                  <a:cubicBezTo>
                    <a:pt x="328762" y="305973"/>
                    <a:pt x="330042" y="308279"/>
                    <a:pt x="331606" y="310389"/>
                  </a:cubicBezTo>
                  <a:cubicBezTo>
                    <a:pt x="331043" y="318133"/>
                    <a:pt x="329006" y="325697"/>
                    <a:pt x="325605" y="332677"/>
                  </a:cubicBezTo>
                  <a:cubicBezTo>
                    <a:pt x="317691" y="345831"/>
                    <a:pt x="315294" y="361580"/>
                    <a:pt x="318938" y="376492"/>
                  </a:cubicBezTo>
                  <a:cubicBezTo>
                    <a:pt x="322199" y="388424"/>
                    <a:pt x="330467" y="398359"/>
                    <a:pt x="341607" y="403734"/>
                  </a:cubicBezTo>
                  <a:cubicBezTo>
                    <a:pt x="354574" y="409214"/>
                    <a:pt x="368594" y="411751"/>
                    <a:pt x="382660" y="411163"/>
                  </a:cubicBezTo>
                  <a:cubicBezTo>
                    <a:pt x="391237" y="411192"/>
                    <a:pt x="399804" y="410555"/>
                    <a:pt x="408282" y="409258"/>
                  </a:cubicBezTo>
                  <a:cubicBezTo>
                    <a:pt x="413469" y="408385"/>
                    <a:pt x="416967" y="403472"/>
                    <a:pt x="416094" y="398285"/>
                  </a:cubicBezTo>
                  <a:cubicBezTo>
                    <a:pt x="415563" y="395134"/>
                    <a:pt x="413488" y="392458"/>
                    <a:pt x="410568" y="391161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" name="그래픽 6" descr="여성 프로필">
            <a:extLst>
              <a:ext uri="{FF2B5EF4-FFF2-40B4-BE49-F238E27FC236}">
                <a16:creationId xmlns:a16="http://schemas.microsoft.com/office/drawing/2014/main" id="{843236AC-0921-4C66-8ACD-A43AA95110CD}"/>
              </a:ext>
            </a:extLst>
          </p:cNvPr>
          <p:cNvGrpSpPr/>
          <p:nvPr/>
        </p:nvGrpSpPr>
        <p:grpSpPr>
          <a:xfrm>
            <a:off x="1068723" y="4468237"/>
            <a:ext cx="1369168" cy="1642912"/>
            <a:chOff x="9044039" y="1694416"/>
            <a:chExt cx="529037" cy="719000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CC71F6F5-C144-463C-9883-A9E0934B3785}"/>
                </a:ext>
              </a:extLst>
            </p:cNvPr>
            <p:cNvSpPr/>
            <p:nvPr/>
          </p:nvSpPr>
          <p:spPr>
            <a:xfrm>
              <a:off x="9044039" y="2099091"/>
              <a:ext cx="529037" cy="314325"/>
            </a:xfrm>
            <a:custGeom>
              <a:avLst/>
              <a:gdLst>
                <a:gd name="connsiteX0" fmla="*/ 616744 w 619125"/>
                <a:gd name="connsiteY0" fmla="*/ 159544 h 314325"/>
                <a:gd name="connsiteX1" fmla="*/ 586264 w 619125"/>
                <a:gd name="connsiteY1" fmla="*/ 98584 h 314325"/>
                <a:gd name="connsiteX2" fmla="*/ 437674 w 619125"/>
                <a:gd name="connsiteY2" fmla="*/ 26194 h 314325"/>
                <a:gd name="connsiteX3" fmla="*/ 311944 w 619125"/>
                <a:gd name="connsiteY3" fmla="*/ 7144 h 314325"/>
                <a:gd name="connsiteX4" fmla="*/ 186214 w 619125"/>
                <a:gd name="connsiteY4" fmla="*/ 26194 h 314325"/>
                <a:gd name="connsiteX5" fmla="*/ 37624 w 619125"/>
                <a:gd name="connsiteY5" fmla="*/ 98584 h 314325"/>
                <a:gd name="connsiteX6" fmla="*/ 7144 w 619125"/>
                <a:gd name="connsiteY6" fmla="*/ 159544 h 314325"/>
                <a:gd name="connsiteX7" fmla="*/ 7144 w 619125"/>
                <a:gd name="connsiteY7" fmla="*/ 311944 h 314325"/>
                <a:gd name="connsiteX8" fmla="*/ 616744 w 619125"/>
                <a:gd name="connsiteY8" fmla="*/ 311944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125" h="314325">
                  <a:moveTo>
                    <a:pt x="616744" y="159544"/>
                  </a:moveTo>
                  <a:cubicBezTo>
                    <a:pt x="616247" y="135680"/>
                    <a:pt x="605057" y="113301"/>
                    <a:pt x="586264" y="98584"/>
                  </a:cubicBezTo>
                  <a:cubicBezTo>
                    <a:pt x="544354" y="64294"/>
                    <a:pt x="491014" y="41434"/>
                    <a:pt x="437674" y="26194"/>
                  </a:cubicBezTo>
                  <a:cubicBezTo>
                    <a:pt x="396923" y="13719"/>
                    <a:pt x="354561" y="7301"/>
                    <a:pt x="311944" y="7144"/>
                  </a:cubicBezTo>
                  <a:cubicBezTo>
                    <a:pt x="269374" y="7878"/>
                    <a:pt x="227091" y="14285"/>
                    <a:pt x="186214" y="26194"/>
                  </a:cubicBezTo>
                  <a:cubicBezTo>
                    <a:pt x="132943" y="41739"/>
                    <a:pt x="82699" y="66217"/>
                    <a:pt x="37624" y="98584"/>
                  </a:cubicBezTo>
                  <a:cubicBezTo>
                    <a:pt x="18831" y="113301"/>
                    <a:pt x="7641" y="135680"/>
                    <a:pt x="7144" y="159544"/>
                  </a:cubicBezTo>
                  <a:lnTo>
                    <a:pt x="7144" y="311944"/>
                  </a:lnTo>
                  <a:lnTo>
                    <a:pt x="616744" y="311944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266DB24-4149-49E6-8AE0-7EB85839DEBA}"/>
                </a:ext>
              </a:extLst>
            </p:cNvPr>
            <p:cNvSpPr/>
            <p:nvPr/>
          </p:nvSpPr>
          <p:spPr>
            <a:xfrm>
              <a:off x="9116292" y="1694416"/>
              <a:ext cx="380767" cy="419100"/>
            </a:xfrm>
            <a:custGeom>
              <a:avLst/>
              <a:gdLst>
                <a:gd name="connsiteX0" fmla="*/ 365284 w 400050"/>
                <a:gd name="connsiteY0" fmla="*/ 331809 h 419100"/>
                <a:gd name="connsiteX1" fmla="*/ 390334 w 400050"/>
                <a:gd name="connsiteY1" fmla="*/ 151406 h 419100"/>
                <a:gd name="connsiteX2" fmla="*/ 350711 w 400050"/>
                <a:gd name="connsiteY2" fmla="*/ 66824 h 419100"/>
                <a:gd name="connsiteX3" fmla="*/ 301276 w 400050"/>
                <a:gd name="connsiteY3" fmla="*/ 66157 h 419100"/>
                <a:gd name="connsiteX4" fmla="*/ 223837 w 400050"/>
                <a:gd name="connsiteY4" fmla="*/ 13865 h 419100"/>
                <a:gd name="connsiteX5" fmla="*/ 78486 w 400050"/>
                <a:gd name="connsiteY5" fmla="*/ 32439 h 419100"/>
                <a:gd name="connsiteX6" fmla="*/ 22955 w 400050"/>
                <a:gd name="connsiteY6" fmla="*/ 172551 h 419100"/>
                <a:gd name="connsiteX7" fmla="*/ 28289 w 400050"/>
                <a:gd name="connsiteY7" fmla="*/ 363051 h 419100"/>
                <a:gd name="connsiteX8" fmla="*/ 7144 w 400050"/>
                <a:gd name="connsiteY8" fmla="*/ 415915 h 419100"/>
                <a:gd name="connsiteX9" fmla="*/ 96203 w 400050"/>
                <a:gd name="connsiteY9" fmla="*/ 406390 h 419100"/>
                <a:gd name="connsiteX10" fmla="*/ 141732 w 400050"/>
                <a:gd name="connsiteY10" fmla="*/ 370576 h 419100"/>
                <a:gd name="connsiteX11" fmla="*/ 45148 w 400050"/>
                <a:gd name="connsiteY11" fmla="*/ 251133 h 419100"/>
                <a:gd name="connsiteX12" fmla="*/ 48863 w 400050"/>
                <a:gd name="connsiteY12" fmla="*/ 199888 h 419100"/>
                <a:gd name="connsiteX13" fmla="*/ 100298 w 400050"/>
                <a:gd name="connsiteY13" fmla="*/ 182838 h 419100"/>
                <a:gd name="connsiteX14" fmla="*/ 196120 w 400050"/>
                <a:gd name="connsiteY14" fmla="*/ 155883 h 419100"/>
                <a:gd name="connsiteX15" fmla="*/ 290608 w 400050"/>
                <a:gd name="connsiteY15" fmla="*/ 91113 h 419100"/>
                <a:gd name="connsiteX16" fmla="*/ 304078 w 400050"/>
                <a:gd name="connsiteY16" fmla="*/ 91216 h 419100"/>
                <a:gd name="connsiteX17" fmla="*/ 306705 w 400050"/>
                <a:gd name="connsiteY17" fmla="*/ 96447 h 419100"/>
                <a:gd name="connsiteX18" fmla="*/ 322707 w 400050"/>
                <a:gd name="connsiteY18" fmla="*/ 140643 h 419100"/>
                <a:gd name="connsiteX19" fmla="*/ 336804 w 400050"/>
                <a:gd name="connsiteY19" fmla="*/ 153025 h 419100"/>
                <a:gd name="connsiteX20" fmla="*/ 352806 w 400050"/>
                <a:gd name="connsiteY20" fmla="*/ 167979 h 419100"/>
                <a:gd name="connsiteX21" fmla="*/ 364236 w 400050"/>
                <a:gd name="connsiteY21" fmla="*/ 211223 h 419100"/>
                <a:gd name="connsiteX22" fmla="*/ 258699 w 400050"/>
                <a:gd name="connsiteY22" fmla="*/ 371433 h 419100"/>
                <a:gd name="connsiteX23" fmla="*/ 303752 w 400050"/>
                <a:gd name="connsiteY23" fmla="*/ 407628 h 419100"/>
                <a:gd name="connsiteX24" fmla="*/ 401384 w 400050"/>
                <a:gd name="connsiteY24" fmla="*/ 399723 h 419100"/>
                <a:gd name="connsiteX25" fmla="*/ 365284 w 400050"/>
                <a:gd name="connsiteY25" fmla="*/ 331809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00050" h="419100">
                  <a:moveTo>
                    <a:pt x="365284" y="331809"/>
                  </a:moveTo>
                  <a:cubicBezTo>
                    <a:pt x="356521" y="297519"/>
                    <a:pt x="390049" y="211794"/>
                    <a:pt x="390334" y="151406"/>
                  </a:cubicBezTo>
                  <a:cubicBezTo>
                    <a:pt x="390334" y="103114"/>
                    <a:pt x="376619" y="81492"/>
                    <a:pt x="350711" y="66824"/>
                  </a:cubicBezTo>
                  <a:cubicBezTo>
                    <a:pt x="335756" y="58347"/>
                    <a:pt x="301276" y="66157"/>
                    <a:pt x="301276" y="66157"/>
                  </a:cubicBezTo>
                  <a:cubicBezTo>
                    <a:pt x="301276" y="66157"/>
                    <a:pt x="283464" y="32439"/>
                    <a:pt x="223837" y="13865"/>
                  </a:cubicBezTo>
                  <a:cubicBezTo>
                    <a:pt x="174842" y="525"/>
                    <a:pt x="122553" y="7207"/>
                    <a:pt x="78486" y="32439"/>
                  </a:cubicBezTo>
                  <a:cubicBezTo>
                    <a:pt x="41624" y="56251"/>
                    <a:pt x="23813" y="82445"/>
                    <a:pt x="22955" y="172551"/>
                  </a:cubicBezTo>
                  <a:cubicBezTo>
                    <a:pt x="22193" y="255133"/>
                    <a:pt x="33528" y="328476"/>
                    <a:pt x="28289" y="363051"/>
                  </a:cubicBezTo>
                  <a:cubicBezTo>
                    <a:pt x="25874" y="382190"/>
                    <a:pt x="18594" y="400390"/>
                    <a:pt x="7144" y="415915"/>
                  </a:cubicBezTo>
                  <a:cubicBezTo>
                    <a:pt x="7144" y="415915"/>
                    <a:pt x="64294" y="423249"/>
                    <a:pt x="96203" y="406390"/>
                  </a:cubicBezTo>
                  <a:cubicBezTo>
                    <a:pt x="112260" y="395616"/>
                    <a:pt x="127480" y="383644"/>
                    <a:pt x="141732" y="370576"/>
                  </a:cubicBezTo>
                  <a:cubicBezTo>
                    <a:pt x="92848" y="347777"/>
                    <a:pt x="57212" y="303706"/>
                    <a:pt x="45148" y="251133"/>
                  </a:cubicBezTo>
                  <a:cubicBezTo>
                    <a:pt x="43910" y="246561"/>
                    <a:pt x="35623" y="216652"/>
                    <a:pt x="48863" y="199888"/>
                  </a:cubicBezTo>
                  <a:cubicBezTo>
                    <a:pt x="56102" y="190363"/>
                    <a:pt x="72676" y="187696"/>
                    <a:pt x="100298" y="182838"/>
                  </a:cubicBezTo>
                  <a:cubicBezTo>
                    <a:pt x="133363" y="178483"/>
                    <a:pt x="165633" y="169405"/>
                    <a:pt x="196120" y="155883"/>
                  </a:cubicBezTo>
                  <a:cubicBezTo>
                    <a:pt x="230391" y="138649"/>
                    <a:pt x="262174" y="116862"/>
                    <a:pt x="290608" y="91113"/>
                  </a:cubicBezTo>
                  <a:cubicBezTo>
                    <a:pt x="294356" y="87422"/>
                    <a:pt x="300386" y="87467"/>
                    <a:pt x="304078" y="91216"/>
                  </a:cubicBezTo>
                  <a:cubicBezTo>
                    <a:pt x="305481" y="92640"/>
                    <a:pt x="306400" y="94470"/>
                    <a:pt x="306705" y="96447"/>
                  </a:cubicBezTo>
                  <a:cubicBezTo>
                    <a:pt x="308973" y="112115"/>
                    <a:pt x="314418" y="127154"/>
                    <a:pt x="322707" y="140643"/>
                  </a:cubicBezTo>
                  <a:cubicBezTo>
                    <a:pt x="326589" y="145617"/>
                    <a:pt x="331371" y="149817"/>
                    <a:pt x="336804" y="153025"/>
                  </a:cubicBezTo>
                  <a:cubicBezTo>
                    <a:pt x="343137" y="156820"/>
                    <a:pt x="348592" y="161917"/>
                    <a:pt x="352806" y="167979"/>
                  </a:cubicBezTo>
                  <a:cubicBezTo>
                    <a:pt x="359684" y="181403"/>
                    <a:pt x="363583" y="196153"/>
                    <a:pt x="364236" y="211223"/>
                  </a:cubicBezTo>
                  <a:cubicBezTo>
                    <a:pt x="363613" y="280731"/>
                    <a:pt x="322316" y="343422"/>
                    <a:pt x="258699" y="371433"/>
                  </a:cubicBezTo>
                  <a:cubicBezTo>
                    <a:pt x="270701" y="382006"/>
                    <a:pt x="286417" y="395055"/>
                    <a:pt x="303752" y="407628"/>
                  </a:cubicBezTo>
                  <a:cubicBezTo>
                    <a:pt x="332327" y="428298"/>
                    <a:pt x="401384" y="399723"/>
                    <a:pt x="401384" y="399723"/>
                  </a:cubicBezTo>
                  <a:cubicBezTo>
                    <a:pt x="401384" y="399723"/>
                    <a:pt x="379095" y="386388"/>
                    <a:pt x="365284" y="33180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8A369201-3506-4371-AC05-D3C3D204CA1B}"/>
                </a:ext>
              </a:extLst>
            </p:cNvPr>
            <p:cNvSpPr/>
            <p:nvPr/>
          </p:nvSpPr>
          <p:spPr>
            <a:xfrm>
              <a:off x="9150127" y="1803150"/>
              <a:ext cx="295275" cy="257175"/>
            </a:xfrm>
            <a:custGeom>
              <a:avLst/>
              <a:gdLst>
                <a:gd name="connsiteX0" fmla="*/ 292068 w 295275"/>
                <a:gd name="connsiteY0" fmla="*/ 103061 h 257175"/>
                <a:gd name="connsiteX1" fmla="*/ 283877 w 295275"/>
                <a:gd name="connsiteY1" fmla="*/ 69818 h 257175"/>
                <a:gd name="connsiteX2" fmla="*/ 273209 w 295275"/>
                <a:gd name="connsiteY2" fmla="*/ 60293 h 257175"/>
                <a:gd name="connsiteX3" fmla="*/ 254159 w 295275"/>
                <a:gd name="connsiteY3" fmla="*/ 43625 h 257175"/>
                <a:gd name="connsiteX4" fmla="*/ 237871 w 295275"/>
                <a:gd name="connsiteY4" fmla="*/ 7144 h 257175"/>
                <a:gd name="connsiteX5" fmla="*/ 151193 w 295275"/>
                <a:gd name="connsiteY5" fmla="*/ 64294 h 257175"/>
                <a:gd name="connsiteX6" fmla="*/ 50038 w 295275"/>
                <a:gd name="connsiteY6" fmla="*/ 92869 h 257175"/>
                <a:gd name="connsiteX7" fmla="*/ 10414 w 295275"/>
                <a:gd name="connsiteY7" fmla="*/ 102870 h 257175"/>
                <a:gd name="connsiteX8" fmla="*/ 10414 w 295275"/>
                <a:gd name="connsiteY8" fmla="*/ 137255 h 257175"/>
                <a:gd name="connsiteX9" fmla="*/ 149193 w 295275"/>
                <a:gd name="connsiteY9" fmla="*/ 255461 h 257175"/>
                <a:gd name="connsiteX10" fmla="*/ 292068 w 295275"/>
                <a:gd name="connsiteY10" fmla="*/ 10306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275" h="257175">
                  <a:moveTo>
                    <a:pt x="292068" y="103061"/>
                  </a:moveTo>
                  <a:cubicBezTo>
                    <a:pt x="291560" y="91548"/>
                    <a:pt x="288775" y="80249"/>
                    <a:pt x="283877" y="69818"/>
                  </a:cubicBezTo>
                  <a:cubicBezTo>
                    <a:pt x="281087" y="65877"/>
                    <a:pt x="277440" y="62620"/>
                    <a:pt x="273209" y="60293"/>
                  </a:cubicBezTo>
                  <a:cubicBezTo>
                    <a:pt x="265924" y="55905"/>
                    <a:pt x="259475" y="50262"/>
                    <a:pt x="254159" y="43625"/>
                  </a:cubicBezTo>
                  <a:cubicBezTo>
                    <a:pt x="246495" y="32591"/>
                    <a:pt x="240969" y="20216"/>
                    <a:pt x="237871" y="7144"/>
                  </a:cubicBezTo>
                  <a:cubicBezTo>
                    <a:pt x="211278" y="29471"/>
                    <a:pt x="182193" y="48648"/>
                    <a:pt x="151193" y="64294"/>
                  </a:cubicBezTo>
                  <a:cubicBezTo>
                    <a:pt x="119015" y="78608"/>
                    <a:pt x="84950" y="88231"/>
                    <a:pt x="50038" y="92869"/>
                  </a:cubicBezTo>
                  <a:cubicBezTo>
                    <a:pt x="33941" y="95726"/>
                    <a:pt x="13843" y="99251"/>
                    <a:pt x="10414" y="102870"/>
                  </a:cubicBezTo>
                  <a:cubicBezTo>
                    <a:pt x="4699" y="110300"/>
                    <a:pt x="7652" y="129254"/>
                    <a:pt x="10414" y="137255"/>
                  </a:cubicBezTo>
                  <a:cubicBezTo>
                    <a:pt x="26702" y="205930"/>
                    <a:pt x="84995" y="255461"/>
                    <a:pt x="149193" y="255461"/>
                  </a:cubicBezTo>
                  <a:cubicBezTo>
                    <a:pt x="225393" y="255461"/>
                    <a:pt x="292068" y="184214"/>
                    <a:pt x="292068" y="10306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20" name="그래픽 10" descr="학교 소년">
            <a:extLst>
              <a:ext uri="{FF2B5EF4-FFF2-40B4-BE49-F238E27FC236}">
                <a16:creationId xmlns:a16="http://schemas.microsoft.com/office/drawing/2014/main" id="{822614A4-3576-4589-A681-4D38B96D640C}"/>
              </a:ext>
            </a:extLst>
          </p:cNvPr>
          <p:cNvGrpSpPr/>
          <p:nvPr/>
        </p:nvGrpSpPr>
        <p:grpSpPr>
          <a:xfrm>
            <a:off x="444167" y="1704532"/>
            <a:ext cx="2631991" cy="2347783"/>
            <a:chOff x="1466499" y="1629985"/>
            <a:chExt cx="914400" cy="914400"/>
          </a:xfrm>
          <a:solidFill>
            <a:srgbClr val="FFDB00"/>
          </a:solidFill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43C37A0E-9444-48CC-BB23-9397BB80B09A}"/>
                </a:ext>
              </a:extLst>
            </p:cNvPr>
            <p:cNvSpPr/>
            <p:nvPr/>
          </p:nvSpPr>
          <p:spPr>
            <a:xfrm>
              <a:off x="1668905" y="2137191"/>
              <a:ext cx="504825" cy="276225"/>
            </a:xfrm>
            <a:custGeom>
              <a:avLst/>
              <a:gdLst>
                <a:gd name="connsiteX0" fmla="*/ 477679 w 504825"/>
                <a:gd name="connsiteY0" fmla="*/ 98584 h 276225"/>
                <a:gd name="connsiteX1" fmla="*/ 356997 w 504825"/>
                <a:gd name="connsiteY1" fmla="*/ 26194 h 276225"/>
                <a:gd name="connsiteX2" fmla="*/ 254794 w 504825"/>
                <a:gd name="connsiteY2" fmla="*/ 7144 h 276225"/>
                <a:gd name="connsiteX3" fmla="*/ 152591 w 504825"/>
                <a:gd name="connsiteY3" fmla="*/ 26194 h 276225"/>
                <a:gd name="connsiteX4" fmla="*/ 31909 w 504825"/>
                <a:gd name="connsiteY4" fmla="*/ 98584 h 276225"/>
                <a:gd name="connsiteX5" fmla="*/ 7144 w 504825"/>
                <a:gd name="connsiteY5" fmla="*/ 159544 h 276225"/>
                <a:gd name="connsiteX6" fmla="*/ 7144 w 504825"/>
                <a:gd name="connsiteY6" fmla="*/ 273844 h 276225"/>
                <a:gd name="connsiteX7" fmla="*/ 245269 w 504825"/>
                <a:gd name="connsiteY7" fmla="*/ 273844 h 276225"/>
                <a:gd name="connsiteX8" fmla="*/ 245269 w 504825"/>
                <a:gd name="connsiteY8" fmla="*/ 84963 h 276225"/>
                <a:gd name="connsiteX9" fmla="*/ 153353 w 504825"/>
                <a:gd name="connsiteY9" fmla="*/ 129826 h 276225"/>
                <a:gd name="connsiteX10" fmla="*/ 149448 w 504825"/>
                <a:gd name="connsiteY10" fmla="*/ 130778 h 276225"/>
                <a:gd name="connsiteX11" fmla="*/ 144114 w 504825"/>
                <a:gd name="connsiteY11" fmla="*/ 128969 h 276225"/>
                <a:gd name="connsiteX12" fmla="*/ 140589 w 504825"/>
                <a:gd name="connsiteY12" fmla="*/ 120396 h 276225"/>
                <a:gd name="connsiteX13" fmla="*/ 152305 w 504825"/>
                <a:gd name="connsiteY13" fmla="*/ 46768 h 276225"/>
                <a:gd name="connsiteX14" fmla="*/ 158687 w 504825"/>
                <a:gd name="connsiteY14" fmla="*/ 44291 h 276225"/>
                <a:gd name="connsiteX15" fmla="*/ 195644 w 504825"/>
                <a:gd name="connsiteY15" fmla="*/ 33719 h 276225"/>
                <a:gd name="connsiteX16" fmla="*/ 292443 w 504825"/>
                <a:gd name="connsiteY16" fmla="*/ 55145 h 276225"/>
                <a:gd name="connsiteX17" fmla="*/ 314230 w 504825"/>
                <a:gd name="connsiteY17" fmla="*/ 33147 h 276225"/>
                <a:gd name="connsiteX18" fmla="*/ 350616 w 504825"/>
                <a:gd name="connsiteY18" fmla="*/ 44196 h 276225"/>
                <a:gd name="connsiteX19" fmla="*/ 357283 w 504825"/>
                <a:gd name="connsiteY19" fmla="*/ 46673 h 276225"/>
                <a:gd name="connsiteX20" fmla="*/ 369094 w 504825"/>
                <a:gd name="connsiteY20" fmla="*/ 120396 h 276225"/>
                <a:gd name="connsiteX21" fmla="*/ 365570 w 504825"/>
                <a:gd name="connsiteY21" fmla="*/ 128969 h 276225"/>
                <a:gd name="connsiteX22" fmla="*/ 360236 w 504825"/>
                <a:gd name="connsiteY22" fmla="*/ 130778 h 276225"/>
                <a:gd name="connsiteX23" fmla="*/ 356331 w 504825"/>
                <a:gd name="connsiteY23" fmla="*/ 129826 h 276225"/>
                <a:gd name="connsiteX24" fmla="*/ 264319 w 504825"/>
                <a:gd name="connsiteY24" fmla="*/ 84963 h 276225"/>
                <a:gd name="connsiteX25" fmla="*/ 264319 w 504825"/>
                <a:gd name="connsiteY25" fmla="*/ 273844 h 276225"/>
                <a:gd name="connsiteX26" fmla="*/ 502444 w 504825"/>
                <a:gd name="connsiteY26" fmla="*/ 273844 h 276225"/>
                <a:gd name="connsiteX27" fmla="*/ 502444 w 504825"/>
                <a:gd name="connsiteY27" fmla="*/ 159544 h 276225"/>
                <a:gd name="connsiteX28" fmla="*/ 477679 w 504825"/>
                <a:gd name="connsiteY28" fmla="*/ 9858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4825" h="276225">
                  <a:moveTo>
                    <a:pt x="477679" y="98584"/>
                  </a:moveTo>
                  <a:cubicBezTo>
                    <a:pt x="443400" y="65696"/>
                    <a:pt x="402152" y="40953"/>
                    <a:pt x="356997" y="26194"/>
                  </a:cubicBezTo>
                  <a:cubicBezTo>
                    <a:pt x="324336" y="13807"/>
                    <a:pt x="289724" y="7356"/>
                    <a:pt x="254794" y="7144"/>
                  </a:cubicBezTo>
                  <a:cubicBezTo>
                    <a:pt x="219921" y="7929"/>
                    <a:pt x="185405" y="14362"/>
                    <a:pt x="152591" y="26194"/>
                  </a:cubicBezTo>
                  <a:cubicBezTo>
                    <a:pt x="108132" y="42441"/>
                    <a:pt x="67174" y="67009"/>
                    <a:pt x="31909" y="98584"/>
                  </a:cubicBezTo>
                  <a:cubicBezTo>
                    <a:pt x="15980" y="114871"/>
                    <a:pt x="7086" y="136763"/>
                    <a:pt x="7144" y="159544"/>
                  </a:cubicBezTo>
                  <a:lnTo>
                    <a:pt x="7144" y="273844"/>
                  </a:lnTo>
                  <a:lnTo>
                    <a:pt x="245269" y="273844"/>
                  </a:lnTo>
                  <a:lnTo>
                    <a:pt x="245269" y="84963"/>
                  </a:lnTo>
                  <a:lnTo>
                    <a:pt x="153353" y="129826"/>
                  </a:lnTo>
                  <a:cubicBezTo>
                    <a:pt x="152151" y="130463"/>
                    <a:pt x="150809" y="130790"/>
                    <a:pt x="149448" y="130778"/>
                  </a:cubicBezTo>
                  <a:cubicBezTo>
                    <a:pt x="147514" y="130809"/>
                    <a:pt x="145630" y="130169"/>
                    <a:pt x="144114" y="128969"/>
                  </a:cubicBezTo>
                  <a:cubicBezTo>
                    <a:pt x="141362" y="127047"/>
                    <a:pt x="139984" y="123697"/>
                    <a:pt x="140589" y="120396"/>
                  </a:cubicBezTo>
                  <a:lnTo>
                    <a:pt x="152305" y="46768"/>
                  </a:lnTo>
                  <a:lnTo>
                    <a:pt x="158687" y="44291"/>
                  </a:lnTo>
                  <a:cubicBezTo>
                    <a:pt x="171641" y="39910"/>
                    <a:pt x="183833" y="36481"/>
                    <a:pt x="195644" y="33719"/>
                  </a:cubicBezTo>
                  <a:cubicBezTo>
                    <a:pt x="216457" y="66365"/>
                    <a:pt x="259796" y="75959"/>
                    <a:pt x="292443" y="55145"/>
                  </a:cubicBezTo>
                  <a:cubicBezTo>
                    <a:pt x="301254" y="49528"/>
                    <a:pt x="308698" y="42012"/>
                    <a:pt x="314230" y="33147"/>
                  </a:cubicBezTo>
                  <a:cubicBezTo>
                    <a:pt x="326573" y="36081"/>
                    <a:pt x="338725" y="39771"/>
                    <a:pt x="350616" y="44196"/>
                  </a:cubicBezTo>
                  <a:lnTo>
                    <a:pt x="357283" y="46673"/>
                  </a:lnTo>
                  <a:lnTo>
                    <a:pt x="369094" y="120396"/>
                  </a:lnTo>
                  <a:cubicBezTo>
                    <a:pt x="369699" y="123697"/>
                    <a:pt x="368322" y="127047"/>
                    <a:pt x="365570" y="128969"/>
                  </a:cubicBezTo>
                  <a:cubicBezTo>
                    <a:pt x="364053" y="130169"/>
                    <a:pt x="362169" y="130809"/>
                    <a:pt x="360236" y="130778"/>
                  </a:cubicBezTo>
                  <a:cubicBezTo>
                    <a:pt x="358875" y="130790"/>
                    <a:pt x="357533" y="130463"/>
                    <a:pt x="356331" y="129826"/>
                  </a:cubicBezTo>
                  <a:lnTo>
                    <a:pt x="264319" y="84963"/>
                  </a:lnTo>
                  <a:lnTo>
                    <a:pt x="264319" y="273844"/>
                  </a:lnTo>
                  <a:lnTo>
                    <a:pt x="502444" y="273844"/>
                  </a:lnTo>
                  <a:lnTo>
                    <a:pt x="502444" y="159544"/>
                  </a:lnTo>
                  <a:cubicBezTo>
                    <a:pt x="502502" y="136763"/>
                    <a:pt x="493608" y="114871"/>
                    <a:pt x="477679" y="98584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345E1EAB-D0F5-4EF4-B220-6371A62DDF5F}"/>
                </a:ext>
              </a:extLst>
            </p:cNvPr>
            <p:cNvSpPr/>
            <p:nvPr/>
          </p:nvSpPr>
          <p:spPr>
            <a:xfrm>
              <a:off x="1775395" y="1871539"/>
              <a:ext cx="295275" cy="238125"/>
            </a:xfrm>
            <a:custGeom>
              <a:avLst/>
              <a:gdLst>
                <a:gd name="connsiteX0" fmla="*/ 269176 w 295275"/>
                <a:gd name="connsiteY0" fmla="*/ 66961 h 238125"/>
                <a:gd name="connsiteX1" fmla="*/ 229552 w 295275"/>
                <a:gd name="connsiteY1" fmla="*/ 7144 h 238125"/>
                <a:gd name="connsiteX2" fmla="*/ 173546 w 295275"/>
                <a:gd name="connsiteY2" fmla="*/ 52483 h 238125"/>
                <a:gd name="connsiteX3" fmla="*/ 81629 w 295275"/>
                <a:gd name="connsiteY3" fmla="*/ 94297 h 238125"/>
                <a:gd name="connsiteX4" fmla="*/ 69554 w 295275"/>
                <a:gd name="connsiteY4" fmla="*/ 88326 h 238125"/>
                <a:gd name="connsiteX5" fmla="*/ 72771 w 295275"/>
                <a:gd name="connsiteY5" fmla="*/ 77724 h 238125"/>
                <a:gd name="connsiteX6" fmla="*/ 93821 w 295275"/>
                <a:gd name="connsiteY6" fmla="*/ 48482 h 238125"/>
                <a:gd name="connsiteX7" fmla="*/ 96679 w 295275"/>
                <a:gd name="connsiteY7" fmla="*/ 41624 h 238125"/>
                <a:gd name="connsiteX8" fmla="*/ 76391 w 295275"/>
                <a:gd name="connsiteY8" fmla="*/ 59245 h 238125"/>
                <a:gd name="connsiteX9" fmla="*/ 25336 w 295275"/>
                <a:gd name="connsiteY9" fmla="*/ 84296 h 238125"/>
                <a:gd name="connsiteX10" fmla="*/ 10001 w 295275"/>
                <a:gd name="connsiteY10" fmla="*/ 117729 h 238125"/>
                <a:gd name="connsiteX11" fmla="*/ 7144 w 295275"/>
                <a:gd name="connsiteY11" fmla="*/ 139446 h 238125"/>
                <a:gd name="connsiteX12" fmla="*/ 205678 w 295275"/>
                <a:gd name="connsiteY12" fmla="*/ 223325 h 238125"/>
                <a:gd name="connsiteX13" fmla="*/ 288608 w 295275"/>
                <a:gd name="connsiteY13" fmla="*/ 141732 h 238125"/>
                <a:gd name="connsiteX14" fmla="*/ 269176 w 295275"/>
                <a:gd name="connsiteY14" fmla="*/ 66961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5275" h="238125">
                  <a:moveTo>
                    <a:pt x="269176" y="66961"/>
                  </a:moveTo>
                  <a:cubicBezTo>
                    <a:pt x="259523" y="44883"/>
                    <a:pt x="246116" y="24644"/>
                    <a:pt x="229552" y="7144"/>
                  </a:cubicBezTo>
                  <a:cubicBezTo>
                    <a:pt x="212899" y="24590"/>
                    <a:pt x="194077" y="39827"/>
                    <a:pt x="173546" y="52483"/>
                  </a:cubicBezTo>
                  <a:cubicBezTo>
                    <a:pt x="144284" y="69269"/>
                    <a:pt x="113510" y="83269"/>
                    <a:pt x="81629" y="94297"/>
                  </a:cubicBezTo>
                  <a:cubicBezTo>
                    <a:pt x="76646" y="95983"/>
                    <a:pt x="71240" y="93310"/>
                    <a:pt x="69554" y="88326"/>
                  </a:cubicBezTo>
                  <a:cubicBezTo>
                    <a:pt x="68249" y="84469"/>
                    <a:pt x="69542" y="80207"/>
                    <a:pt x="72771" y="77724"/>
                  </a:cubicBezTo>
                  <a:cubicBezTo>
                    <a:pt x="81754" y="69555"/>
                    <a:pt x="88925" y="59593"/>
                    <a:pt x="93821" y="48482"/>
                  </a:cubicBezTo>
                  <a:cubicBezTo>
                    <a:pt x="94964" y="46006"/>
                    <a:pt x="95917" y="43815"/>
                    <a:pt x="96679" y="41624"/>
                  </a:cubicBezTo>
                  <a:cubicBezTo>
                    <a:pt x="90473" y="48110"/>
                    <a:pt x="83682" y="54009"/>
                    <a:pt x="76391" y="59245"/>
                  </a:cubicBezTo>
                  <a:cubicBezTo>
                    <a:pt x="60822" y="70274"/>
                    <a:pt x="43585" y="78731"/>
                    <a:pt x="25336" y="84296"/>
                  </a:cubicBezTo>
                  <a:cubicBezTo>
                    <a:pt x="18101" y="94338"/>
                    <a:pt x="12892" y="105694"/>
                    <a:pt x="10001" y="117729"/>
                  </a:cubicBezTo>
                  <a:cubicBezTo>
                    <a:pt x="8555" y="124895"/>
                    <a:pt x="7600" y="132151"/>
                    <a:pt x="7144" y="139446"/>
                  </a:cubicBezTo>
                  <a:cubicBezTo>
                    <a:pt x="38805" y="217432"/>
                    <a:pt x="127691" y="254986"/>
                    <a:pt x="205678" y="223325"/>
                  </a:cubicBezTo>
                  <a:cubicBezTo>
                    <a:pt x="243023" y="208164"/>
                    <a:pt x="272842" y="178826"/>
                    <a:pt x="288608" y="141732"/>
                  </a:cubicBezTo>
                  <a:cubicBezTo>
                    <a:pt x="285151" y="116119"/>
                    <a:pt x="278627" y="91015"/>
                    <a:pt x="269176" y="6696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B8D83B87-501A-4C95-8C0A-51E25327F687}"/>
                </a:ext>
              </a:extLst>
            </p:cNvPr>
            <p:cNvSpPr/>
            <p:nvPr/>
          </p:nvSpPr>
          <p:spPr>
            <a:xfrm>
              <a:off x="1754630" y="1732995"/>
              <a:ext cx="333375" cy="247650"/>
            </a:xfrm>
            <a:custGeom>
              <a:avLst/>
              <a:gdLst>
                <a:gd name="connsiteX0" fmla="*/ 33052 w 333375"/>
                <a:gd name="connsiteY0" fmla="*/ 208553 h 247650"/>
                <a:gd name="connsiteX1" fmla="*/ 38195 w 333375"/>
                <a:gd name="connsiteY1" fmla="*/ 205219 h 247650"/>
                <a:gd name="connsiteX2" fmla="*/ 85820 w 333375"/>
                <a:gd name="connsiteY2" fmla="*/ 182359 h 247650"/>
                <a:gd name="connsiteX3" fmla="*/ 121444 w 333375"/>
                <a:gd name="connsiteY3" fmla="*/ 144640 h 247650"/>
                <a:gd name="connsiteX4" fmla="*/ 130112 w 333375"/>
                <a:gd name="connsiteY4" fmla="*/ 139973 h 247650"/>
                <a:gd name="connsiteX5" fmla="*/ 138208 w 333375"/>
                <a:gd name="connsiteY5" fmla="*/ 145497 h 247650"/>
                <a:gd name="connsiteX6" fmla="*/ 131636 w 333375"/>
                <a:gd name="connsiteY6" fmla="*/ 195123 h 247650"/>
                <a:gd name="connsiteX7" fmla="*/ 127825 w 333375"/>
                <a:gd name="connsiteY7" fmla="*/ 202552 h 247650"/>
                <a:gd name="connsiteX8" fmla="*/ 184118 w 333375"/>
                <a:gd name="connsiteY8" fmla="*/ 174739 h 247650"/>
                <a:gd name="connsiteX9" fmla="*/ 242602 w 333375"/>
                <a:gd name="connsiteY9" fmla="*/ 125590 h 247650"/>
                <a:gd name="connsiteX10" fmla="*/ 249365 w 333375"/>
                <a:gd name="connsiteY10" fmla="*/ 122161 h 247650"/>
                <a:gd name="connsiteX11" fmla="*/ 256603 w 333375"/>
                <a:gd name="connsiteY11" fmla="*/ 124733 h 247650"/>
                <a:gd name="connsiteX12" fmla="*/ 307658 w 333375"/>
                <a:gd name="connsiteY12" fmla="*/ 198361 h 247650"/>
                <a:gd name="connsiteX13" fmla="*/ 321945 w 333375"/>
                <a:gd name="connsiteY13" fmla="*/ 243510 h 247650"/>
                <a:gd name="connsiteX14" fmla="*/ 333375 w 333375"/>
                <a:gd name="connsiteY14" fmla="*/ 212077 h 247650"/>
                <a:gd name="connsiteX15" fmla="*/ 274606 w 333375"/>
                <a:gd name="connsiteY15" fmla="*/ 86823 h 247650"/>
                <a:gd name="connsiteX16" fmla="*/ 306419 w 333375"/>
                <a:gd name="connsiteY16" fmla="*/ 71107 h 247650"/>
                <a:gd name="connsiteX17" fmla="*/ 309867 w 333375"/>
                <a:gd name="connsiteY17" fmla="*/ 60048 h 247650"/>
                <a:gd name="connsiteX18" fmla="*/ 301276 w 333375"/>
                <a:gd name="connsiteY18" fmla="*/ 55772 h 247650"/>
                <a:gd name="connsiteX19" fmla="*/ 256032 w 333375"/>
                <a:gd name="connsiteY19" fmla="*/ 63963 h 247650"/>
                <a:gd name="connsiteX20" fmla="*/ 267176 w 333375"/>
                <a:gd name="connsiteY20" fmla="*/ 47866 h 247650"/>
                <a:gd name="connsiteX21" fmla="*/ 266129 w 333375"/>
                <a:gd name="connsiteY21" fmla="*/ 37293 h 247650"/>
                <a:gd name="connsiteX22" fmla="*/ 255556 w 333375"/>
                <a:gd name="connsiteY22" fmla="*/ 36722 h 247650"/>
                <a:gd name="connsiteX23" fmla="*/ 231553 w 333375"/>
                <a:gd name="connsiteY23" fmla="*/ 54819 h 247650"/>
                <a:gd name="connsiteX24" fmla="*/ 207645 w 333375"/>
                <a:gd name="connsiteY24" fmla="*/ 11290 h 247650"/>
                <a:gd name="connsiteX25" fmla="*/ 196476 w 333375"/>
                <a:gd name="connsiteY25" fmla="*/ 8214 h 247650"/>
                <a:gd name="connsiteX26" fmla="*/ 192405 w 333375"/>
                <a:gd name="connsiteY26" fmla="*/ 16434 h 247650"/>
                <a:gd name="connsiteX27" fmla="*/ 197644 w 333375"/>
                <a:gd name="connsiteY27" fmla="*/ 51581 h 247650"/>
                <a:gd name="connsiteX28" fmla="*/ 170021 w 333375"/>
                <a:gd name="connsiteY28" fmla="*/ 49104 h 247650"/>
                <a:gd name="connsiteX29" fmla="*/ 7144 w 333375"/>
                <a:gd name="connsiteY29" fmla="*/ 212172 h 247650"/>
                <a:gd name="connsiteX30" fmla="*/ 15811 w 333375"/>
                <a:gd name="connsiteY30" fmla="*/ 240747 h 247650"/>
                <a:gd name="connsiteX31" fmla="*/ 33052 w 333375"/>
                <a:gd name="connsiteY31" fmla="*/ 20855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33375" h="247650">
                  <a:moveTo>
                    <a:pt x="33052" y="208553"/>
                  </a:moveTo>
                  <a:cubicBezTo>
                    <a:pt x="34352" y="206905"/>
                    <a:pt x="36161" y="205733"/>
                    <a:pt x="38195" y="205219"/>
                  </a:cubicBezTo>
                  <a:cubicBezTo>
                    <a:pt x="55250" y="200350"/>
                    <a:pt x="71354" y="192619"/>
                    <a:pt x="85820" y="182359"/>
                  </a:cubicBezTo>
                  <a:cubicBezTo>
                    <a:pt x="99861" y="172024"/>
                    <a:pt x="111927" y="159248"/>
                    <a:pt x="121444" y="144640"/>
                  </a:cubicBezTo>
                  <a:cubicBezTo>
                    <a:pt x="123243" y="141596"/>
                    <a:pt x="126580" y="139799"/>
                    <a:pt x="130112" y="139973"/>
                  </a:cubicBezTo>
                  <a:cubicBezTo>
                    <a:pt x="133623" y="140178"/>
                    <a:pt x="136736" y="142302"/>
                    <a:pt x="138208" y="145497"/>
                  </a:cubicBezTo>
                  <a:cubicBezTo>
                    <a:pt x="139065" y="147307"/>
                    <a:pt x="146209" y="164547"/>
                    <a:pt x="131636" y="195123"/>
                  </a:cubicBezTo>
                  <a:cubicBezTo>
                    <a:pt x="130397" y="197790"/>
                    <a:pt x="129064" y="200266"/>
                    <a:pt x="127825" y="202552"/>
                  </a:cubicBezTo>
                  <a:cubicBezTo>
                    <a:pt x="147255" y="194693"/>
                    <a:pt x="166071" y="185397"/>
                    <a:pt x="184118" y="174739"/>
                  </a:cubicBezTo>
                  <a:cubicBezTo>
                    <a:pt x="206001" y="161429"/>
                    <a:pt x="225723" y="144855"/>
                    <a:pt x="242602" y="125590"/>
                  </a:cubicBezTo>
                  <a:cubicBezTo>
                    <a:pt x="244284" y="123560"/>
                    <a:pt x="246733" y="122319"/>
                    <a:pt x="249365" y="122161"/>
                  </a:cubicBezTo>
                  <a:cubicBezTo>
                    <a:pt x="252031" y="121964"/>
                    <a:pt x="254659" y="122897"/>
                    <a:pt x="256603" y="124733"/>
                  </a:cubicBezTo>
                  <a:cubicBezTo>
                    <a:pt x="278179" y="145780"/>
                    <a:pt x="295511" y="170776"/>
                    <a:pt x="307658" y="198361"/>
                  </a:cubicBezTo>
                  <a:cubicBezTo>
                    <a:pt x="313471" y="213058"/>
                    <a:pt x="318245" y="228145"/>
                    <a:pt x="321945" y="243510"/>
                  </a:cubicBezTo>
                  <a:cubicBezTo>
                    <a:pt x="328862" y="234438"/>
                    <a:pt x="332849" y="223473"/>
                    <a:pt x="333375" y="212077"/>
                  </a:cubicBezTo>
                  <a:cubicBezTo>
                    <a:pt x="333426" y="163655"/>
                    <a:pt x="311879" y="117733"/>
                    <a:pt x="274606" y="86823"/>
                  </a:cubicBezTo>
                  <a:lnTo>
                    <a:pt x="306419" y="71107"/>
                  </a:lnTo>
                  <a:cubicBezTo>
                    <a:pt x="310425" y="69005"/>
                    <a:pt x="311969" y="64054"/>
                    <a:pt x="309867" y="60048"/>
                  </a:cubicBezTo>
                  <a:cubicBezTo>
                    <a:pt x="308225" y="56919"/>
                    <a:pt x="304762" y="55195"/>
                    <a:pt x="301276" y="55772"/>
                  </a:cubicBezTo>
                  <a:lnTo>
                    <a:pt x="256032" y="63963"/>
                  </a:lnTo>
                  <a:lnTo>
                    <a:pt x="267176" y="47866"/>
                  </a:lnTo>
                  <a:cubicBezTo>
                    <a:pt x="269429" y="44552"/>
                    <a:pt x="268988" y="40100"/>
                    <a:pt x="266129" y="37293"/>
                  </a:cubicBezTo>
                  <a:cubicBezTo>
                    <a:pt x="263235" y="34505"/>
                    <a:pt x="258733" y="34262"/>
                    <a:pt x="255556" y="36722"/>
                  </a:cubicBezTo>
                  <a:lnTo>
                    <a:pt x="231553" y="54819"/>
                  </a:lnTo>
                  <a:lnTo>
                    <a:pt x="207645" y="11290"/>
                  </a:lnTo>
                  <a:cubicBezTo>
                    <a:pt x="205410" y="7356"/>
                    <a:pt x="200410" y="5980"/>
                    <a:pt x="196476" y="8214"/>
                  </a:cubicBezTo>
                  <a:cubicBezTo>
                    <a:pt x="193569" y="9866"/>
                    <a:pt x="191957" y="13120"/>
                    <a:pt x="192405" y="16434"/>
                  </a:cubicBezTo>
                  <a:lnTo>
                    <a:pt x="197644" y="51581"/>
                  </a:lnTo>
                  <a:cubicBezTo>
                    <a:pt x="188522" y="49983"/>
                    <a:pt x="179281" y="49156"/>
                    <a:pt x="170021" y="49104"/>
                  </a:cubicBezTo>
                  <a:cubicBezTo>
                    <a:pt x="80036" y="49209"/>
                    <a:pt x="7144" y="122187"/>
                    <a:pt x="7144" y="212172"/>
                  </a:cubicBezTo>
                  <a:cubicBezTo>
                    <a:pt x="7335" y="222315"/>
                    <a:pt x="10336" y="232207"/>
                    <a:pt x="15811" y="240747"/>
                  </a:cubicBezTo>
                  <a:cubicBezTo>
                    <a:pt x="19886" y="229201"/>
                    <a:pt x="25700" y="218344"/>
                    <a:pt x="33052" y="208553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" name="그래픽 35" descr="엄지손가락 위로 기호">
            <a:extLst>
              <a:ext uri="{FF2B5EF4-FFF2-40B4-BE49-F238E27FC236}">
                <a16:creationId xmlns:a16="http://schemas.microsoft.com/office/drawing/2014/main" id="{59036B74-BABD-4B1E-BE41-9CDA372C7C6D}"/>
              </a:ext>
            </a:extLst>
          </p:cNvPr>
          <p:cNvGrpSpPr/>
          <p:nvPr/>
        </p:nvGrpSpPr>
        <p:grpSpPr>
          <a:xfrm>
            <a:off x="687123" y="1577500"/>
            <a:ext cx="458198" cy="458198"/>
            <a:chOff x="687123" y="1577500"/>
            <a:chExt cx="458198" cy="458198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25DA3C2D-E80E-48D3-AF98-9F9EF3CD263C}"/>
                </a:ext>
              </a:extLst>
            </p:cNvPr>
            <p:cNvSpPr/>
            <p:nvPr/>
          </p:nvSpPr>
          <p:spPr>
            <a:xfrm>
              <a:off x="842839" y="1637758"/>
              <a:ext cx="262509" cy="334103"/>
            </a:xfrm>
            <a:custGeom>
              <a:avLst/>
              <a:gdLst>
                <a:gd name="connsiteX0" fmla="*/ 264299 w 262509"/>
                <a:gd name="connsiteY0" fmla="*/ 164068 h 334102"/>
                <a:gd name="connsiteX1" fmla="*/ 235662 w 262509"/>
                <a:gd name="connsiteY1" fmla="*/ 135431 h 334102"/>
                <a:gd name="connsiteX2" fmla="*/ 144977 w 262509"/>
                <a:gd name="connsiteY2" fmla="*/ 135431 h 334102"/>
                <a:gd name="connsiteX3" fmla="*/ 130658 w 262509"/>
                <a:gd name="connsiteY3" fmla="*/ 121590 h 334102"/>
                <a:gd name="connsiteX4" fmla="*/ 144977 w 262509"/>
                <a:gd name="connsiteY4" fmla="*/ 30427 h 334102"/>
                <a:gd name="connsiteX5" fmla="*/ 116339 w 262509"/>
                <a:gd name="connsiteY5" fmla="*/ 1790 h 334102"/>
                <a:gd name="connsiteX6" fmla="*/ 87702 w 262509"/>
                <a:gd name="connsiteY6" fmla="*/ 30427 h 334102"/>
                <a:gd name="connsiteX7" fmla="*/ 1790 w 262509"/>
                <a:gd name="connsiteY7" fmla="*/ 144977 h 334102"/>
                <a:gd name="connsiteX8" fmla="*/ 1790 w 262509"/>
                <a:gd name="connsiteY8" fmla="*/ 297709 h 334102"/>
                <a:gd name="connsiteX9" fmla="*/ 102021 w 262509"/>
                <a:gd name="connsiteY9" fmla="*/ 335893 h 334102"/>
                <a:gd name="connsiteX10" fmla="*/ 187933 w 262509"/>
                <a:gd name="connsiteY10" fmla="*/ 335893 h 334102"/>
                <a:gd name="connsiteX11" fmla="*/ 216570 w 262509"/>
                <a:gd name="connsiteY11" fmla="*/ 307255 h 334102"/>
                <a:gd name="connsiteX12" fmla="*/ 208934 w 262509"/>
                <a:gd name="connsiteY12" fmla="*/ 288164 h 334102"/>
                <a:gd name="connsiteX13" fmla="*/ 211797 w 262509"/>
                <a:gd name="connsiteY13" fmla="*/ 288164 h 334102"/>
                <a:gd name="connsiteX14" fmla="*/ 240435 w 262509"/>
                <a:gd name="connsiteY14" fmla="*/ 259526 h 334102"/>
                <a:gd name="connsiteX15" fmla="*/ 232321 w 262509"/>
                <a:gd name="connsiteY15" fmla="*/ 239480 h 334102"/>
                <a:gd name="connsiteX16" fmla="*/ 254753 w 262509"/>
                <a:gd name="connsiteY16" fmla="*/ 211797 h 334102"/>
                <a:gd name="connsiteX17" fmla="*/ 245685 w 262509"/>
                <a:gd name="connsiteY17" fmla="*/ 190797 h 334102"/>
                <a:gd name="connsiteX18" fmla="*/ 264299 w 262509"/>
                <a:gd name="connsiteY18" fmla="*/ 164068 h 33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2509" h="334102">
                  <a:moveTo>
                    <a:pt x="264299" y="164068"/>
                  </a:moveTo>
                  <a:cubicBezTo>
                    <a:pt x="264299" y="148318"/>
                    <a:pt x="251412" y="135431"/>
                    <a:pt x="235662" y="135431"/>
                  </a:cubicBezTo>
                  <a:lnTo>
                    <a:pt x="144977" y="135431"/>
                  </a:lnTo>
                  <a:cubicBezTo>
                    <a:pt x="137340" y="135431"/>
                    <a:pt x="131135" y="129226"/>
                    <a:pt x="130658" y="121590"/>
                  </a:cubicBezTo>
                  <a:cubicBezTo>
                    <a:pt x="131135" y="112998"/>
                    <a:pt x="144977" y="95816"/>
                    <a:pt x="144977" y="30427"/>
                  </a:cubicBezTo>
                  <a:cubicBezTo>
                    <a:pt x="144977" y="14677"/>
                    <a:pt x="132090" y="1790"/>
                    <a:pt x="116339" y="1790"/>
                  </a:cubicBezTo>
                  <a:cubicBezTo>
                    <a:pt x="100589" y="1790"/>
                    <a:pt x="87702" y="14677"/>
                    <a:pt x="87702" y="30427"/>
                  </a:cubicBezTo>
                  <a:cubicBezTo>
                    <a:pt x="87702" y="102975"/>
                    <a:pt x="3222" y="144022"/>
                    <a:pt x="1790" y="144977"/>
                  </a:cubicBezTo>
                  <a:lnTo>
                    <a:pt x="1790" y="297709"/>
                  </a:lnTo>
                  <a:cubicBezTo>
                    <a:pt x="35677" y="297709"/>
                    <a:pt x="38064" y="335893"/>
                    <a:pt x="102021" y="335893"/>
                  </a:cubicBezTo>
                  <a:cubicBezTo>
                    <a:pt x="123499" y="335893"/>
                    <a:pt x="187933" y="335893"/>
                    <a:pt x="187933" y="335893"/>
                  </a:cubicBezTo>
                  <a:cubicBezTo>
                    <a:pt x="203683" y="335893"/>
                    <a:pt x="216570" y="323006"/>
                    <a:pt x="216570" y="307255"/>
                  </a:cubicBezTo>
                  <a:cubicBezTo>
                    <a:pt x="216570" y="299619"/>
                    <a:pt x="213706" y="292936"/>
                    <a:pt x="208934" y="288164"/>
                  </a:cubicBezTo>
                  <a:cubicBezTo>
                    <a:pt x="209888" y="288164"/>
                    <a:pt x="210843" y="288164"/>
                    <a:pt x="211797" y="288164"/>
                  </a:cubicBezTo>
                  <a:cubicBezTo>
                    <a:pt x="227548" y="288164"/>
                    <a:pt x="240435" y="275277"/>
                    <a:pt x="240435" y="259526"/>
                  </a:cubicBezTo>
                  <a:cubicBezTo>
                    <a:pt x="240435" y="251890"/>
                    <a:pt x="237571" y="244730"/>
                    <a:pt x="232321" y="239480"/>
                  </a:cubicBezTo>
                  <a:cubicBezTo>
                    <a:pt x="245208" y="236616"/>
                    <a:pt x="254753" y="225161"/>
                    <a:pt x="254753" y="211797"/>
                  </a:cubicBezTo>
                  <a:cubicBezTo>
                    <a:pt x="254753" y="203683"/>
                    <a:pt x="251412" y="196047"/>
                    <a:pt x="245685" y="190797"/>
                  </a:cubicBezTo>
                  <a:cubicBezTo>
                    <a:pt x="256662" y="186978"/>
                    <a:pt x="264299" y="176478"/>
                    <a:pt x="264299" y="164068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A7EEB49-331A-4845-85C0-A67604B07546}"/>
                </a:ext>
              </a:extLst>
            </p:cNvPr>
            <p:cNvSpPr/>
            <p:nvPr/>
          </p:nvSpPr>
          <p:spPr>
            <a:xfrm>
              <a:off x="723516" y="1757080"/>
              <a:ext cx="90685" cy="200462"/>
            </a:xfrm>
            <a:custGeom>
              <a:avLst/>
              <a:gdLst>
                <a:gd name="connsiteX0" fmla="*/ 73383 w 90685"/>
                <a:gd name="connsiteY0" fmla="*/ 1790 h 200461"/>
                <a:gd name="connsiteX1" fmla="*/ 1790 w 90685"/>
                <a:gd name="connsiteY1" fmla="*/ 1790 h 200461"/>
                <a:gd name="connsiteX2" fmla="*/ 1790 w 90685"/>
                <a:gd name="connsiteY2" fmla="*/ 202251 h 200461"/>
                <a:gd name="connsiteX3" fmla="*/ 73383 w 90685"/>
                <a:gd name="connsiteY3" fmla="*/ 202251 h 200461"/>
                <a:gd name="connsiteX4" fmla="*/ 92475 w 90685"/>
                <a:gd name="connsiteY4" fmla="*/ 183160 h 200461"/>
                <a:gd name="connsiteX5" fmla="*/ 92475 w 90685"/>
                <a:gd name="connsiteY5" fmla="*/ 20881 h 200461"/>
                <a:gd name="connsiteX6" fmla="*/ 73383 w 90685"/>
                <a:gd name="connsiteY6" fmla="*/ 1790 h 200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85" h="200461">
                  <a:moveTo>
                    <a:pt x="73383" y="1790"/>
                  </a:moveTo>
                  <a:lnTo>
                    <a:pt x="1790" y="1790"/>
                  </a:lnTo>
                  <a:lnTo>
                    <a:pt x="1790" y="202251"/>
                  </a:lnTo>
                  <a:lnTo>
                    <a:pt x="73383" y="202251"/>
                  </a:lnTo>
                  <a:cubicBezTo>
                    <a:pt x="83884" y="202251"/>
                    <a:pt x="92475" y="193660"/>
                    <a:pt x="92475" y="183160"/>
                  </a:cubicBezTo>
                  <a:lnTo>
                    <a:pt x="92475" y="20881"/>
                  </a:lnTo>
                  <a:cubicBezTo>
                    <a:pt x="92475" y="10381"/>
                    <a:pt x="83884" y="1790"/>
                    <a:pt x="73383" y="1790"/>
                  </a:cubicBezTo>
                  <a:close/>
                </a:path>
              </a:pathLst>
            </a:custGeom>
            <a:solidFill>
              <a:srgbClr val="FF0000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252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방향의 모서리가 둥근 사각형 5"/>
          <p:cNvSpPr/>
          <p:nvPr/>
        </p:nvSpPr>
        <p:spPr>
          <a:xfrm>
            <a:off x="216568" y="204537"/>
            <a:ext cx="11694694" cy="6448926"/>
          </a:xfrm>
          <a:prstGeom prst="round2Diag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3664F9-97A0-4519-91E5-991C28A81A9E}"/>
              </a:ext>
            </a:extLst>
          </p:cNvPr>
          <p:cNvSpPr txBox="1"/>
          <p:nvPr/>
        </p:nvSpPr>
        <p:spPr>
          <a:xfrm>
            <a:off x="2626076" y="2644170"/>
            <a:ext cx="6939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gradFill flip="none" rotWithShape="1">
                  <a:gsLst>
                    <a:gs pos="0">
                      <a:srgbClr val="EA4999"/>
                    </a:gs>
                    <a:gs pos="100000">
                      <a:srgbClr val="8FCCE8"/>
                    </a:gs>
                  </a:gsLst>
                  <a:lin ang="27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</a:t>
            </a:r>
            <a:r>
              <a:rPr lang="en-US" altLang="ko-KR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9600" dirty="0">
                <a:gradFill flip="none" rotWithShape="1">
                  <a:gsLst>
                    <a:gs pos="0">
                      <a:srgbClr val="EA4999"/>
                    </a:gs>
                    <a:gs pos="100000">
                      <a:srgbClr val="8FCCE8"/>
                    </a:gs>
                  </a:gsLst>
                  <a:lin ang="27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</a:t>
            </a:r>
            <a:endParaRPr lang="ko-KR" altLang="en-US" sz="9600" dirty="0">
              <a:gradFill flip="none" rotWithShape="1">
                <a:gsLst>
                  <a:gs pos="0">
                    <a:srgbClr val="EA4999"/>
                  </a:gs>
                  <a:gs pos="100000">
                    <a:srgbClr val="8FCCE8"/>
                  </a:gs>
                </a:gsLst>
                <a:lin ang="2700000" scaled="1"/>
                <a:tileRect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561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216</Words>
  <Application>Microsoft Office PowerPoint</Application>
  <PresentationFormat>와이드스크린</PresentationFormat>
  <Paragraphs>56</Paragraphs>
  <Slides>11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Raleway Black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ICT01_23</cp:lastModifiedBy>
  <cp:revision>14</cp:revision>
  <dcterms:created xsi:type="dcterms:W3CDTF">2018-03-27T08:03:59Z</dcterms:created>
  <dcterms:modified xsi:type="dcterms:W3CDTF">2020-02-13T00:38:41Z</dcterms:modified>
</cp:coreProperties>
</file>