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71" r:id="rId2"/>
    <p:sldId id="273" r:id="rId3"/>
    <p:sldId id="275" r:id="rId4"/>
    <p:sldId id="284" r:id="rId5"/>
    <p:sldId id="277" r:id="rId6"/>
    <p:sldId id="276" r:id="rId7"/>
    <p:sldId id="278" r:id="rId8"/>
    <p:sldId id="279" r:id="rId9"/>
    <p:sldId id="280" r:id="rId10"/>
    <p:sldId id="283" r:id="rId11"/>
    <p:sldId id="289" r:id="rId12"/>
    <p:sldId id="288" r:id="rId13"/>
    <p:sldId id="287" r:id="rId14"/>
    <p:sldId id="285" r:id="rId15"/>
    <p:sldId id="286" r:id="rId16"/>
    <p:sldId id="281" r:id="rId17"/>
    <p:sldId id="282" r:id="rId18"/>
  </p:sldIdLst>
  <p:sldSz cx="12192000" cy="6858000"/>
  <p:notesSz cx="6858000" cy="9144000"/>
  <p:embeddedFontLst>
    <p:embeddedFont>
      <p:font typeface="나눔스퀘어" panose="020B0600000101010101" pitchFamily="50" charset="-127"/>
      <p:regular r:id="rId20"/>
    </p:embeddedFont>
    <p:embeddedFont>
      <p:font typeface="나눔스퀘어 Bold" panose="020B0600000101010101" pitchFamily="50" charset="-127"/>
      <p:bold r:id="rId21"/>
    </p:embeddedFont>
    <p:embeddedFont>
      <p:font typeface="나눔스퀘어 ExtraBold" panose="020B0600000101010101" pitchFamily="50" charset="-127"/>
      <p:bold r:id="rId22"/>
    </p:embeddedFont>
    <p:embeddedFont>
      <p:font typeface="나눔스퀘어_ac Bold" panose="020B0600000101010101" pitchFamily="50" charset="-127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778" userDrawn="1">
          <p15:clr>
            <a:srgbClr val="A4A3A4"/>
          </p15:clr>
        </p15:guide>
        <p15:guide id="5" pos="69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00"/>
    <a:srgbClr val="FFC000"/>
    <a:srgbClr val="0058A3"/>
    <a:srgbClr val="DAE3F3"/>
    <a:srgbClr val="4472C4"/>
    <a:srgbClr val="FFF2CC"/>
    <a:srgbClr val="848C45"/>
    <a:srgbClr val="8C7764"/>
    <a:srgbClr val="595736"/>
    <a:srgbClr val="717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86" autoAdjust="0"/>
    <p:restoredTop sz="78337" autoAdjust="0"/>
  </p:normalViewPr>
  <p:slideViewPr>
    <p:cSldViewPr snapToGrid="0">
      <p:cViewPr varScale="1">
        <p:scale>
          <a:sx n="86" d="100"/>
          <a:sy n="86" d="100"/>
        </p:scale>
        <p:origin x="750" y="84"/>
      </p:cViewPr>
      <p:guideLst>
        <p:guide orient="horz" pos="1049"/>
        <p:guide pos="3840"/>
        <p:guide orient="horz" pos="2160"/>
        <p:guide pos="778"/>
        <p:guide pos="6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3DB27-7521-445E-89E4-09C135C969AD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A6369-E636-4F45-B9DF-C2632AAE4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03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88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어떤경로로</a:t>
            </a:r>
            <a:r>
              <a:rPr lang="ko-KR" altLang="en-US" dirty="0"/>
              <a:t> 얻을 수 있나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80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: </a:t>
            </a:r>
            <a:r>
              <a:rPr lang="ko-KR" altLang="en-US" dirty="0"/>
              <a:t>날씨</a:t>
            </a:r>
            <a:r>
              <a:rPr lang="en-US" altLang="ko-KR" dirty="0"/>
              <a:t>, </a:t>
            </a:r>
            <a:r>
              <a:rPr lang="ko-KR" altLang="en-US" dirty="0"/>
              <a:t>관광지 만족도</a:t>
            </a:r>
            <a:r>
              <a:rPr lang="en-US" altLang="ko-KR" dirty="0"/>
              <a:t>, </a:t>
            </a:r>
            <a:r>
              <a:rPr lang="ko-KR" altLang="en-US" dirty="0"/>
              <a:t>거리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관광지 만족도 </a:t>
            </a:r>
            <a:endParaRPr lang="en-US" altLang="ko-KR" dirty="0"/>
          </a:p>
          <a:p>
            <a:r>
              <a:rPr lang="ko-KR" altLang="en-US" dirty="0"/>
              <a:t>인스타와 구글 </a:t>
            </a:r>
            <a:r>
              <a:rPr lang="ko-KR" altLang="en-US" dirty="0" err="1"/>
              <a:t>플레이스에서</a:t>
            </a:r>
            <a:r>
              <a:rPr lang="ko-KR" altLang="en-US" dirty="0"/>
              <a:t> 평가된 </a:t>
            </a:r>
            <a:r>
              <a:rPr lang="ko-KR" altLang="en-US" dirty="0" err="1"/>
              <a:t>별점</a:t>
            </a:r>
            <a:r>
              <a:rPr lang="ko-KR" altLang="en-US" dirty="0"/>
              <a:t> 데이터를 가져와서</a:t>
            </a:r>
            <a:endParaRPr lang="en-US" altLang="ko-KR" dirty="0"/>
          </a:p>
          <a:p>
            <a:r>
              <a:rPr lang="ko-KR" altLang="en-US" dirty="0"/>
              <a:t>해당날짜의 만족도를 얻어낸다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거리</a:t>
            </a:r>
            <a:endParaRPr lang="en-US" altLang="ko-KR" dirty="0"/>
          </a:p>
          <a:p>
            <a:r>
              <a:rPr lang="en-US" altLang="ko-KR" dirty="0"/>
              <a:t>Km</a:t>
            </a:r>
            <a:r>
              <a:rPr lang="ko-KR" altLang="en-US" dirty="0"/>
              <a:t> 가 될지 소요시간이 될지는 미정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952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앞의 결과 </a:t>
            </a:r>
            <a:r>
              <a:rPr lang="ko-KR" altLang="en-US" dirty="0" err="1"/>
              <a:t>값이랑</a:t>
            </a:r>
            <a:r>
              <a:rPr lang="ko-KR" altLang="en-US" dirty="0"/>
              <a:t> 관광지를 넣어서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위의 여건을 충족하는 관광지를 추천할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46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지도상으로 위치를 </a:t>
            </a:r>
            <a:r>
              <a:rPr lang="ko-KR" altLang="en-US" dirty="0" err="1"/>
              <a:t>찍어줌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12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16</a:t>
            </a:r>
            <a:r>
              <a:rPr lang="ko-KR" altLang="en-US" dirty="0"/>
              <a:t>일</a:t>
            </a:r>
            <a:r>
              <a:rPr lang="en-US" altLang="ko-KR" dirty="0"/>
              <a:t>~17</a:t>
            </a:r>
            <a:r>
              <a:rPr lang="ko-KR" altLang="en-US" dirty="0"/>
              <a:t>일 데이터 수집</a:t>
            </a:r>
            <a:r>
              <a:rPr lang="en-US" altLang="ko-KR" dirty="0"/>
              <a:t>, </a:t>
            </a:r>
            <a:r>
              <a:rPr lang="ko-KR" altLang="en-US" dirty="0" err="1"/>
              <a:t>크롤링</a:t>
            </a:r>
            <a:r>
              <a:rPr lang="ko-KR" altLang="en-US" dirty="0"/>
              <a:t> 및 분석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</a:t>
            </a:r>
            <a:r>
              <a:rPr lang="en-US" altLang="ko-KR" dirty="0"/>
              <a:t>~19</a:t>
            </a:r>
            <a:r>
              <a:rPr lang="ko-KR" altLang="en-US" dirty="0"/>
              <a:t>일 데이터 </a:t>
            </a:r>
            <a:r>
              <a:rPr lang="ko-KR" altLang="en-US" dirty="0" err="1"/>
              <a:t>전처리</a:t>
            </a:r>
            <a:r>
              <a:rPr lang="ko-KR" altLang="en-US" dirty="0"/>
              <a:t> 및 모델 선정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</a:t>
            </a:r>
            <a:r>
              <a:rPr lang="en-US" altLang="ko-KR" dirty="0"/>
              <a:t>~21</a:t>
            </a:r>
            <a:r>
              <a:rPr lang="ko-KR" altLang="en-US" dirty="0"/>
              <a:t>일 모델 개발 및 테스트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22</a:t>
            </a:r>
            <a:r>
              <a:rPr lang="ko-KR" altLang="en-US" dirty="0"/>
              <a:t>일</a:t>
            </a:r>
            <a:r>
              <a:rPr lang="en-US" altLang="ko-KR" dirty="0"/>
              <a:t> PPT</a:t>
            </a:r>
            <a:r>
              <a:rPr lang="ko-KR" altLang="en-US" dirty="0"/>
              <a:t>마무리 </a:t>
            </a:r>
            <a:r>
              <a:rPr lang="en-US" altLang="ko-KR" dirty="0"/>
              <a:t>, </a:t>
            </a:r>
            <a:r>
              <a:rPr lang="ko-KR" altLang="en-US" dirty="0"/>
              <a:t>발표 준비 및 제출 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23</a:t>
            </a:r>
            <a:r>
              <a:rPr lang="ko-KR" altLang="en-US" dirty="0"/>
              <a:t>일 발표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315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420101" y="448871"/>
            <a:ext cx="11351799" cy="5960258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08714" y="1477735"/>
            <a:ext cx="6945086" cy="3002352"/>
          </a:xfrm>
        </p:spPr>
        <p:txBody>
          <a:bodyPr anchor="t">
            <a:noAutofit/>
          </a:bodyPr>
          <a:lstStyle>
            <a:lvl1pPr algn="r">
              <a:defRPr sz="5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15001" y="5127172"/>
            <a:ext cx="5638800" cy="963386"/>
          </a:xfrm>
        </p:spPr>
        <p:txBody>
          <a:bodyPr anchor="ctr">
            <a:normAutofit/>
          </a:bodyPr>
          <a:lstStyle>
            <a:lvl1pPr marL="0" indent="0" algn="r">
              <a:buNone/>
              <a:defRPr sz="2200" spc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34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07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기본내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56146"/>
            <a:ext cx="10515600" cy="535531"/>
          </a:xfrm>
          <a:noFill/>
        </p:spPr>
        <p:txBody>
          <a:bodyPr wrap="square" rtlCol="0">
            <a:spAutoFit/>
          </a:bodyPr>
          <a:lstStyle>
            <a:lvl1pPr algn="ctr">
              <a:defRPr lang="ko-KR" altLang="en-US" sz="3200" spc="-150">
                <a:solidFill>
                  <a:srgbClr val="0058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</a:lstStyle>
          <a:p>
            <a:pPr marL="0" lvl="0" algn="ctr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9136"/>
            <a:ext cx="10515600" cy="492782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1567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1" r="2221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3398" y="0"/>
            <a:ext cx="6096000" cy="6858000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6420" y="1189831"/>
            <a:ext cx="4656364" cy="1325563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7304315" y="1189831"/>
            <a:ext cx="4049485" cy="5029994"/>
          </a:xfrm>
        </p:spPr>
        <p:txBody>
          <a:bodyPr anchor="ctr"/>
          <a:lstStyle>
            <a:lvl1pPr marL="514350" indent="-514350">
              <a:lnSpc>
                <a:spcPct val="200000"/>
              </a:lnSpc>
              <a:buFont typeface="+mj-lt"/>
              <a:buAutoNum type="arabicPeriod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914400" indent="-457200">
              <a:lnSpc>
                <a:spcPct val="200000"/>
              </a:lnSpc>
              <a:buFont typeface="+mj-lt"/>
              <a:buAutoNum type="arabicPeriod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2pPr>
            <a:lvl3pPr marL="1371600" indent="-457200">
              <a:lnSpc>
                <a:spcPct val="200000"/>
              </a:lnSpc>
              <a:buFont typeface="+mj-lt"/>
              <a:buAutoNum type="arabicPeriod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3pPr>
            <a:lvl4pPr marL="1714500" indent="-342900">
              <a:lnSpc>
                <a:spcPct val="200000"/>
              </a:lnSpc>
              <a:buFont typeface="+mj-lt"/>
              <a:buAutoNum type="arabicPeriod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4pPr>
            <a:lvl5pPr marL="2171700" indent="-342900">
              <a:lnSpc>
                <a:spcPct val="200000"/>
              </a:lnSpc>
              <a:buFont typeface="+mj-lt"/>
              <a:buAutoNum type="arabicPeriod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0437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제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99" b="17514"/>
          <a:stretch/>
        </p:blipFill>
        <p:spPr>
          <a:xfrm>
            <a:off x="0" y="0"/>
            <a:ext cx="12195184" cy="343408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" y="3434080"/>
            <a:ext cx="12191999" cy="3130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3434080"/>
            <a:ext cx="12192000" cy="3130005"/>
          </a:xfrm>
        </p:spPr>
        <p:txBody>
          <a:bodyPr anchor="ctr">
            <a:normAutofit/>
          </a:bodyPr>
          <a:lstStyle>
            <a:lvl1pPr algn="ctr">
              <a:defRPr sz="36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4229019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0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3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3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6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14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73AF2-201B-418F-B8B2-7E4D7387CD19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2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날씨</a:t>
            </a:r>
            <a:r>
              <a:rPr lang="en-US" altLang="ko-KR" dirty="0"/>
              <a:t>-</a:t>
            </a:r>
            <a:r>
              <a:rPr lang="ko-KR" altLang="en-US" dirty="0"/>
              <a:t>거리</a:t>
            </a:r>
            <a:r>
              <a:rPr lang="en-US" altLang="ko-KR" dirty="0"/>
              <a:t>-</a:t>
            </a:r>
            <a:r>
              <a:rPr lang="ko-KR" altLang="en-US" dirty="0"/>
              <a:t>만족도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기반의</a:t>
            </a:r>
            <a:br>
              <a:rPr lang="en-US" altLang="ko-KR" dirty="0"/>
            </a:br>
            <a:r>
              <a:rPr lang="ko-KR" altLang="en-US" dirty="0"/>
              <a:t>제주도 관광지 추천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ko-KR" altLang="en-US" dirty="0"/>
              <a:t>이현창</a:t>
            </a:r>
            <a:r>
              <a:rPr lang="ko-KR" altLang="en-US" sz="2000" dirty="0"/>
              <a:t> </a:t>
            </a:r>
            <a:r>
              <a:rPr lang="ko-KR" altLang="en-US" dirty="0"/>
              <a:t>김동훈 김호경 윤지혜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360" y="1477735"/>
            <a:ext cx="697791" cy="69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6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분석 모델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5816F9A-E399-4FFE-8E85-0F8DBF171DB1}"/>
              </a:ext>
            </a:extLst>
          </p:cNvPr>
          <p:cNvGrpSpPr/>
          <p:nvPr/>
        </p:nvGrpSpPr>
        <p:grpSpPr>
          <a:xfrm>
            <a:off x="3843167" y="2057853"/>
            <a:ext cx="4505666" cy="3194114"/>
            <a:chOff x="838199" y="2057853"/>
            <a:chExt cx="4505666" cy="3194114"/>
          </a:xfrm>
        </p:grpSpPr>
        <p:grpSp>
          <p:nvGrpSpPr>
            <p:cNvPr id="139" name="그룹 138"/>
            <p:cNvGrpSpPr/>
            <p:nvPr/>
          </p:nvGrpSpPr>
          <p:grpSpPr>
            <a:xfrm>
              <a:off x="838199" y="2057853"/>
              <a:ext cx="4505666" cy="3194114"/>
              <a:chOff x="3748498" y="1142936"/>
              <a:chExt cx="4505666" cy="3194114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4EDCBD8-BA77-43B4-9252-D66CBDA934BC}"/>
                  </a:ext>
                </a:extLst>
              </p:cNvPr>
              <p:cNvSpPr/>
              <p:nvPr/>
            </p:nvSpPr>
            <p:spPr>
              <a:xfrm>
                <a:off x="3748498" y="1142936"/>
                <a:ext cx="4505666" cy="3194114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748498" y="1430315"/>
                <a:ext cx="4505666" cy="523220"/>
              </a:xfrm>
              <a:prstGeom prst="rect">
                <a:avLst/>
              </a:prstGeom>
              <a:solidFill>
                <a:srgbClr val="4472C4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280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추천 관광지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881376" y="3137766"/>
                <a:ext cx="4240652" cy="378000"/>
              </a:xfrm>
              <a:prstGeom prst="rect">
                <a:avLst/>
              </a:prstGeom>
              <a:solidFill>
                <a:srgbClr val="DAE3F3"/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defRPr>
                    <a:latin typeface="나눔스퀘어" panose="020B0600000101010101" pitchFamily="50" charset="-127"/>
                    <a:ea typeface="나눔스퀘어" panose="020B0600000101010101" pitchFamily="50" charset="-127"/>
                  </a:defRPr>
                </a:lvl1pPr>
              </a:lstStyle>
              <a:p>
                <a:pPr algn="ctr"/>
                <a:r>
                  <a:rPr lang="ko-KR" altLang="en-US" dirty="0"/>
                  <a:t>예상</a:t>
                </a:r>
                <a:r>
                  <a:rPr lang="en-US" altLang="ko-KR" dirty="0"/>
                  <a:t>??</a:t>
                </a:r>
              </a:p>
            </p:txBody>
          </p:sp>
          <p:grpSp>
            <p:nvGrpSpPr>
              <p:cNvPr id="135" name="그룹 134"/>
              <p:cNvGrpSpPr/>
              <p:nvPr/>
            </p:nvGrpSpPr>
            <p:grpSpPr>
              <a:xfrm>
                <a:off x="3881376" y="3702099"/>
                <a:ext cx="4240653" cy="378000"/>
                <a:chOff x="3839336" y="3702099"/>
                <a:chExt cx="4240653" cy="378000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>
                  <a:off x="4799951" y="3702099"/>
                  <a:ext cx="3280038" cy="378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prstDash val="sysDot"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추천 관광지</a:t>
                  </a:r>
                  <a:endPara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3839336" y="3702099"/>
                  <a:ext cx="960615" cy="378000"/>
                </a:xfrm>
                <a:prstGeom prst="rect">
                  <a:avLst/>
                </a:prstGeom>
                <a:solidFill>
                  <a:srgbClr val="0058A3"/>
                </a:solidFill>
                <a:ln w="12700">
                  <a:solidFill>
                    <a:schemeClr val="tx1"/>
                  </a:solidFill>
                  <a:prstDash val="sysDot"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OUT</a:t>
                  </a:r>
                </a:p>
              </p:txBody>
            </p:sp>
          </p:grpSp>
          <p:grpSp>
            <p:nvGrpSpPr>
              <p:cNvPr id="136" name="그룹 135"/>
              <p:cNvGrpSpPr/>
              <p:nvPr/>
            </p:nvGrpSpPr>
            <p:grpSpPr>
              <a:xfrm>
                <a:off x="3881376" y="2193368"/>
                <a:ext cx="4240652" cy="758064"/>
                <a:chOff x="3881376" y="2193368"/>
                <a:chExt cx="4240652" cy="758064"/>
              </a:xfrm>
            </p:grpSpPr>
            <p:sp>
              <p:nvSpPr>
                <p:cNvPr id="49" name="TextBox 48"/>
                <p:cNvSpPr txBox="1"/>
                <p:nvPr/>
              </p:nvSpPr>
              <p:spPr>
                <a:xfrm>
                  <a:off x="3881376" y="2193368"/>
                  <a:ext cx="960616" cy="758064"/>
                </a:xfrm>
                <a:prstGeom prst="rect">
                  <a:avLst/>
                </a:prstGeom>
                <a:solidFill>
                  <a:srgbClr val="0058A3"/>
                </a:solidFill>
                <a:ln w="12700">
                  <a:solidFill>
                    <a:schemeClr val="tx1"/>
                  </a:solidFill>
                  <a:prstDash val="sysDot"/>
                </a:ln>
              </p:spPr>
              <p:txBody>
                <a:bodyPr wrap="square" rtlCol="0" anchor="t">
                  <a:noAutofit/>
                </a:bodyPr>
                <a:lstStyle>
                  <a:defPPr>
                    <a:defRPr lang="ko-KR"/>
                  </a:defPPr>
                  <a:lvl1pPr algn="ctr">
                    <a:defRPr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defRPr>
                  </a:lvl1pPr>
                </a:lstStyle>
                <a:p>
                  <a:r>
                    <a:rPr lang="en-US" altLang="ko-KR" dirty="0"/>
                    <a:t>IN</a:t>
                  </a:r>
                </a:p>
              </p:txBody>
            </p:sp>
            <p:grpSp>
              <p:nvGrpSpPr>
                <p:cNvPr id="78" name="그룹 77"/>
                <p:cNvGrpSpPr/>
                <p:nvPr/>
              </p:nvGrpSpPr>
              <p:grpSpPr>
                <a:xfrm>
                  <a:off x="4841993" y="2193368"/>
                  <a:ext cx="3280035" cy="758064"/>
                  <a:chOff x="5210484" y="2263284"/>
                  <a:chExt cx="2295745" cy="758064"/>
                </a:xfrm>
              </p:grpSpPr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5210484" y="2263284"/>
                    <a:ext cx="1147124" cy="378000"/>
                  </a:xfrm>
                  <a:prstGeom prst="rect">
                    <a:avLst/>
                  </a:prstGeom>
                  <a:solidFill>
                    <a:srgbClr val="DAE3F3"/>
                  </a:solidFill>
                  <a:ln w="12700">
                    <a:solidFill>
                      <a:schemeClr val="tx1"/>
                    </a:solidFill>
                    <a:prstDash val="sysDot"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날씨 그룹</a:t>
                    </a:r>
                    <a:endParaRPr lang="en-US" altLang="ko-KR" dirty="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6359105" y="2263284"/>
                    <a:ext cx="1147124" cy="378000"/>
                  </a:xfrm>
                  <a:prstGeom prst="rect">
                    <a:avLst/>
                  </a:prstGeom>
                  <a:solidFill>
                    <a:srgbClr val="DAE3F3"/>
                  </a:solidFill>
                  <a:ln w="12700">
                    <a:solidFill>
                      <a:schemeClr val="tx1"/>
                    </a:solidFill>
                    <a:prstDash val="sysDot"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관광지</a:t>
                    </a:r>
                    <a:endParaRPr lang="en-US" altLang="ko-KR" dirty="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5210484" y="2643348"/>
                    <a:ext cx="1147124" cy="378000"/>
                  </a:xfrm>
                  <a:prstGeom prst="rect">
                    <a:avLst/>
                  </a:prstGeom>
                  <a:solidFill>
                    <a:srgbClr val="DAE3F3"/>
                  </a:solidFill>
                  <a:ln w="12700">
                    <a:solidFill>
                      <a:schemeClr val="tx1"/>
                    </a:solidFill>
                    <a:prstDash val="sysDot"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거리</a:t>
                    </a:r>
                    <a:endParaRPr lang="en-US" altLang="ko-KR" dirty="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6359105" y="2643348"/>
                    <a:ext cx="1147124" cy="378000"/>
                  </a:xfrm>
                  <a:prstGeom prst="rect">
                    <a:avLst/>
                  </a:prstGeom>
                  <a:solidFill>
                    <a:srgbClr val="DAE3F3"/>
                  </a:solidFill>
                  <a:ln w="12700">
                    <a:solidFill>
                      <a:schemeClr val="tx1"/>
                    </a:solidFill>
                    <a:prstDash val="sysDot"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만족도</a:t>
                    </a:r>
                    <a:endParaRPr lang="en-US" altLang="ko-KR" dirty="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p:grpSp>
          </p:grp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4EDCBD8-BA77-43B4-9252-D66CBDA934BC}"/>
                </a:ext>
              </a:extLst>
            </p:cNvPr>
            <p:cNvSpPr/>
            <p:nvPr/>
          </p:nvSpPr>
          <p:spPr>
            <a:xfrm>
              <a:off x="2064571" y="3163019"/>
              <a:ext cx="1376074" cy="286494"/>
            </a:xfrm>
            <a:prstGeom prst="rect">
              <a:avLst/>
            </a:prstGeom>
            <a:solidFill>
              <a:srgbClr val="FFD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날씨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4EDCBD8-BA77-43B4-9252-D66CBDA934BC}"/>
                </a:ext>
              </a:extLst>
            </p:cNvPr>
            <p:cNvSpPr/>
            <p:nvPr/>
          </p:nvSpPr>
          <p:spPr>
            <a:xfrm>
              <a:off x="3704218" y="3529775"/>
              <a:ext cx="1376074" cy="286494"/>
            </a:xfrm>
            <a:prstGeom prst="rect">
              <a:avLst/>
            </a:prstGeom>
            <a:solidFill>
              <a:srgbClr val="FFD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관광지 만족도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4EDCBD8-BA77-43B4-9252-D66CBDA934BC}"/>
                </a:ext>
              </a:extLst>
            </p:cNvPr>
            <p:cNvSpPr/>
            <p:nvPr/>
          </p:nvSpPr>
          <p:spPr>
            <a:xfrm>
              <a:off x="2063130" y="3529775"/>
              <a:ext cx="1376074" cy="286494"/>
            </a:xfrm>
            <a:prstGeom prst="rect">
              <a:avLst/>
            </a:prstGeom>
            <a:solidFill>
              <a:srgbClr val="FFD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거리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98954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2035D-CDD9-41A0-B2E3-22BA4EA0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분석 모델</a:t>
            </a:r>
          </a:p>
        </p:txBody>
      </p:sp>
      <p:sp>
        <p:nvSpPr>
          <p:cNvPr id="4" name="세로로 말린 두루마리 모양 6">
            <a:extLst>
              <a:ext uri="{FF2B5EF4-FFF2-40B4-BE49-F238E27FC236}">
                <a16:creationId xmlns:a16="http://schemas.microsoft.com/office/drawing/2014/main" id="{9558CF48-ACF5-47EC-A2AE-5900B2283D4E}"/>
              </a:ext>
            </a:extLst>
          </p:cNvPr>
          <p:cNvSpPr/>
          <p:nvPr/>
        </p:nvSpPr>
        <p:spPr>
          <a:xfrm>
            <a:off x="512440" y="1877047"/>
            <a:ext cx="5583560" cy="3103906"/>
          </a:xfrm>
          <a:prstGeom prst="verticalScroll">
            <a:avLst/>
          </a:prstGeom>
          <a:solidFill>
            <a:schemeClr val="bg1"/>
          </a:solidFill>
          <a:ln w="857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EF2D31-70C6-41D2-8E0D-7E8F284756AE}"/>
              </a:ext>
            </a:extLst>
          </p:cNvPr>
          <p:cNvSpPr txBox="1"/>
          <p:nvPr/>
        </p:nvSpPr>
        <p:spPr>
          <a:xfrm>
            <a:off x="-206734" y="1227064"/>
            <a:ext cx="5866303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출력 예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제주시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첨단로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241]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기준 추천하는 관광지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0" lvl="3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한라산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0" lvl="3" indent="-342900">
              <a:lnSpc>
                <a:spcPct val="150000"/>
              </a:lnSpc>
              <a:buAutoNum type="arabicPeriod"/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산굼부리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0" lvl="3" indent="-342900">
              <a:lnSpc>
                <a:spcPct val="150000"/>
              </a:lnSpc>
              <a:buAutoNum type="arabicPeriod"/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함덕해수욕장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0" lvl="3" indent="-342900">
              <a:lnSpc>
                <a:spcPct val="150000"/>
              </a:lnSpc>
              <a:buAutoNum type="arabicPeriod"/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삼성혈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0" lvl="3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성산일출봉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187831-FAB9-42A1-B2A7-376903B48C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"/>
          <a:stretch/>
        </p:blipFill>
        <p:spPr>
          <a:xfrm>
            <a:off x="6278700" y="1877047"/>
            <a:ext cx="5583560" cy="3210373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91C0D5F-F13C-430A-9DFD-FC6BE58D3562}"/>
              </a:ext>
            </a:extLst>
          </p:cNvPr>
          <p:cNvSpPr/>
          <p:nvPr/>
        </p:nvSpPr>
        <p:spPr>
          <a:xfrm>
            <a:off x="8551058" y="2676905"/>
            <a:ext cx="675569" cy="71669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D2F65224-489C-4C34-9033-8F5683D9E6D1}"/>
              </a:ext>
            </a:extLst>
          </p:cNvPr>
          <p:cNvSpPr/>
          <p:nvPr/>
        </p:nvSpPr>
        <p:spPr>
          <a:xfrm>
            <a:off x="10089279" y="1600688"/>
            <a:ext cx="296562" cy="34598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715C4BD5-22EA-4FDB-B28B-E80239B454DE}"/>
              </a:ext>
            </a:extLst>
          </p:cNvPr>
          <p:cNvSpPr/>
          <p:nvPr/>
        </p:nvSpPr>
        <p:spPr>
          <a:xfrm>
            <a:off x="11565698" y="2244418"/>
            <a:ext cx="296562" cy="34598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0CB1EC5B-5374-40A7-B36C-6E99FF85FECE}"/>
              </a:ext>
            </a:extLst>
          </p:cNvPr>
          <p:cNvSpPr/>
          <p:nvPr/>
        </p:nvSpPr>
        <p:spPr>
          <a:xfrm>
            <a:off x="8930065" y="2053375"/>
            <a:ext cx="296562" cy="34598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912C1341-9F8A-4B85-B1AE-16D140969C16}"/>
              </a:ext>
            </a:extLst>
          </p:cNvPr>
          <p:cNvSpPr/>
          <p:nvPr/>
        </p:nvSpPr>
        <p:spPr>
          <a:xfrm>
            <a:off x="9837474" y="2689262"/>
            <a:ext cx="296562" cy="34598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74128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547E38B-D361-47D8-9E9A-E2AA5307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조원 소개</a:t>
            </a:r>
          </a:p>
        </p:txBody>
      </p:sp>
    </p:spTree>
    <p:extLst>
      <p:ext uri="{BB962C8B-B14F-4D97-AF65-F5344CB8AC3E}">
        <p14:creationId xmlns:p14="http://schemas.microsoft.com/office/powerpoint/2010/main" val="49027079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F8B64-1602-46E0-8CCE-B0B2F333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조원 소개</a:t>
            </a:r>
          </a:p>
        </p:txBody>
      </p:sp>
      <p:grpSp>
        <p:nvGrpSpPr>
          <p:cNvPr id="12" name="그래픽 10" descr="학교 소년">
            <a:extLst>
              <a:ext uri="{FF2B5EF4-FFF2-40B4-BE49-F238E27FC236}">
                <a16:creationId xmlns:a16="http://schemas.microsoft.com/office/drawing/2014/main" id="{08986461-279E-4922-ABAB-23669822CBA1}"/>
              </a:ext>
            </a:extLst>
          </p:cNvPr>
          <p:cNvGrpSpPr/>
          <p:nvPr/>
        </p:nvGrpSpPr>
        <p:grpSpPr>
          <a:xfrm>
            <a:off x="1110138" y="1458097"/>
            <a:ext cx="2631991" cy="2347783"/>
            <a:chOff x="1466499" y="1629985"/>
            <a:chExt cx="914400" cy="914400"/>
          </a:xfrm>
          <a:solidFill>
            <a:srgbClr val="FFDB00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9735F925-79BA-4AB8-865F-98F3BB4063C9}"/>
                </a:ext>
              </a:extLst>
            </p:cNvPr>
            <p:cNvSpPr/>
            <p:nvPr/>
          </p:nvSpPr>
          <p:spPr>
            <a:xfrm>
              <a:off x="1668905" y="2137191"/>
              <a:ext cx="504825" cy="276225"/>
            </a:xfrm>
            <a:custGeom>
              <a:avLst/>
              <a:gdLst>
                <a:gd name="connsiteX0" fmla="*/ 477679 w 504825"/>
                <a:gd name="connsiteY0" fmla="*/ 98584 h 276225"/>
                <a:gd name="connsiteX1" fmla="*/ 356997 w 504825"/>
                <a:gd name="connsiteY1" fmla="*/ 26194 h 276225"/>
                <a:gd name="connsiteX2" fmla="*/ 254794 w 504825"/>
                <a:gd name="connsiteY2" fmla="*/ 7144 h 276225"/>
                <a:gd name="connsiteX3" fmla="*/ 152591 w 504825"/>
                <a:gd name="connsiteY3" fmla="*/ 26194 h 276225"/>
                <a:gd name="connsiteX4" fmla="*/ 31909 w 504825"/>
                <a:gd name="connsiteY4" fmla="*/ 98584 h 276225"/>
                <a:gd name="connsiteX5" fmla="*/ 7144 w 504825"/>
                <a:gd name="connsiteY5" fmla="*/ 159544 h 276225"/>
                <a:gd name="connsiteX6" fmla="*/ 7144 w 504825"/>
                <a:gd name="connsiteY6" fmla="*/ 273844 h 276225"/>
                <a:gd name="connsiteX7" fmla="*/ 245269 w 504825"/>
                <a:gd name="connsiteY7" fmla="*/ 273844 h 276225"/>
                <a:gd name="connsiteX8" fmla="*/ 245269 w 504825"/>
                <a:gd name="connsiteY8" fmla="*/ 84963 h 276225"/>
                <a:gd name="connsiteX9" fmla="*/ 153353 w 504825"/>
                <a:gd name="connsiteY9" fmla="*/ 129826 h 276225"/>
                <a:gd name="connsiteX10" fmla="*/ 149448 w 504825"/>
                <a:gd name="connsiteY10" fmla="*/ 130778 h 276225"/>
                <a:gd name="connsiteX11" fmla="*/ 144114 w 504825"/>
                <a:gd name="connsiteY11" fmla="*/ 128969 h 276225"/>
                <a:gd name="connsiteX12" fmla="*/ 140589 w 504825"/>
                <a:gd name="connsiteY12" fmla="*/ 120396 h 276225"/>
                <a:gd name="connsiteX13" fmla="*/ 152305 w 504825"/>
                <a:gd name="connsiteY13" fmla="*/ 46768 h 276225"/>
                <a:gd name="connsiteX14" fmla="*/ 158687 w 504825"/>
                <a:gd name="connsiteY14" fmla="*/ 44291 h 276225"/>
                <a:gd name="connsiteX15" fmla="*/ 195644 w 504825"/>
                <a:gd name="connsiteY15" fmla="*/ 33719 h 276225"/>
                <a:gd name="connsiteX16" fmla="*/ 292443 w 504825"/>
                <a:gd name="connsiteY16" fmla="*/ 55145 h 276225"/>
                <a:gd name="connsiteX17" fmla="*/ 314230 w 504825"/>
                <a:gd name="connsiteY17" fmla="*/ 33147 h 276225"/>
                <a:gd name="connsiteX18" fmla="*/ 350616 w 504825"/>
                <a:gd name="connsiteY18" fmla="*/ 44196 h 276225"/>
                <a:gd name="connsiteX19" fmla="*/ 357283 w 504825"/>
                <a:gd name="connsiteY19" fmla="*/ 46673 h 276225"/>
                <a:gd name="connsiteX20" fmla="*/ 369094 w 504825"/>
                <a:gd name="connsiteY20" fmla="*/ 120396 h 276225"/>
                <a:gd name="connsiteX21" fmla="*/ 365570 w 504825"/>
                <a:gd name="connsiteY21" fmla="*/ 128969 h 276225"/>
                <a:gd name="connsiteX22" fmla="*/ 360236 w 504825"/>
                <a:gd name="connsiteY22" fmla="*/ 130778 h 276225"/>
                <a:gd name="connsiteX23" fmla="*/ 356331 w 504825"/>
                <a:gd name="connsiteY23" fmla="*/ 129826 h 276225"/>
                <a:gd name="connsiteX24" fmla="*/ 264319 w 504825"/>
                <a:gd name="connsiteY24" fmla="*/ 84963 h 276225"/>
                <a:gd name="connsiteX25" fmla="*/ 264319 w 504825"/>
                <a:gd name="connsiteY25" fmla="*/ 273844 h 276225"/>
                <a:gd name="connsiteX26" fmla="*/ 502444 w 504825"/>
                <a:gd name="connsiteY26" fmla="*/ 273844 h 276225"/>
                <a:gd name="connsiteX27" fmla="*/ 502444 w 504825"/>
                <a:gd name="connsiteY27" fmla="*/ 159544 h 276225"/>
                <a:gd name="connsiteX28" fmla="*/ 477679 w 504825"/>
                <a:gd name="connsiteY28" fmla="*/ 9858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4825" h="276225">
                  <a:moveTo>
                    <a:pt x="477679" y="98584"/>
                  </a:moveTo>
                  <a:cubicBezTo>
                    <a:pt x="443400" y="65696"/>
                    <a:pt x="402152" y="40953"/>
                    <a:pt x="356997" y="26194"/>
                  </a:cubicBezTo>
                  <a:cubicBezTo>
                    <a:pt x="324336" y="13807"/>
                    <a:pt x="289724" y="7356"/>
                    <a:pt x="254794" y="7144"/>
                  </a:cubicBezTo>
                  <a:cubicBezTo>
                    <a:pt x="219921" y="7929"/>
                    <a:pt x="185405" y="14362"/>
                    <a:pt x="152591" y="26194"/>
                  </a:cubicBezTo>
                  <a:cubicBezTo>
                    <a:pt x="108132" y="42441"/>
                    <a:pt x="67174" y="67009"/>
                    <a:pt x="31909" y="98584"/>
                  </a:cubicBezTo>
                  <a:cubicBezTo>
                    <a:pt x="15980" y="114871"/>
                    <a:pt x="7086" y="136763"/>
                    <a:pt x="7144" y="159544"/>
                  </a:cubicBezTo>
                  <a:lnTo>
                    <a:pt x="7144" y="273844"/>
                  </a:lnTo>
                  <a:lnTo>
                    <a:pt x="245269" y="273844"/>
                  </a:lnTo>
                  <a:lnTo>
                    <a:pt x="245269" y="84963"/>
                  </a:lnTo>
                  <a:lnTo>
                    <a:pt x="153353" y="129826"/>
                  </a:lnTo>
                  <a:cubicBezTo>
                    <a:pt x="152151" y="130463"/>
                    <a:pt x="150809" y="130790"/>
                    <a:pt x="149448" y="130778"/>
                  </a:cubicBezTo>
                  <a:cubicBezTo>
                    <a:pt x="147514" y="130809"/>
                    <a:pt x="145630" y="130169"/>
                    <a:pt x="144114" y="128969"/>
                  </a:cubicBezTo>
                  <a:cubicBezTo>
                    <a:pt x="141362" y="127047"/>
                    <a:pt x="139984" y="123697"/>
                    <a:pt x="140589" y="120396"/>
                  </a:cubicBezTo>
                  <a:lnTo>
                    <a:pt x="152305" y="46768"/>
                  </a:lnTo>
                  <a:lnTo>
                    <a:pt x="158687" y="44291"/>
                  </a:lnTo>
                  <a:cubicBezTo>
                    <a:pt x="171641" y="39910"/>
                    <a:pt x="183833" y="36481"/>
                    <a:pt x="195644" y="33719"/>
                  </a:cubicBezTo>
                  <a:cubicBezTo>
                    <a:pt x="216457" y="66365"/>
                    <a:pt x="259796" y="75959"/>
                    <a:pt x="292443" y="55145"/>
                  </a:cubicBezTo>
                  <a:cubicBezTo>
                    <a:pt x="301254" y="49528"/>
                    <a:pt x="308698" y="42012"/>
                    <a:pt x="314230" y="33147"/>
                  </a:cubicBezTo>
                  <a:cubicBezTo>
                    <a:pt x="326573" y="36081"/>
                    <a:pt x="338725" y="39771"/>
                    <a:pt x="350616" y="44196"/>
                  </a:cubicBezTo>
                  <a:lnTo>
                    <a:pt x="357283" y="46673"/>
                  </a:lnTo>
                  <a:lnTo>
                    <a:pt x="369094" y="120396"/>
                  </a:lnTo>
                  <a:cubicBezTo>
                    <a:pt x="369699" y="123697"/>
                    <a:pt x="368322" y="127047"/>
                    <a:pt x="365570" y="128969"/>
                  </a:cubicBezTo>
                  <a:cubicBezTo>
                    <a:pt x="364053" y="130169"/>
                    <a:pt x="362169" y="130809"/>
                    <a:pt x="360236" y="130778"/>
                  </a:cubicBezTo>
                  <a:cubicBezTo>
                    <a:pt x="358875" y="130790"/>
                    <a:pt x="357533" y="130463"/>
                    <a:pt x="356331" y="129826"/>
                  </a:cubicBezTo>
                  <a:lnTo>
                    <a:pt x="264319" y="84963"/>
                  </a:lnTo>
                  <a:lnTo>
                    <a:pt x="264319" y="273844"/>
                  </a:lnTo>
                  <a:lnTo>
                    <a:pt x="502444" y="273844"/>
                  </a:lnTo>
                  <a:lnTo>
                    <a:pt x="502444" y="159544"/>
                  </a:lnTo>
                  <a:cubicBezTo>
                    <a:pt x="502502" y="136763"/>
                    <a:pt x="493608" y="114871"/>
                    <a:pt x="477679" y="98584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2EE9A63C-EE33-4209-89FE-B88EAA1DF6C7}"/>
                </a:ext>
              </a:extLst>
            </p:cNvPr>
            <p:cNvSpPr/>
            <p:nvPr/>
          </p:nvSpPr>
          <p:spPr>
            <a:xfrm>
              <a:off x="1775395" y="1871539"/>
              <a:ext cx="295275" cy="238125"/>
            </a:xfrm>
            <a:custGeom>
              <a:avLst/>
              <a:gdLst>
                <a:gd name="connsiteX0" fmla="*/ 269176 w 295275"/>
                <a:gd name="connsiteY0" fmla="*/ 66961 h 238125"/>
                <a:gd name="connsiteX1" fmla="*/ 229552 w 295275"/>
                <a:gd name="connsiteY1" fmla="*/ 7144 h 238125"/>
                <a:gd name="connsiteX2" fmla="*/ 173546 w 295275"/>
                <a:gd name="connsiteY2" fmla="*/ 52483 h 238125"/>
                <a:gd name="connsiteX3" fmla="*/ 81629 w 295275"/>
                <a:gd name="connsiteY3" fmla="*/ 94297 h 238125"/>
                <a:gd name="connsiteX4" fmla="*/ 69554 w 295275"/>
                <a:gd name="connsiteY4" fmla="*/ 88326 h 238125"/>
                <a:gd name="connsiteX5" fmla="*/ 72771 w 295275"/>
                <a:gd name="connsiteY5" fmla="*/ 77724 h 238125"/>
                <a:gd name="connsiteX6" fmla="*/ 93821 w 295275"/>
                <a:gd name="connsiteY6" fmla="*/ 48482 h 238125"/>
                <a:gd name="connsiteX7" fmla="*/ 96679 w 295275"/>
                <a:gd name="connsiteY7" fmla="*/ 41624 h 238125"/>
                <a:gd name="connsiteX8" fmla="*/ 76391 w 295275"/>
                <a:gd name="connsiteY8" fmla="*/ 59245 h 238125"/>
                <a:gd name="connsiteX9" fmla="*/ 25336 w 295275"/>
                <a:gd name="connsiteY9" fmla="*/ 84296 h 238125"/>
                <a:gd name="connsiteX10" fmla="*/ 10001 w 295275"/>
                <a:gd name="connsiteY10" fmla="*/ 117729 h 238125"/>
                <a:gd name="connsiteX11" fmla="*/ 7144 w 295275"/>
                <a:gd name="connsiteY11" fmla="*/ 139446 h 238125"/>
                <a:gd name="connsiteX12" fmla="*/ 205678 w 295275"/>
                <a:gd name="connsiteY12" fmla="*/ 223325 h 238125"/>
                <a:gd name="connsiteX13" fmla="*/ 288608 w 295275"/>
                <a:gd name="connsiteY13" fmla="*/ 141732 h 238125"/>
                <a:gd name="connsiteX14" fmla="*/ 269176 w 295275"/>
                <a:gd name="connsiteY14" fmla="*/ 66961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5275" h="238125">
                  <a:moveTo>
                    <a:pt x="269176" y="66961"/>
                  </a:moveTo>
                  <a:cubicBezTo>
                    <a:pt x="259523" y="44883"/>
                    <a:pt x="246116" y="24644"/>
                    <a:pt x="229552" y="7144"/>
                  </a:cubicBezTo>
                  <a:cubicBezTo>
                    <a:pt x="212899" y="24590"/>
                    <a:pt x="194077" y="39827"/>
                    <a:pt x="173546" y="52483"/>
                  </a:cubicBezTo>
                  <a:cubicBezTo>
                    <a:pt x="144284" y="69269"/>
                    <a:pt x="113510" y="83269"/>
                    <a:pt x="81629" y="94297"/>
                  </a:cubicBezTo>
                  <a:cubicBezTo>
                    <a:pt x="76646" y="95983"/>
                    <a:pt x="71240" y="93310"/>
                    <a:pt x="69554" y="88326"/>
                  </a:cubicBezTo>
                  <a:cubicBezTo>
                    <a:pt x="68249" y="84469"/>
                    <a:pt x="69542" y="80207"/>
                    <a:pt x="72771" y="77724"/>
                  </a:cubicBezTo>
                  <a:cubicBezTo>
                    <a:pt x="81754" y="69555"/>
                    <a:pt x="88925" y="59593"/>
                    <a:pt x="93821" y="48482"/>
                  </a:cubicBezTo>
                  <a:cubicBezTo>
                    <a:pt x="94964" y="46006"/>
                    <a:pt x="95917" y="43815"/>
                    <a:pt x="96679" y="41624"/>
                  </a:cubicBezTo>
                  <a:cubicBezTo>
                    <a:pt x="90473" y="48110"/>
                    <a:pt x="83682" y="54009"/>
                    <a:pt x="76391" y="59245"/>
                  </a:cubicBezTo>
                  <a:cubicBezTo>
                    <a:pt x="60822" y="70274"/>
                    <a:pt x="43585" y="78731"/>
                    <a:pt x="25336" y="84296"/>
                  </a:cubicBezTo>
                  <a:cubicBezTo>
                    <a:pt x="18101" y="94338"/>
                    <a:pt x="12892" y="105694"/>
                    <a:pt x="10001" y="117729"/>
                  </a:cubicBezTo>
                  <a:cubicBezTo>
                    <a:pt x="8555" y="124895"/>
                    <a:pt x="7600" y="132151"/>
                    <a:pt x="7144" y="139446"/>
                  </a:cubicBezTo>
                  <a:cubicBezTo>
                    <a:pt x="38805" y="217432"/>
                    <a:pt x="127691" y="254986"/>
                    <a:pt x="205678" y="223325"/>
                  </a:cubicBezTo>
                  <a:cubicBezTo>
                    <a:pt x="243023" y="208164"/>
                    <a:pt x="272842" y="178826"/>
                    <a:pt x="288608" y="141732"/>
                  </a:cubicBezTo>
                  <a:cubicBezTo>
                    <a:pt x="285151" y="116119"/>
                    <a:pt x="278627" y="91015"/>
                    <a:pt x="269176" y="6696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32E035D4-5882-42B4-9770-58FA9659045A}"/>
                </a:ext>
              </a:extLst>
            </p:cNvPr>
            <p:cNvSpPr/>
            <p:nvPr/>
          </p:nvSpPr>
          <p:spPr>
            <a:xfrm>
              <a:off x="1754630" y="1732995"/>
              <a:ext cx="333375" cy="247650"/>
            </a:xfrm>
            <a:custGeom>
              <a:avLst/>
              <a:gdLst>
                <a:gd name="connsiteX0" fmla="*/ 33052 w 333375"/>
                <a:gd name="connsiteY0" fmla="*/ 208553 h 247650"/>
                <a:gd name="connsiteX1" fmla="*/ 38195 w 333375"/>
                <a:gd name="connsiteY1" fmla="*/ 205219 h 247650"/>
                <a:gd name="connsiteX2" fmla="*/ 85820 w 333375"/>
                <a:gd name="connsiteY2" fmla="*/ 182359 h 247650"/>
                <a:gd name="connsiteX3" fmla="*/ 121444 w 333375"/>
                <a:gd name="connsiteY3" fmla="*/ 144640 h 247650"/>
                <a:gd name="connsiteX4" fmla="*/ 130112 w 333375"/>
                <a:gd name="connsiteY4" fmla="*/ 139973 h 247650"/>
                <a:gd name="connsiteX5" fmla="*/ 138208 w 333375"/>
                <a:gd name="connsiteY5" fmla="*/ 145497 h 247650"/>
                <a:gd name="connsiteX6" fmla="*/ 131636 w 333375"/>
                <a:gd name="connsiteY6" fmla="*/ 195123 h 247650"/>
                <a:gd name="connsiteX7" fmla="*/ 127825 w 333375"/>
                <a:gd name="connsiteY7" fmla="*/ 202552 h 247650"/>
                <a:gd name="connsiteX8" fmla="*/ 184118 w 333375"/>
                <a:gd name="connsiteY8" fmla="*/ 174739 h 247650"/>
                <a:gd name="connsiteX9" fmla="*/ 242602 w 333375"/>
                <a:gd name="connsiteY9" fmla="*/ 125590 h 247650"/>
                <a:gd name="connsiteX10" fmla="*/ 249365 w 333375"/>
                <a:gd name="connsiteY10" fmla="*/ 122161 h 247650"/>
                <a:gd name="connsiteX11" fmla="*/ 256603 w 333375"/>
                <a:gd name="connsiteY11" fmla="*/ 124733 h 247650"/>
                <a:gd name="connsiteX12" fmla="*/ 307658 w 333375"/>
                <a:gd name="connsiteY12" fmla="*/ 198361 h 247650"/>
                <a:gd name="connsiteX13" fmla="*/ 321945 w 333375"/>
                <a:gd name="connsiteY13" fmla="*/ 243510 h 247650"/>
                <a:gd name="connsiteX14" fmla="*/ 333375 w 333375"/>
                <a:gd name="connsiteY14" fmla="*/ 212077 h 247650"/>
                <a:gd name="connsiteX15" fmla="*/ 274606 w 333375"/>
                <a:gd name="connsiteY15" fmla="*/ 86823 h 247650"/>
                <a:gd name="connsiteX16" fmla="*/ 306419 w 333375"/>
                <a:gd name="connsiteY16" fmla="*/ 71107 h 247650"/>
                <a:gd name="connsiteX17" fmla="*/ 309867 w 333375"/>
                <a:gd name="connsiteY17" fmla="*/ 60048 h 247650"/>
                <a:gd name="connsiteX18" fmla="*/ 301276 w 333375"/>
                <a:gd name="connsiteY18" fmla="*/ 55772 h 247650"/>
                <a:gd name="connsiteX19" fmla="*/ 256032 w 333375"/>
                <a:gd name="connsiteY19" fmla="*/ 63963 h 247650"/>
                <a:gd name="connsiteX20" fmla="*/ 267176 w 333375"/>
                <a:gd name="connsiteY20" fmla="*/ 47866 h 247650"/>
                <a:gd name="connsiteX21" fmla="*/ 266129 w 333375"/>
                <a:gd name="connsiteY21" fmla="*/ 37293 h 247650"/>
                <a:gd name="connsiteX22" fmla="*/ 255556 w 333375"/>
                <a:gd name="connsiteY22" fmla="*/ 36722 h 247650"/>
                <a:gd name="connsiteX23" fmla="*/ 231553 w 333375"/>
                <a:gd name="connsiteY23" fmla="*/ 54819 h 247650"/>
                <a:gd name="connsiteX24" fmla="*/ 207645 w 333375"/>
                <a:gd name="connsiteY24" fmla="*/ 11290 h 247650"/>
                <a:gd name="connsiteX25" fmla="*/ 196476 w 333375"/>
                <a:gd name="connsiteY25" fmla="*/ 8214 h 247650"/>
                <a:gd name="connsiteX26" fmla="*/ 192405 w 333375"/>
                <a:gd name="connsiteY26" fmla="*/ 16434 h 247650"/>
                <a:gd name="connsiteX27" fmla="*/ 197644 w 333375"/>
                <a:gd name="connsiteY27" fmla="*/ 51581 h 247650"/>
                <a:gd name="connsiteX28" fmla="*/ 170021 w 333375"/>
                <a:gd name="connsiteY28" fmla="*/ 49104 h 247650"/>
                <a:gd name="connsiteX29" fmla="*/ 7144 w 333375"/>
                <a:gd name="connsiteY29" fmla="*/ 212172 h 247650"/>
                <a:gd name="connsiteX30" fmla="*/ 15811 w 333375"/>
                <a:gd name="connsiteY30" fmla="*/ 240747 h 247650"/>
                <a:gd name="connsiteX31" fmla="*/ 33052 w 333375"/>
                <a:gd name="connsiteY31" fmla="*/ 20855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33375" h="247650">
                  <a:moveTo>
                    <a:pt x="33052" y="208553"/>
                  </a:moveTo>
                  <a:cubicBezTo>
                    <a:pt x="34352" y="206905"/>
                    <a:pt x="36161" y="205733"/>
                    <a:pt x="38195" y="205219"/>
                  </a:cubicBezTo>
                  <a:cubicBezTo>
                    <a:pt x="55250" y="200350"/>
                    <a:pt x="71354" y="192619"/>
                    <a:pt x="85820" y="182359"/>
                  </a:cubicBezTo>
                  <a:cubicBezTo>
                    <a:pt x="99861" y="172024"/>
                    <a:pt x="111927" y="159248"/>
                    <a:pt x="121444" y="144640"/>
                  </a:cubicBezTo>
                  <a:cubicBezTo>
                    <a:pt x="123243" y="141596"/>
                    <a:pt x="126580" y="139799"/>
                    <a:pt x="130112" y="139973"/>
                  </a:cubicBezTo>
                  <a:cubicBezTo>
                    <a:pt x="133623" y="140178"/>
                    <a:pt x="136736" y="142302"/>
                    <a:pt x="138208" y="145497"/>
                  </a:cubicBezTo>
                  <a:cubicBezTo>
                    <a:pt x="139065" y="147307"/>
                    <a:pt x="146209" y="164547"/>
                    <a:pt x="131636" y="195123"/>
                  </a:cubicBezTo>
                  <a:cubicBezTo>
                    <a:pt x="130397" y="197790"/>
                    <a:pt x="129064" y="200266"/>
                    <a:pt x="127825" y="202552"/>
                  </a:cubicBezTo>
                  <a:cubicBezTo>
                    <a:pt x="147255" y="194693"/>
                    <a:pt x="166071" y="185397"/>
                    <a:pt x="184118" y="174739"/>
                  </a:cubicBezTo>
                  <a:cubicBezTo>
                    <a:pt x="206001" y="161429"/>
                    <a:pt x="225723" y="144855"/>
                    <a:pt x="242602" y="125590"/>
                  </a:cubicBezTo>
                  <a:cubicBezTo>
                    <a:pt x="244284" y="123560"/>
                    <a:pt x="246733" y="122319"/>
                    <a:pt x="249365" y="122161"/>
                  </a:cubicBezTo>
                  <a:cubicBezTo>
                    <a:pt x="252031" y="121964"/>
                    <a:pt x="254659" y="122897"/>
                    <a:pt x="256603" y="124733"/>
                  </a:cubicBezTo>
                  <a:cubicBezTo>
                    <a:pt x="278179" y="145780"/>
                    <a:pt x="295511" y="170776"/>
                    <a:pt x="307658" y="198361"/>
                  </a:cubicBezTo>
                  <a:cubicBezTo>
                    <a:pt x="313471" y="213058"/>
                    <a:pt x="318245" y="228145"/>
                    <a:pt x="321945" y="243510"/>
                  </a:cubicBezTo>
                  <a:cubicBezTo>
                    <a:pt x="328862" y="234438"/>
                    <a:pt x="332849" y="223473"/>
                    <a:pt x="333375" y="212077"/>
                  </a:cubicBezTo>
                  <a:cubicBezTo>
                    <a:pt x="333426" y="163655"/>
                    <a:pt x="311879" y="117733"/>
                    <a:pt x="274606" y="86823"/>
                  </a:cubicBezTo>
                  <a:lnTo>
                    <a:pt x="306419" y="71107"/>
                  </a:lnTo>
                  <a:cubicBezTo>
                    <a:pt x="310425" y="69005"/>
                    <a:pt x="311969" y="64054"/>
                    <a:pt x="309867" y="60048"/>
                  </a:cubicBezTo>
                  <a:cubicBezTo>
                    <a:pt x="308225" y="56919"/>
                    <a:pt x="304762" y="55195"/>
                    <a:pt x="301276" y="55772"/>
                  </a:cubicBezTo>
                  <a:lnTo>
                    <a:pt x="256032" y="63963"/>
                  </a:lnTo>
                  <a:lnTo>
                    <a:pt x="267176" y="47866"/>
                  </a:lnTo>
                  <a:cubicBezTo>
                    <a:pt x="269429" y="44552"/>
                    <a:pt x="268988" y="40100"/>
                    <a:pt x="266129" y="37293"/>
                  </a:cubicBezTo>
                  <a:cubicBezTo>
                    <a:pt x="263235" y="34505"/>
                    <a:pt x="258733" y="34262"/>
                    <a:pt x="255556" y="36722"/>
                  </a:cubicBezTo>
                  <a:lnTo>
                    <a:pt x="231553" y="54819"/>
                  </a:lnTo>
                  <a:lnTo>
                    <a:pt x="207645" y="11290"/>
                  </a:lnTo>
                  <a:cubicBezTo>
                    <a:pt x="205410" y="7356"/>
                    <a:pt x="200410" y="5980"/>
                    <a:pt x="196476" y="8214"/>
                  </a:cubicBezTo>
                  <a:cubicBezTo>
                    <a:pt x="193569" y="9866"/>
                    <a:pt x="191957" y="13120"/>
                    <a:pt x="192405" y="16434"/>
                  </a:cubicBezTo>
                  <a:lnTo>
                    <a:pt x="197644" y="51581"/>
                  </a:lnTo>
                  <a:cubicBezTo>
                    <a:pt x="188522" y="49983"/>
                    <a:pt x="179281" y="49156"/>
                    <a:pt x="170021" y="49104"/>
                  </a:cubicBezTo>
                  <a:cubicBezTo>
                    <a:pt x="80036" y="49209"/>
                    <a:pt x="7144" y="122187"/>
                    <a:pt x="7144" y="212172"/>
                  </a:cubicBezTo>
                  <a:cubicBezTo>
                    <a:pt x="7335" y="222315"/>
                    <a:pt x="10336" y="232207"/>
                    <a:pt x="15811" y="240747"/>
                  </a:cubicBezTo>
                  <a:cubicBezTo>
                    <a:pt x="19886" y="229201"/>
                    <a:pt x="25700" y="218344"/>
                    <a:pt x="33052" y="208553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" name="내용 개체 틀 4" descr="숫 프로필">
            <a:extLst>
              <a:ext uri="{FF2B5EF4-FFF2-40B4-BE49-F238E27FC236}">
                <a16:creationId xmlns:a16="http://schemas.microsoft.com/office/drawing/2014/main" id="{FA707940-CD43-4BC8-9F37-9A94AEF3BF82}"/>
              </a:ext>
            </a:extLst>
          </p:cNvPr>
          <p:cNvGrpSpPr/>
          <p:nvPr/>
        </p:nvGrpSpPr>
        <p:grpSpPr>
          <a:xfrm>
            <a:off x="4231570" y="1743485"/>
            <a:ext cx="1464484" cy="1659096"/>
            <a:chOff x="4115639" y="1727533"/>
            <a:chExt cx="573781" cy="685883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5A8FD8EB-D38D-48AB-A1B1-417B3CAAA3F3}"/>
                </a:ext>
              </a:extLst>
            </p:cNvPr>
            <p:cNvSpPr/>
            <p:nvPr/>
          </p:nvSpPr>
          <p:spPr>
            <a:xfrm>
              <a:off x="4115639" y="2099091"/>
              <a:ext cx="573781" cy="314325"/>
            </a:xfrm>
            <a:custGeom>
              <a:avLst/>
              <a:gdLst>
                <a:gd name="connsiteX0" fmla="*/ 616744 w 619125"/>
                <a:gd name="connsiteY0" fmla="*/ 159544 h 314325"/>
                <a:gd name="connsiteX1" fmla="*/ 586264 w 619125"/>
                <a:gd name="connsiteY1" fmla="*/ 98584 h 314325"/>
                <a:gd name="connsiteX2" fmla="*/ 437674 w 619125"/>
                <a:gd name="connsiteY2" fmla="*/ 26194 h 314325"/>
                <a:gd name="connsiteX3" fmla="*/ 311944 w 619125"/>
                <a:gd name="connsiteY3" fmla="*/ 7144 h 314325"/>
                <a:gd name="connsiteX4" fmla="*/ 186214 w 619125"/>
                <a:gd name="connsiteY4" fmla="*/ 26194 h 314325"/>
                <a:gd name="connsiteX5" fmla="*/ 37624 w 619125"/>
                <a:gd name="connsiteY5" fmla="*/ 98584 h 314325"/>
                <a:gd name="connsiteX6" fmla="*/ 7144 w 619125"/>
                <a:gd name="connsiteY6" fmla="*/ 159544 h 314325"/>
                <a:gd name="connsiteX7" fmla="*/ 7144 w 619125"/>
                <a:gd name="connsiteY7" fmla="*/ 311944 h 314325"/>
                <a:gd name="connsiteX8" fmla="*/ 616744 w 619125"/>
                <a:gd name="connsiteY8" fmla="*/ 311944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9125" h="314325">
                  <a:moveTo>
                    <a:pt x="616744" y="159544"/>
                  </a:moveTo>
                  <a:cubicBezTo>
                    <a:pt x="616247" y="135680"/>
                    <a:pt x="605057" y="113301"/>
                    <a:pt x="586264" y="98584"/>
                  </a:cubicBezTo>
                  <a:cubicBezTo>
                    <a:pt x="544354" y="64294"/>
                    <a:pt x="491014" y="41434"/>
                    <a:pt x="437674" y="26194"/>
                  </a:cubicBezTo>
                  <a:cubicBezTo>
                    <a:pt x="396923" y="13719"/>
                    <a:pt x="354561" y="7301"/>
                    <a:pt x="311944" y="7144"/>
                  </a:cubicBezTo>
                  <a:cubicBezTo>
                    <a:pt x="269374" y="7878"/>
                    <a:pt x="227091" y="14285"/>
                    <a:pt x="186214" y="26194"/>
                  </a:cubicBezTo>
                  <a:cubicBezTo>
                    <a:pt x="132943" y="41739"/>
                    <a:pt x="82699" y="66217"/>
                    <a:pt x="37624" y="98584"/>
                  </a:cubicBezTo>
                  <a:cubicBezTo>
                    <a:pt x="18831" y="113301"/>
                    <a:pt x="7641" y="135680"/>
                    <a:pt x="7144" y="159544"/>
                  </a:cubicBezTo>
                  <a:lnTo>
                    <a:pt x="7144" y="311944"/>
                  </a:lnTo>
                  <a:lnTo>
                    <a:pt x="616744" y="311944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F63C7572-1222-4E2B-B31F-B3E847A74080}"/>
                </a:ext>
              </a:extLst>
            </p:cNvPr>
            <p:cNvSpPr/>
            <p:nvPr/>
          </p:nvSpPr>
          <p:spPr>
            <a:xfrm>
              <a:off x="4205119" y="1727533"/>
              <a:ext cx="333375" cy="180975"/>
            </a:xfrm>
            <a:custGeom>
              <a:avLst/>
              <a:gdLst>
                <a:gd name="connsiteX0" fmla="*/ 148545 w 333375"/>
                <a:gd name="connsiteY0" fmla="*/ 147721 h 180975"/>
                <a:gd name="connsiteX1" fmla="*/ 234270 w 333375"/>
                <a:gd name="connsiteY1" fmla="*/ 86094 h 180975"/>
                <a:gd name="connsiteX2" fmla="*/ 234270 w 333375"/>
                <a:gd name="connsiteY2" fmla="*/ 86094 h 180975"/>
                <a:gd name="connsiteX3" fmla="*/ 260559 w 333375"/>
                <a:gd name="connsiteY3" fmla="*/ 96667 h 180975"/>
                <a:gd name="connsiteX4" fmla="*/ 306089 w 333375"/>
                <a:gd name="connsiteY4" fmla="*/ 144959 h 180975"/>
                <a:gd name="connsiteX5" fmla="*/ 328473 w 333375"/>
                <a:gd name="connsiteY5" fmla="*/ 177344 h 180975"/>
                <a:gd name="connsiteX6" fmla="*/ 328473 w 333375"/>
                <a:gd name="connsiteY6" fmla="*/ 177344 h 180975"/>
                <a:gd name="connsiteX7" fmla="*/ 329520 w 333375"/>
                <a:gd name="connsiteY7" fmla="*/ 178677 h 180975"/>
                <a:gd name="connsiteX8" fmla="*/ 329520 w 333375"/>
                <a:gd name="connsiteY8" fmla="*/ 178677 h 180975"/>
                <a:gd name="connsiteX9" fmla="*/ 330759 w 333375"/>
                <a:gd name="connsiteY9" fmla="*/ 118384 h 180975"/>
                <a:gd name="connsiteX10" fmla="*/ 300945 w 333375"/>
                <a:gd name="connsiteY10" fmla="*/ 57234 h 180975"/>
                <a:gd name="connsiteX11" fmla="*/ 250939 w 333375"/>
                <a:gd name="connsiteY11" fmla="*/ 40565 h 180975"/>
                <a:gd name="connsiteX12" fmla="*/ 165024 w 333375"/>
                <a:gd name="connsiteY12" fmla="*/ 7227 h 180975"/>
                <a:gd name="connsiteX13" fmla="*/ 43294 w 333375"/>
                <a:gd name="connsiteY13" fmla="*/ 59520 h 180975"/>
                <a:gd name="connsiteX14" fmla="*/ 13576 w 333375"/>
                <a:gd name="connsiteY14" fmla="*/ 142101 h 180975"/>
                <a:gd name="connsiteX15" fmla="*/ 10052 w 333375"/>
                <a:gd name="connsiteY15" fmla="*/ 170010 h 180975"/>
                <a:gd name="connsiteX16" fmla="*/ 25959 w 333375"/>
                <a:gd name="connsiteY16" fmla="*/ 170010 h 180975"/>
                <a:gd name="connsiteX17" fmla="*/ 25959 w 333375"/>
                <a:gd name="connsiteY17" fmla="*/ 170010 h 180975"/>
                <a:gd name="connsiteX18" fmla="*/ 148545 w 333375"/>
                <a:gd name="connsiteY18" fmla="*/ 14772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3375" h="180975">
                  <a:moveTo>
                    <a:pt x="148545" y="147721"/>
                  </a:moveTo>
                  <a:cubicBezTo>
                    <a:pt x="173310" y="133148"/>
                    <a:pt x="234270" y="86094"/>
                    <a:pt x="234270" y="86094"/>
                  </a:cubicBezTo>
                  <a:lnTo>
                    <a:pt x="234270" y="86094"/>
                  </a:lnTo>
                  <a:cubicBezTo>
                    <a:pt x="243890" y="86928"/>
                    <a:pt x="253042" y="90608"/>
                    <a:pt x="260559" y="96667"/>
                  </a:cubicBezTo>
                  <a:cubicBezTo>
                    <a:pt x="278852" y="109512"/>
                    <a:pt x="294343" y="125942"/>
                    <a:pt x="306089" y="144959"/>
                  </a:cubicBezTo>
                  <a:cubicBezTo>
                    <a:pt x="316662" y="160770"/>
                    <a:pt x="325710" y="173534"/>
                    <a:pt x="328473" y="177344"/>
                  </a:cubicBezTo>
                  <a:lnTo>
                    <a:pt x="328473" y="177344"/>
                  </a:lnTo>
                  <a:lnTo>
                    <a:pt x="329520" y="178677"/>
                  </a:lnTo>
                  <a:lnTo>
                    <a:pt x="329520" y="178677"/>
                  </a:lnTo>
                  <a:cubicBezTo>
                    <a:pt x="334283" y="169152"/>
                    <a:pt x="334092" y="142578"/>
                    <a:pt x="330759" y="118384"/>
                  </a:cubicBezTo>
                  <a:cubicBezTo>
                    <a:pt x="326091" y="85047"/>
                    <a:pt x="322281" y="75141"/>
                    <a:pt x="300945" y="57234"/>
                  </a:cubicBezTo>
                  <a:cubicBezTo>
                    <a:pt x="287350" y="44913"/>
                    <a:pt x="269207" y="38865"/>
                    <a:pt x="250939" y="40565"/>
                  </a:cubicBezTo>
                  <a:cubicBezTo>
                    <a:pt x="226153" y="21331"/>
                    <a:pt x="196295" y="9746"/>
                    <a:pt x="165024" y="7227"/>
                  </a:cubicBezTo>
                  <a:cubicBezTo>
                    <a:pt x="117399" y="5513"/>
                    <a:pt x="65392" y="30373"/>
                    <a:pt x="43294" y="59520"/>
                  </a:cubicBezTo>
                  <a:cubicBezTo>
                    <a:pt x="9861" y="103335"/>
                    <a:pt x="13576" y="131910"/>
                    <a:pt x="13576" y="142101"/>
                  </a:cubicBezTo>
                  <a:cubicBezTo>
                    <a:pt x="13576" y="152293"/>
                    <a:pt x="1860" y="170010"/>
                    <a:pt x="10052" y="170010"/>
                  </a:cubicBezTo>
                  <a:cubicBezTo>
                    <a:pt x="15386" y="170010"/>
                    <a:pt x="20625" y="170010"/>
                    <a:pt x="25959" y="170010"/>
                  </a:cubicBezTo>
                  <a:lnTo>
                    <a:pt x="25959" y="170010"/>
                  </a:lnTo>
                  <a:cubicBezTo>
                    <a:pt x="56153" y="169152"/>
                    <a:pt x="117780" y="165819"/>
                    <a:pt x="148545" y="14772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6E3ABCC-B395-4F73-A4E2-51021F25425E}"/>
                </a:ext>
              </a:extLst>
            </p:cNvPr>
            <p:cNvSpPr/>
            <p:nvPr/>
          </p:nvSpPr>
          <p:spPr>
            <a:xfrm>
              <a:off x="4222790" y="1826676"/>
              <a:ext cx="314325" cy="238125"/>
            </a:xfrm>
            <a:custGeom>
              <a:avLst/>
              <a:gdLst>
                <a:gd name="connsiteX0" fmla="*/ 296799 w 314325"/>
                <a:gd name="connsiteY0" fmla="*/ 90678 h 238125"/>
                <a:gd name="connsiteX1" fmla="*/ 273082 w 314325"/>
                <a:gd name="connsiteY1" fmla="*/ 56483 h 238125"/>
                <a:gd name="connsiteX2" fmla="*/ 232220 w 314325"/>
                <a:gd name="connsiteY2" fmla="*/ 12859 h 238125"/>
                <a:gd name="connsiteX3" fmla="*/ 221837 w 314325"/>
                <a:gd name="connsiteY3" fmla="*/ 7144 h 238125"/>
                <a:gd name="connsiteX4" fmla="*/ 140494 w 314325"/>
                <a:gd name="connsiteY4" fmla="*/ 64865 h 238125"/>
                <a:gd name="connsiteX5" fmla="*/ 7144 w 314325"/>
                <a:gd name="connsiteY5" fmla="*/ 89821 h 238125"/>
                <a:gd name="connsiteX6" fmla="*/ 161422 w 314325"/>
                <a:gd name="connsiteY6" fmla="*/ 240319 h 238125"/>
                <a:gd name="connsiteX7" fmla="*/ 310420 w 314325"/>
                <a:gd name="connsiteY7" fmla="*/ 109347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4325" h="238125">
                  <a:moveTo>
                    <a:pt x="296799" y="90678"/>
                  </a:moveTo>
                  <a:cubicBezTo>
                    <a:pt x="296323" y="90011"/>
                    <a:pt x="285845" y="75438"/>
                    <a:pt x="273082" y="56483"/>
                  </a:cubicBezTo>
                  <a:cubicBezTo>
                    <a:pt x="262600" y="39292"/>
                    <a:pt x="248690" y="24441"/>
                    <a:pt x="232220" y="12859"/>
                  </a:cubicBezTo>
                  <a:cubicBezTo>
                    <a:pt x="229013" y="10524"/>
                    <a:pt x="225525" y="8604"/>
                    <a:pt x="221837" y="7144"/>
                  </a:cubicBezTo>
                  <a:cubicBezTo>
                    <a:pt x="204883" y="20003"/>
                    <a:pt x="161258" y="52769"/>
                    <a:pt x="140494" y="64865"/>
                  </a:cubicBezTo>
                  <a:cubicBezTo>
                    <a:pt x="107537" y="83915"/>
                    <a:pt x="47435" y="88964"/>
                    <a:pt x="7144" y="89821"/>
                  </a:cubicBezTo>
                  <a:cubicBezTo>
                    <a:pt x="8188" y="173983"/>
                    <a:pt x="77260" y="241363"/>
                    <a:pt x="161422" y="240319"/>
                  </a:cubicBezTo>
                  <a:cubicBezTo>
                    <a:pt x="236593" y="239387"/>
                    <a:pt x="299856" y="183778"/>
                    <a:pt x="310420" y="109347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" name="그래픽 8" descr="학교 여자">
            <a:extLst>
              <a:ext uri="{FF2B5EF4-FFF2-40B4-BE49-F238E27FC236}">
                <a16:creationId xmlns:a16="http://schemas.microsoft.com/office/drawing/2014/main" id="{FFF5EEA3-1730-4BB3-8FC5-EF744CBB69B0}"/>
              </a:ext>
            </a:extLst>
          </p:cNvPr>
          <p:cNvGrpSpPr/>
          <p:nvPr/>
        </p:nvGrpSpPr>
        <p:grpSpPr>
          <a:xfrm>
            <a:off x="6185495" y="1371600"/>
            <a:ext cx="2477815" cy="2347784"/>
            <a:chOff x="6383579" y="1629985"/>
            <a:chExt cx="914400" cy="91440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238CD3DD-89A1-4AB6-9BAA-8439FAFD9DCD}"/>
                </a:ext>
              </a:extLst>
            </p:cNvPr>
            <p:cNvSpPr/>
            <p:nvPr/>
          </p:nvSpPr>
          <p:spPr>
            <a:xfrm>
              <a:off x="6585985" y="2137191"/>
              <a:ext cx="504825" cy="276225"/>
            </a:xfrm>
            <a:custGeom>
              <a:avLst/>
              <a:gdLst>
                <a:gd name="connsiteX0" fmla="*/ 477679 w 504825"/>
                <a:gd name="connsiteY0" fmla="*/ 98584 h 276225"/>
                <a:gd name="connsiteX1" fmla="*/ 356997 w 504825"/>
                <a:gd name="connsiteY1" fmla="*/ 26194 h 276225"/>
                <a:gd name="connsiteX2" fmla="*/ 254794 w 504825"/>
                <a:gd name="connsiteY2" fmla="*/ 7144 h 276225"/>
                <a:gd name="connsiteX3" fmla="*/ 152591 w 504825"/>
                <a:gd name="connsiteY3" fmla="*/ 26194 h 276225"/>
                <a:gd name="connsiteX4" fmla="*/ 31909 w 504825"/>
                <a:gd name="connsiteY4" fmla="*/ 98584 h 276225"/>
                <a:gd name="connsiteX5" fmla="*/ 7144 w 504825"/>
                <a:gd name="connsiteY5" fmla="*/ 159544 h 276225"/>
                <a:gd name="connsiteX6" fmla="*/ 7144 w 504825"/>
                <a:gd name="connsiteY6" fmla="*/ 273844 h 276225"/>
                <a:gd name="connsiteX7" fmla="*/ 245269 w 504825"/>
                <a:gd name="connsiteY7" fmla="*/ 273844 h 276225"/>
                <a:gd name="connsiteX8" fmla="*/ 245269 w 504825"/>
                <a:gd name="connsiteY8" fmla="*/ 84963 h 276225"/>
                <a:gd name="connsiteX9" fmla="*/ 153353 w 504825"/>
                <a:gd name="connsiteY9" fmla="*/ 129826 h 276225"/>
                <a:gd name="connsiteX10" fmla="*/ 149448 w 504825"/>
                <a:gd name="connsiteY10" fmla="*/ 130778 h 276225"/>
                <a:gd name="connsiteX11" fmla="*/ 144114 w 504825"/>
                <a:gd name="connsiteY11" fmla="*/ 128969 h 276225"/>
                <a:gd name="connsiteX12" fmla="*/ 140589 w 504825"/>
                <a:gd name="connsiteY12" fmla="*/ 120396 h 276225"/>
                <a:gd name="connsiteX13" fmla="*/ 152305 w 504825"/>
                <a:gd name="connsiteY13" fmla="*/ 46673 h 276225"/>
                <a:gd name="connsiteX14" fmla="*/ 158687 w 504825"/>
                <a:gd name="connsiteY14" fmla="*/ 44196 h 276225"/>
                <a:gd name="connsiteX15" fmla="*/ 195644 w 504825"/>
                <a:gd name="connsiteY15" fmla="*/ 33623 h 276225"/>
                <a:gd name="connsiteX16" fmla="*/ 292425 w 504825"/>
                <a:gd name="connsiteY16" fmla="*/ 55127 h 276225"/>
                <a:gd name="connsiteX17" fmla="*/ 314230 w 504825"/>
                <a:gd name="connsiteY17" fmla="*/ 33147 h 276225"/>
                <a:gd name="connsiteX18" fmla="*/ 350616 w 504825"/>
                <a:gd name="connsiteY18" fmla="*/ 44101 h 276225"/>
                <a:gd name="connsiteX19" fmla="*/ 357283 w 504825"/>
                <a:gd name="connsiteY19" fmla="*/ 46673 h 276225"/>
                <a:gd name="connsiteX20" fmla="*/ 369094 w 504825"/>
                <a:gd name="connsiteY20" fmla="*/ 120396 h 276225"/>
                <a:gd name="connsiteX21" fmla="*/ 365570 w 504825"/>
                <a:gd name="connsiteY21" fmla="*/ 128969 h 276225"/>
                <a:gd name="connsiteX22" fmla="*/ 360236 w 504825"/>
                <a:gd name="connsiteY22" fmla="*/ 130778 h 276225"/>
                <a:gd name="connsiteX23" fmla="*/ 356331 w 504825"/>
                <a:gd name="connsiteY23" fmla="*/ 129826 h 276225"/>
                <a:gd name="connsiteX24" fmla="*/ 264319 w 504825"/>
                <a:gd name="connsiteY24" fmla="*/ 84963 h 276225"/>
                <a:gd name="connsiteX25" fmla="*/ 264319 w 504825"/>
                <a:gd name="connsiteY25" fmla="*/ 273844 h 276225"/>
                <a:gd name="connsiteX26" fmla="*/ 502444 w 504825"/>
                <a:gd name="connsiteY26" fmla="*/ 273844 h 276225"/>
                <a:gd name="connsiteX27" fmla="*/ 502444 w 504825"/>
                <a:gd name="connsiteY27" fmla="*/ 159544 h 276225"/>
                <a:gd name="connsiteX28" fmla="*/ 477679 w 504825"/>
                <a:gd name="connsiteY28" fmla="*/ 9858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4825" h="276225">
                  <a:moveTo>
                    <a:pt x="477679" y="98584"/>
                  </a:moveTo>
                  <a:cubicBezTo>
                    <a:pt x="443400" y="65696"/>
                    <a:pt x="402152" y="40953"/>
                    <a:pt x="356997" y="26194"/>
                  </a:cubicBezTo>
                  <a:cubicBezTo>
                    <a:pt x="324336" y="13807"/>
                    <a:pt x="289724" y="7356"/>
                    <a:pt x="254794" y="7144"/>
                  </a:cubicBezTo>
                  <a:cubicBezTo>
                    <a:pt x="219921" y="7929"/>
                    <a:pt x="185405" y="14362"/>
                    <a:pt x="152591" y="26194"/>
                  </a:cubicBezTo>
                  <a:cubicBezTo>
                    <a:pt x="108132" y="42441"/>
                    <a:pt x="67174" y="67009"/>
                    <a:pt x="31909" y="98584"/>
                  </a:cubicBezTo>
                  <a:cubicBezTo>
                    <a:pt x="15980" y="114871"/>
                    <a:pt x="7086" y="136763"/>
                    <a:pt x="7144" y="159544"/>
                  </a:cubicBezTo>
                  <a:lnTo>
                    <a:pt x="7144" y="273844"/>
                  </a:lnTo>
                  <a:lnTo>
                    <a:pt x="245269" y="273844"/>
                  </a:lnTo>
                  <a:lnTo>
                    <a:pt x="245269" y="84963"/>
                  </a:lnTo>
                  <a:lnTo>
                    <a:pt x="153353" y="129826"/>
                  </a:lnTo>
                  <a:cubicBezTo>
                    <a:pt x="152134" y="130417"/>
                    <a:pt x="150802" y="130742"/>
                    <a:pt x="149448" y="130778"/>
                  </a:cubicBezTo>
                  <a:cubicBezTo>
                    <a:pt x="147527" y="130727"/>
                    <a:pt x="145668" y="130095"/>
                    <a:pt x="144114" y="128969"/>
                  </a:cubicBezTo>
                  <a:cubicBezTo>
                    <a:pt x="141400" y="127017"/>
                    <a:pt x="140033" y="123692"/>
                    <a:pt x="140589" y="120396"/>
                  </a:cubicBezTo>
                  <a:lnTo>
                    <a:pt x="152305" y="46673"/>
                  </a:lnTo>
                  <a:lnTo>
                    <a:pt x="158687" y="44196"/>
                  </a:lnTo>
                  <a:cubicBezTo>
                    <a:pt x="171641" y="39910"/>
                    <a:pt x="183833" y="36385"/>
                    <a:pt x="195644" y="33623"/>
                  </a:cubicBezTo>
                  <a:cubicBezTo>
                    <a:pt x="216431" y="66287"/>
                    <a:pt x="259762" y="75914"/>
                    <a:pt x="292425" y="55127"/>
                  </a:cubicBezTo>
                  <a:cubicBezTo>
                    <a:pt x="301241" y="49517"/>
                    <a:pt x="308691" y="42007"/>
                    <a:pt x="314230" y="33147"/>
                  </a:cubicBezTo>
                  <a:cubicBezTo>
                    <a:pt x="326572" y="36048"/>
                    <a:pt x="338724" y="39706"/>
                    <a:pt x="350616" y="44101"/>
                  </a:cubicBezTo>
                  <a:lnTo>
                    <a:pt x="357283" y="46673"/>
                  </a:lnTo>
                  <a:lnTo>
                    <a:pt x="369094" y="120396"/>
                  </a:lnTo>
                  <a:cubicBezTo>
                    <a:pt x="369650" y="123692"/>
                    <a:pt x="368283" y="127017"/>
                    <a:pt x="365570" y="128969"/>
                  </a:cubicBezTo>
                  <a:cubicBezTo>
                    <a:pt x="364015" y="130095"/>
                    <a:pt x="362156" y="130727"/>
                    <a:pt x="360236" y="130778"/>
                  </a:cubicBezTo>
                  <a:cubicBezTo>
                    <a:pt x="358881" y="130742"/>
                    <a:pt x="357550" y="130417"/>
                    <a:pt x="356331" y="129826"/>
                  </a:cubicBezTo>
                  <a:lnTo>
                    <a:pt x="264319" y="84963"/>
                  </a:lnTo>
                  <a:lnTo>
                    <a:pt x="264319" y="273844"/>
                  </a:lnTo>
                  <a:lnTo>
                    <a:pt x="502444" y="273844"/>
                  </a:lnTo>
                  <a:lnTo>
                    <a:pt x="502444" y="159544"/>
                  </a:lnTo>
                  <a:cubicBezTo>
                    <a:pt x="502502" y="136763"/>
                    <a:pt x="493608" y="114871"/>
                    <a:pt x="477679" y="98584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CE2D0702-1458-4385-847C-DC70AE21829F}"/>
                </a:ext>
              </a:extLst>
            </p:cNvPr>
            <p:cNvSpPr/>
            <p:nvPr/>
          </p:nvSpPr>
          <p:spPr>
            <a:xfrm>
              <a:off x="6734861" y="1912878"/>
              <a:ext cx="209550" cy="200025"/>
            </a:xfrm>
            <a:custGeom>
              <a:avLst/>
              <a:gdLst>
                <a:gd name="connsiteX0" fmla="*/ 200596 w 209550"/>
                <a:gd name="connsiteY0" fmla="*/ 141542 h 200025"/>
                <a:gd name="connsiteX1" fmla="*/ 205073 w 209550"/>
                <a:gd name="connsiteY1" fmla="*/ 121634 h 200025"/>
                <a:gd name="connsiteX2" fmla="*/ 192310 w 209550"/>
                <a:gd name="connsiteY2" fmla="*/ 47434 h 200025"/>
                <a:gd name="connsiteX3" fmla="*/ 152019 w 209550"/>
                <a:gd name="connsiteY3" fmla="*/ 47434 h 200025"/>
                <a:gd name="connsiteX4" fmla="*/ 80963 w 209550"/>
                <a:gd name="connsiteY4" fmla="*/ 7144 h 200025"/>
                <a:gd name="connsiteX5" fmla="*/ 19907 w 209550"/>
                <a:gd name="connsiteY5" fmla="*/ 45244 h 200025"/>
                <a:gd name="connsiteX6" fmla="*/ 7144 w 209550"/>
                <a:gd name="connsiteY6" fmla="*/ 121444 h 200025"/>
                <a:gd name="connsiteX7" fmla="*/ 8668 w 209550"/>
                <a:gd name="connsiteY7" fmla="*/ 157734 h 200025"/>
                <a:gd name="connsiteX8" fmla="*/ 203454 w 209550"/>
                <a:gd name="connsiteY8" fmla="*/ 157734 h 200025"/>
                <a:gd name="connsiteX9" fmla="*/ 200596 w 209550"/>
                <a:gd name="connsiteY9" fmla="*/ 14154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00025">
                  <a:moveTo>
                    <a:pt x="200596" y="141542"/>
                  </a:moveTo>
                  <a:cubicBezTo>
                    <a:pt x="200593" y="134656"/>
                    <a:pt x="202122" y="127855"/>
                    <a:pt x="205073" y="121634"/>
                  </a:cubicBezTo>
                  <a:cubicBezTo>
                    <a:pt x="196484" y="97846"/>
                    <a:pt x="192162" y="72726"/>
                    <a:pt x="192310" y="47434"/>
                  </a:cubicBezTo>
                  <a:lnTo>
                    <a:pt x="152019" y="47434"/>
                  </a:lnTo>
                  <a:cubicBezTo>
                    <a:pt x="122914" y="47365"/>
                    <a:pt x="95964" y="32084"/>
                    <a:pt x="80963" y="7144"/>
                  </a:cubicBezTo>
                  <a:cubicBezTo>
                    <a:pt x="67186" y="28185"/>
                    <a:pt x="44863" y="42115"/>
                    <a:pt x="19907" y="45244"/>
                  </a:cubicBezTo>
                  <a:cubicBezTo>
                    <a:pt x="20268" y="71204"/>
                    <a:pt x="15945" y="97018"/>
                    <a:pt x="7144" y="121444"/>
                  </a:cubicBezTo>
                  <a:cubicBezTo>
                    <a:pt x="12531" y="132839"/>
                    <a:pt x="13081" y="145928"/>
                    <a:pt x="8668" y="157734"/>
                  </a:cubicBezTo>
                  <a:cubicBezTo>
                    <a:pt x="64928" y="205183"/>
                    <a:pt x="147194" y="205183"/>
                    <a:pt x="203454" y="157734"/>
                  </a:cubicBezTo>
                  <a:cubicBezTo>
                    <a:pt x="201570" y="152543"/>
                    <a:pt x="200603" y="147064"/>
                    <a:pt x="200596" y="141542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C27BD668-B708-4D7A-B2C0-4E671D258F6A}"/>
                </a:ext>
              </a:extLst>
            </p:cNvPr>
            <p:cNvSpPr/>
            <p:nvPr/>
          </p:nvSpPr>
          <p:spPr>
            <a:xfrm>
              <a:off x="6629569" y="1761747"/>
              <a:ext cx="419100" cy="409575"/>
            </a:xfrm>
            <a:custGeom>
              <a:avLst/>
              <a:gdLst>
                <a:gd name="connsiteX0" fmla="*/ 410473 w 419100"/>
                <a:gd name="connsiteY0" fmla="*/ 391161 h 409575"/>
                <a:gd name="connsiteX1" fmla="*/ 372373 w 419100"/>
                <a:gd name="connsiteY1" fmla="*/ 350965 h 409575"/>
                <a:gd name="connsiteX2" fmla="*/ 366753 w 419100"/>
                <a:gd name="connsiteY2" fmla="*/ 318104 h 409575"/>
                <a:gd name="connsiteX3" fmla="*/ 379144 w 419100"/>
                <a:gd name="connsiteY3" fmla="*/ 279639 h 409575"/>
                <a:gd name="connsiteX4" fmla="*/ 370468 w 419100"/>
                <a:gd name="connsiteY4" fmla="*/ 269527 h 409575"/>
                <a:gd name="connsiteX5" fmla="*/ 383612 w 419100"/>
                <a:gd name="connsiteY5" fmla="*/ 193898 h 409575"/>
                <a:gd name="connsiteX6" fmla="*/ 382374 w 419100"/>
                <a:gd name="connsiteY6" fmla="*/ 168847 h 409575"/>
                <a:gd name="connsiteX7" fmla="*/ 201450 w 419100"/>
                <a:gd name="connsiteY7" fmla="*/ 7426 h 409575"/>
                <a:gd name="connsiteX8" fmla="*/ 39760 w 419100"/>
                <a:gd name="connsiteY8" fmla="*/ 180277 h 409575"/>
                <a:gd name="connsiteX9" fmla="*/ 39760 w 419100"/>
                <a:gd name="connsiteY9" fmla="*/ 181325 h 409575"/>
                <a:gd name="connsiteX10" fmla="*/ 39760 w 419100"/>
                <a:gd name="connsiteY10" fmla="*/ 193898 h 409575"/>
                <a:gd name="connsiteX11" fmla="*/ 52904 w 419100"/>
                <a:gd name="connsiteY11" fmla="*/ 269527 h 409575"/>
                <a:gd name="connsiteX12" fmla="*/ 46506 w 419100"/>
                <a:gd name="connsiteY12" fmla="*/ 309428 h 409575"/>
                <a:gd name="connsiteX13" fmla="*/ 56619 w 419100"/>
                <a:gd name="connsiteY13" fmla="*/ 318104 h 409575"/>
                <a:gd name="connsiteX14" fmla="*/ 50904 w 419100"/>
                <a:gd name="connsiteY14" fmla="*/ 350965 h 409575"/>
                <a:gd name="connsiteX15" fmla="*/ 12804 w 419100"/>
                <a:gd name="connsiteY15" fmla="*/ 391161 h 409575"/>
                <a:gd name="connsiteX16" fmla="*/ 7966 w 419100"/>
                <a:gd name="connsiteY16" fmla="*/ 403733 h 409575"/>
                <a:gd name="connsiteX17" fmla="*/ 15090 w 419100"/>
                <a:gd name="connsiteY17" fmla="*/ 409258 h 409575"/>
                <a:gd name="connsiteX18" fmla="*/ 40712 w 419100"/>
                <a:gd name="connsiteY18" fmla="*/ 411163 h 409575"/>
                <a:gd name="connsiteX19" fmla="*/ 82337 w 419100"/>
                <a:gd name="connsiteY19" fmla="*/ 403258 h 409575"/>
                <a:gd name="connsiteX20" fmla="*/ 105006 w 419100"/>
                <a:gd name="connsiteY20" fmla="*/ 376016 h 409575"/>
                <a:gd name="connsiteX21" fmla="*/ 98339 w 419100"/>
                <a:gd name="connsiteY21" fmla="*/ 332201 h 409575"/>
                <a:gd name="connsiteX22" fmla="*/ 92338 w 419100"/>
                <a:gd name="connsiteY22" fmla="*/ 309913 h 409575"/>
                <a:gd name="connsiteX23" fmla="*/ 96243 w 419100"/>
                <a:gd name="connsiteY23" fmla="*/ 302959 h 409575"/>
                <a:gd name="connsiteX24" fmla="*/ 96815 w 419100"/>
                <a:gd name="connsiteY24" fmla="*/ 301245 h 409575"/>
                <a:gd name="connsiteX25" fmla="*/ 97767 w 419100"/>
                <a:gd name="connsiteY25" fmla="*/ 297244 h 409575"/>
                <a:gd name="connsiteX26" fmla="*/ 98243 w 419100"/>
                <a:gd name="connsiteY26" fmla="*/ 292672 h 409575"/>
                <a:gd name="connsiteX27" fmla="*/ 91195 w 419100"/>
                <a:gd name="connsiteY27" fmla="*/ 273622 h 409575"/>
                <a:gd name="connsiteX28" fmla="*/ 106435 w 419100"/>
                <a:gd name="connsiteY28" fmla="*/ 193898 h 409575"/>
                <a:gd name="connsiteX29" fmla="*/ 106435 w 419100"/>
                <a:gd name="connsiteY29" fmla="*/ 179420 h 409575"/>
                <a:gd name="connsiteX30" fmla="*/ 176158 w 419100"/>
                <a:gd name="connsiteY30" fmla="*/ 136177 h 409575"/>
                <a:gd name="connsiteX31" fmla="*/ 185683 w 419100"/>
                <a:gd name="connsiteY31" fmla="*/ 103792 h 409575"/>
                <a:gd name="connsiteX32" fmla="*/ 197399 w 419100"/>
                <a:gd name="connsiteY32" fmla="*/ 136558 h 409575"/>
                <a:gd name="connsiteX33" fmla="*/ 257692 w 419100"/>
                <a:gd name="connsiteY33" fmla="*/ 179515 h 409575"/>
                <a:gd name="connsiteX34" fmla="*/ 317414 w 419100"/>
                <a:gd name="connsiteY34" fmla="*/ 179515 h 409575"/>
                <a:gd name="connsiteX35" fmla="*/ 317414 w 419100"/>
                <a:gd name="connsiteY35" fmla="*/ 193898 h 409575"/>
                <a:gd name="connsiteX36" fmla="*/ 332749 w 419100"/>
                <a:gd name="connsiteY36" fmla="*/ 274099 h 409575"/>
                <a:gd name="connsiteX37" fmla="*/ 325700 w 419100"/>
                <a:gd name="connsiteY37" fmla="*/ 293149 h 409575"/>
                <a:gd name="connsiteX38" fmla="*/ 326272 w 419100"/>
                <a:gd name="connsiteY38" fmla="*/ 298673 h 409575"/>
                <a:gd name="connsiteX39" fmla="*/ 327034 w 419100"/>
                <a:gd name="connsiteY39" fmla="*/ 301340 h 409575"/>
                <a:gd name="connsiteX40" fmla="*/ 327796 w 419100"/>
                <a:gd name="connsiteY40" fmla="*/ 303531 h 409575"/>
                <a:gd name="connsiteX41" fmla="*/ 331606 w 419100"/>
                <a:gd name="connsiteY41" fmla="*/ 310389 h 409575"/>
                <a:gd name="connsiteX42" fmla="*/ 325605 w 419100"/>
                <a:gd name="connsiteY42" fmla="*/ 332677 h 409575"/>
                <a:gd name="connsiteX43" fmla="*/ 318938 w 419100"/>
                <a:gd name="connsiteY43" fmla="*/ 376492 h 409575"/>
                <a:gd name="connsiteX44" fmla="*/ 341607 w 419100"/>
                <a:gd name="connsiteY44" fmla="*/ 403734 h 409575"/>
                <a:gd name="connsiteX45" fmla="*/ 382660 w 419100"/>
                <a:gd name="connsiteY45" fmla="*/ 411163 h 409575"/>
                <a:gd name="connsiteX46" fmla="*/ 408282 w 419100"/>
                <a:gd name="connsiteY46" fmla="*/ 409258 h 409575"/>
                <a:gd name="connsiteX47" fmla="*/ 416094 w 419100"/>
                <a:gd name="connsiteY47" fmla="*/ 398285 h 409575"/>
                <a:gd name="connsiteX48" fmla="*/ 410568 w 419100"/>
                <a:gd name="connsiteY48" fmla="*/ 39116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19100" h="409575">
                  <a:moveTo>
                    <a:pt x="410473" y="391161"/>
                  </a:moveTo>
                  <a:cubicBezTo>
                    <a:pt x="393181" y="383015"/>
                    <a:pt x="379582" y="368669"/>
                    <a:pt x="372373" y="350965"/>
                  </a:cubicBezTo>
                  <a:cubicBezTo>
                    <a:pt x="368730" y="340389"/>
                    <a:pt x="366832" y="329290"/>
                    <a:pt x="366753" y="318104"/>
                  </a:cubicBezTo>
                  <a:cubicBezTo>
                    <a:pt x="380797" y="310904"/>
                    <a:pt x="386344" y="293683"/>
                    <a:pt x="379144" y="279639"/>
                  </a:cubicBezTo>
                  <a:cubicBezTo>
                    <a:pt x="377090" y="275632"/>
                    <a:pt x="374117" y="272167"/>
                    <a:pt x="370468" y="269527"/>
                  </a:cubicBezTo>
                  <a:cubicBezTo>
                    <a:pt x="379842" y="245444"/>
                    <a:pt x="384311" y="219732"/>
                    <a:pt x="383612" y="193898"/>
                  </a:cubicBezTo>
                  <a:cubicBezTo>
                    <a:pt x="383612" y="185230"/>
                    <a:pt x="383612" y="176848"/>
                    <a:pt x="382374" y="168847"/>
                  </a:cubicBezTo>
                  <a:cubicBezTo>
                    <a:pt x="376989" y="74312"/>
                    <a:pt x="295986" y="2041"/>
                    <a:pt x="201450" y="7426"/>
                  </a:cubicBezTo>
                  <a:cubicBezTo>
                    <a:pt x="110049" y="12634"/>
                    <a:pt x="38863" y="88732"/>
                    <a:pt x="39760" y="180277"/>
                  </a:cubicBezTo>
                  <a:cubicBezTo>
                    <a:pt x="39760" y="180277"/>
                    <a:pt x="39760" y="180944"/>
                    <a:pt x="39760" y="181325"/>
                  </a:cubicBezTo>
                  <a:cubicBezTo>
                    <a:pt x="39760" y="185452"/>
                    <a:pt x="39760" y="189643"/>
                    <a:pt x="39760" y="193898"/>
                  </a:cubicBezTo>
                  <a:cubicBezTo>
                    <a:pt x="39014" y="219735"/>
                    <a:pt x="43485" y="245457"/>
                    <a:pt x="52904" y="269527"/>
                  </a:cubicBezTo>
                  <a:cubicBezTo>
                    <a:pt x="40119" y="278778"/>
                    <a:pt x="37255" y="296642"/>
                    <a:pt x="46506" y="309428"/>
                  </a:cubicBezTo>
                  <a:cubicBezTo>
                    <a:pt x="49147" y="313077"/>
                    <a:pt x="52612" y="316050"/>
                    <a:pt x="56619" y="318104"/>
                  </a:cubicBezTo>
                  <a:cubicBezTo>
                    <a:pt x="56497" y="329294"/>
                    <a:pt x="54567" y="340392"/>
                    <a:pt x="50904" y="350965"/>
                  </a:cubicBezTo>
                  <a:cubicBezTo>
                    <a:pt x="43639" y="368632"/>
                    <a:pt x="30058" y="382962"/>
                    <a:pt x="12804" y="391161"/>
                  </a:cubicBezTo>
                  <a:cubicBezTo>
                    <a:pt x="7997" y="393296"/>
                    <a:pt x="5831" y="398926"/>
                    <a:pt x="7966" y="403733"/>
                  </a:cubicBezTo>
                  <a:cubicBezTo>
                    <a:pt x="9264" y="406653"/>
                    <a:pt x="11939" y="408728"/>
                    <a:pt x="15090" y="409258"/>
                  </a:cubicBezTo>
                  <a:cubicBezTo>
                    <a:pt x="23568" y="410560"/>
                    <a:pt x="32135" y="411198"/>
                    <a:pt x="40712" y="411163"/>
                  </a:cubicBezTo>
                  <a:cubicBezTo>
                    <a:pt x="55005" y="411686"/>
                    <a:pt x="69231" y="408984"/>
                    <a:pt x="82337" y="403258"/>
                  </a:cubicBezTo>
                  <a:cubicBezTo>
                    <a:pt x="93477" y="397883"/>
                    <a:pt x="101745" y="387948"/>
                    <a:pt x="105006" y="376016"/>
                  </a:cubicBezTo>
                  <a:cubicBezTo>
                    <a:pt x="108649" y="361104"/>
                    <a:pt x="106253" y="345355"/>
                    <a:pt x="98339" y="332201"/>
                  </a:cubicBezTo>
                  <a:cubicBezTo>
                    <a:pt x="94970" y="325210"/>
                    <a:pt x="92934" y="317651"/>
                    <a:pt x="92338" y="309913"/>
                  </a:cubicBezTo>
                  <a:cubicBezTo>
                    <a:pt x="93968" y="307795"/>
                    <a:pt x="95283" y="305453"/>
                    <a:pt x="96243" y="302959"/>
                  </a:cubicBezTo>
                  <a:lnTo>
                    <a:pt x="96815" y="301245"/>
                  </a:lnTo>
                  <a:cubicBezTo>
                    <a:pt x="97222" y="299934"/>
                    <a:pt x="97540" y="298598"/>
                    <a:pt x="97767" y="297244"/>
                  </a:cubicBezTo>
                  <a:cubicBezTo>
                    <a:pt x="98072" y="295739"/>
                    <a:pt x="98231" y="294208"/>
                    <a:pt x="98243" y="292672"/>
                  </a:cubicBezTo>
                  <a:cubicBezTo>
                    <a:pt x="98370" y="285663"/>
                    <a:pt x="95853" y="278862"/>
                    <a:pt x="91195" y="273622"/>
                  </a:cubicBezTo>
                  <a:cubicBezTo>
                    <a:pt x="102246" y="248544"/>
                    <a:pt x="107457" y="221284"/>
                    <a:pt x="106435" y="193898"/>
                  </a:cubicBezTo>
                  <a:cubicBezTo>
                    <a:pt x="106435" y="188945"/>
                    <a:pt x="106435" y="184373"/>
                    <a:pt x="106435" y="179420"/>
                  </a:cubicBezTo>
                  <a:cubicBezTo>
                    <a:pt x="142630" y="179420"/>
                    <a:pt x="167871" y="162275"/>
                    <a:pt x="176158" y="136177"/>
                  </a:cubicBezTo>
                  <a:lnTo>
                    <a:pt x="185683" y="103792"/>
                  </a:lnTo>
                  <a:lnTo>
                    <a:pt x="197399" y="136558"/>
                  </a:lnTo>
                  <a:cubicBezTo>
                    <a:pt x="206216" y="162317"/>
                    <a:pt x="230466" y="179594"/>
                    <a:pt x="257692" y="179515"/>
                  </a:cubicBezTo>
                  <a:lnTo>
                    <a:pt x="317414" y="179515"/>
                  </a:lnTo>
                  <a:cubicBezTo>
                    <a:pt x="317414" y="184183"/>
                    <a:pt x="317414" y="189040"/>
                    <a:pt x="317414" y="193898"/>
                  </a:cubicBezTo>
                  <a:cubicBezTo>
                    <a:pt x="316349" y="221451"/>
                    <a:pt x="321594" y="248882"/>
                    <a:pt x="332749" y="274099"/>
                  </a:cubicBezTo>
                  <a:cubicBezTo>
                    <a:pt x="328145" y="279371"/>
                    <a:pt x="325637" y="286150"/>
                    <a:pt x="325700" y="293149"/>
                  </a:cubicBezTo>
                  <a:cubicBezTo>
                    <a:pt x="325744" y="295002"/>
                    <a:pt x="325936" y="296850"/>
                    <a:pt x="326272" y="298673"/>
                  </a:cubicBezTo>
                  <a:cubicBezTo>
                    <a:pt x="326272" y="299530"/>
                    <a:pt x="326272" y="300483"/>
                    <a:pt x="327034" y="301340"/>
                  </a:cubicBezTo>
                  <a:cubicBezTo>
                    <a:pt x="327245" y="302085"/>
                    <a:pt x="327500" y="302816"/>
                    <a:pt x="327796" y="303531"/>
                  </a:cubicBezTo>
                  <a:cubicBezTo>
                    <a:pt x="328762" y="305973"/>
                    <a:pt x="330042" y="308279"/>
                    <a:pt x="331606" y="310389"/>
                  </a:cubicBezTo>
                  <a:cubicBezTo>
                    <a:pt x="331043" y="318133"/>
                    <a:pt x="329006" y="325697"/>
                    <a:pt x="325605" y="332677"/>
                  </a:cubicBezTo>
                  <a:cubicBezTo>
                    <a:pt x="317691" y="345831"/>
                    <a:pt x="315294" y="361580"/>
                    <a:pt x="318938" y="376492"/>
                  </a:cubicBezTo>
                  <a:cubicBezTo>
                    <a:pt x="322199" y="388424"/>
                    <a:pt x="330467" y="398359"/>
                    <a:pt x="341607" y="403734"/>
                  </a:cubicBezTo>
                  <a:cubicBezTo>
                    <a:pt x="354574" y="409214"/>
                    <a:pt x="368594" y="411751"/>
                    <a:pt x="382660" y="411163"/>
                  </a:cubicBezTo>
                  <a:cubicBezTo>
                    <a:pt x="391237" y="411192"/>
                    <a:pt x="399804" y="410555"/>
                    <a:pt x="408282" y="409258"/>
                  </a:cubicBezTo>
                  <a:cubicBezTo>
                    <a:pt x="413469" y="408385"/>
                    <a:pt x="416967" y="403472"/>
                    <a:pt x="416094" y="398285"/>
                  </a:cubicBezTo>
                  <a:cubicBezTo>
                    <a:pt x="415563" y="395134"/>
                    <a:pt x="413488" y="392458"/>
                    <a:pt x="410568" y="391161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" name="그래픽 6" descr="여성 프로필">
            <a:extLst>
              <a:ext uri="{FF2B5EF4-FFF2-40B4-BE49-F238E27FC236}">
                <a16:creationId xmlns:a16="http://schemas.microsoft.com/office/drawing/2014/main" id="{0BB98663-CFFE-44DE-B8B1-3E8EAE0F0B15}"/>
              </a:ext>
            </a:extLst>
          </p:cNvPr>
          <p:cNvGrpSpPr/>
          <p:nvPr/>
        </p:nvGrpSpPr>
        <p:grpSpPr>
          <a:xfrm>
            <a:off x="9152752" y="1777209"/>
            <a:ext cx="1369168" cy="1642912"/>
            <a:chOff x="9044039" y="1694416"/>
            <a:chExt cx="529037" cy="719000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1E319BC0-706E-4426-9F65-8729450B4426}"/>
                </a:ext>
              </a:extLst>
            </p:cNvPr>
            <p:cNvSpPr/>
            <p:nvPr/>
          </p:nvSpPr>
          <p:spPr>
            <a:xfrm>
              <a:off x="9044039" y="2099091"/>
              <a:ext cx="529037" cy="314325"/>
            </a:xfrm>
            <a:custGeom>
              <a:avLst/>
              <a:gdLst>
                <a:gd name="connsiteX0" fmla="*/ 616744 w 619125"/>
                <a:gd name="connsiteY0" fmla="*/ 159544 h 314325"/>
                <a:gd name="connsiteX1" fmla="*/ 586264 w 619125"/>
                <a:gd name="connsiteY1" fmla="*/ 98584 h 314325"/>
                <a:gd name="connsiteX2" fmla="*/ 437674 w 619125"/>
                <a:gd name="connsiteY2" fmla="*/ 26194 h 314325"/>
                <a:gd name="connsiteX3" fmla="*/ 311944 w 619125"/>
                <a:gd name="connsiteY3" fmla="*/ 7144 h 314325"/>
                <a:gd name="connsiteX4" fmla="*/ 186214 w 619125"/>
                <a:gd name="connsiteY4" fmla="*/ 26194 h 314325"/>
                <a:gd name="connsiteX5" fmla="*/ 37624 w 619125"/>
                <a:gd name="connsiteY5" fmla="*/ 98584 h 314325"/>
                <a:gd name="connsiteX6" fmla="*/ 7144 w 619125"/>
                <a:gd name="connsiteY6" fmla="*/ 159544 h 314325"/>
                <a:gd name="connsiteX7" fmla="*/ 7144 w 619125"/>
                <a:gd name="connsiteY7" fmla="*/ 311944 h 314325"/>
                <a:gd name="connsiteX8" fmla="*/ 616744 w 619125"/>
                <a:gd name="connsiteY8" fmla="*/ 311944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9125" h="314325">
                  <a:moveTo>
                    <a:pt x="616744" y="159544"/>
                  </a:moveTo>
                  <a:cubicBezTo>
                    <a:pt x="616247" y="135680"/>
                    <a:pt x="605057" y="113301"/>
                    <a:pt x="586264" y="98584"/>
                  </a:cubicBezTo>
                  <a:cubicBezTo>
                    <a:pt x="544354" y="64294"/>
                    <a:pt x="491014" y="41434"/>
                    <a:pt x="437674" y="26194"/>
                  </a:cubicBezTo>
                  <a:cubicBezTo>
                    <a:pt x="396923" y="13719"/>
                    <a:pt x="354561" y="7301"/>
                    <a:pt x="311944" y="7144"/>
                  </a:cubicBezTo>
                  <a:cubicBezTo>
                    <a:pt x="269374" y="7878"/>
                    <a:pt x="227091" y="14285"/>
                    <a:pt x="186214" y="26194"/>
                  </a:cubicBezTo>
                  <a:cubicBezTo>
                    <a:pt x="132943" y="41739"/>
                    <a:pt x="82699" y="66217"/>
                    <a:pt x="37624" y="98584"/>
                  </a:cubicBezTo>
                  <a:cubicBezTo>
                    <a:pt x="18831" y="113301"/>
                    <a:pt x="7641" y="135680"/>
                    <a:pt x="7144" y="159544"/>
                  </a:cubicBezTo>
                  <a:lnTo>
                    <a:pt x="7144" y="311944"/>
                  </a:lnTo>
                  <a:lnTo>
                    <a:pt x="616744" y="311944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569C0A0-1816-4178-833E-C63EE4E0428F}"/>
                </a:ext>
              </a:extLst>
            </p:cNvPr>
            <p:cNvSpPr/>
            <p:nvPr/>
          </p:nvSpPr>
          <p:spPr>
            <a:xfrm>
              <a:off x="9116292" y="1694416"/>
              <a:ext cx="380767" cy="419100"/>
            </a:xfrm>
            <a:custGeom>
              <a:avLst/>
              <a:gdLst>
                <a:gd name="connsiteX0" fmla="*/ 365284 w 400050"/>
                <a:gd name="connsiteY0" fmla="*/ 331809 h 419100"/>
                <a:gd name="connsiteX1" fmla="*/ 390334 w 400050"/>
                <a:gd name="connsiteY1" fmla="*/ 151406 h 419100"/>
                <a:gd name="connsiteX2" fmla="*/ 350711 w 400050"/>
                <a:gd name="connsiteY2" fmla="*/ 66824 h 419100"/>
                <a:gd name="connsiteX3" fmla="*/ 301276 w 400050"/>
                <a:gd name="connsiteY3" fmla="*/ 66157 h 419100"/>
                <a:gd name="connsiteX4" fmla="*/ 223837 w 400050"/>
                <a:gd name="connsiteY4" fmla="*/ 13865 h 419100"/>
                <a:gd name="connsiteX5" fmla="*/ 78486 w 400050"/>
                <a:gd name="connsiteY5" fmla="*/ 32439 h 419100"/>
                <a:gd name="connsiteX6" fmla="*/ 22955 w 400050"/>
                <a:gd name="connsiteY6" fmla="*/ 172551 h 419100"/>
                <a:gd name="connsiteX7" fmla="*/ 28289 w 400050"/>
                <a:gd name="connsiteY7" fmla="*/ 363051 h 419100"/>
                <a:gd name="connsiteX8" fmla="*/ 7144 w 400050"/>
                <a:gd name="connsiteY8" fmla="*/ 415915 h 419100"/>
                <a:gd name="connsiteX9" fmla="*/ 96203 w 400050"/>
                <a:gd name="connsiteY9" fmla="*/ 406390 h 419100"/>
                <a:gd name="connsiteX10" fmla="*/ 141732 w 400050"/>
                <a:gd name="connsiteY10" fmla="*/ 370576 h 419100"/>
                <a:gd name="connsiteX11" fmla="*/ 45148 w 400050"/>
                <a:gd name="connsiteY11" fmla="*/ 251133 h 419100"/>
                <a:gd name="connsiteX12" fmla="*/ 48863 w 400050"/>
                <a:gd name="connsiteY12" fmla="*/ 199888 h 419100"/>
                <a:gd name="connsiteX13" fmla="*/ 100298 w 400050"/>
                <a:gd name="connsiteY13" fmla="*/ 182838 h 419100"/>
                <a:gd name="connsiteX14" fmla="*/ 196120 w 400050"/>
                <a:gd name="connsiteY14" fmla="*/ 155883 h 419100"/>
                <a:gd name="connsiteX15" fmla="*/ 290608 w 400050"/>
                <a:gd name="connsiteY15" fmla="*/ 91113 h 419100"/>
                <a:gd name="connsiteX16" fmla="*/ 304078 w 400050"/>
                <a:gd name="connsiteY16" fmla="*/ 91216 h 419100"/>
                <a:gd name="connsiteX17" fmla="*/ 306705 w 400050"/>
                <a:gd name="connsiteY17" fmla="*/ 96447 h 419100"/>
                <a:gd name="connsiteX18" fmla="*/ 322707 w 400050"/>
                <a:gd name="connsiteY18" fmla="*/ 140643 h 419100"/>
                <a:gd name="connsiteX19" fmla="*/ 336804 w 400050"/>
                <a:gd name="connsiteY19" fmla="*/ 153025 h 419100"/>
                <a:gd name="connsiteX20" fmla="*/ 352806 w 400050"/>
                <a:gd name="connsiteY20" fmla="*/ 167979 h 419100"/>
                <a:gd name="connsiteX21" fmla="*/ 364236 w 400050"/>
                <a:gd name="connsiteY21" fmla="*/ 211223 h 419100"/>
                <a:gd name="connsiteX22" fmla="*/ 258699 w 400050"/>
                <a:gd name="connsiteY22" fmla="*/ 371433 h 419100"/>
                <a:gd name="connsiteX23" fmla="*/ 303752 w 400050"/>
                <a:gd name="connsiteY23" fmla="*/ 407628 h 419100"/>
                <a:gd name="connsiteX24" fmla="*/ 401384 w 400050"/>
                <a:gd name="connsiteY24" fmla="*/ 399723 h 419100"/>
                <a:gd name="connsiteX25" fmla="*/ 365284 w 400050"/>
                <a:gd name="connsiteY25" fmla="*/ 331809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00050" h="419100">
                  <a:moveTo>
                    <a:pt x="365284" y="331809"/>
                  </a:moveTo>
                  <a:cubicBezTo>
                    <a:pt x="356521" y="297519"/>
                    <a:pt x="390049" y="211794"/>
                    <a:pt x="390334" y="151406"/>
                  </a:cubicBezTo>
                  <a:cubicBezTo>
                    <a:pt x="390334" y="103114"/>
                    <a:pt x="376619" y="81492"/>
                    <a:pt x="350711" y="66824"/>
                  </a:cubicBezTo>
                  <a:cubicBezTo>
                    <a:pt x="335756" y="58347"/>
                    <a:pt x="301276" y="66157"/>
                    <a:pt x="301276" y="66157"/>
                  </a:cubicBezTo>
                  <a:cubicBezTo>
                    <a:pt x="301276" y="66157"/>
                    <a:pt x="283464" y="32439"/>
                    <a:pt x="223837" y="13865"/>
                  </a:cubicBezTo>
                  <a:cubicBezTo>
                    <a:pt x="174842" y="525"/>
                    <a:pt x="122553" y="7207"/>
                    <a:pt x="78486" y="32439"/>
                  </a:cubicBezTo>
                  <a:cubicBezTo>
                    <a:pt x="41624" y="56251"/>
                    <a:pt x="23813" y="82445"/>
                    <a:pt x="22955" y="172551"/>
                  </a:cubicBezTo>
                  <a:cubicBezTo>
                    <a:pt x="22193" y="255133"/>
                    <a:pt x="33528" y="328476"/>
                    <a:pt x="28289" y="363051"/>
                  </a:cubicBezTo>
                  <a:cubicBezTo>
                    <a:pt x="25874" y="382190"/>
                    <a:pt x="18594" y="400390"/>
                    <a:pt x="7144" y="415915"/>
                  </a:cubicBezTo>
                  <a:cubicBezTo>
                    <a:pt x="7144" y="415915"/>
                    <a:pt x="64294" y="423249"/>
                    <a:pt x="96203" y="406390"/>
                  </a:cubicBezTo>
                  <a:cubicBezTo>
                    <a:pt x="112260" y="395616"/>
                    <a:pt x="127480" y="383644"/>
                    <a:pt x="141732" y="370576"/>
                  </a:cubicBezTo>
                  <a:cubicBezTo>
                    <a:pt x="92848" y="347777"/>
                    <a:pt x="57212" y="303706"/>
                    <a:pt x="45148" y="251133"/>
                  </a:cubicBezTo>
                  <a:cubicBezTo>
                    <a:pt x="43910" y="246561"/>
                    <a:pt x="35623" y="216652"/>
                    <a:pt x="48863" y="199888"/>
                  </a:cubicBezTo>
                  <a:cubicBezTo>
                    <a:pt x="56102" y="190363"/>
                    <a:pt x="72676" y="187696"/>
                    <a:pt x="100298" y="182838"/>
                  </a:cubicBezTo>
                  <a:cubicBezTo>
                    <a:pt x="133363" y="178483"/>
                    <a:pt x="165633" y="169405"/>
                    <a:pt x="196120" y="155883"/>
                  </a:cubicBezTo>
                  <a:cubicBezTo>
                    <a:pt x="230391" y="138649"/>
                    <a:pt x="262174" y="116862"/>
                    <a:pt x="290608" y="91113"/>
                  </a:cubicBezTo>
                  <a:cubicBezTo>
                    <a:pt x="294356" y="87422"/>
                    <a:pt x="300386" y="87467"/>
                    <a:pt x="304078" y="91216"/>
                  </a:cubicBezTo>
                  <a:cubicBezTo>
                    <a:pt x="305481" y="92640"/>
                    <a:pt x="306400" y="94470"/>
                    <a:pt x="306705" y="96447"/>
                  </a:cubicBezTo>
                  <a:cubicBezTo>
                    <a:pt x="308973" y="112115"/>
                    <a:pt x="314418" y="127154"/>
                    <a:pt x="322707" y="140643"/>
                  </a:cubicBezTo>
                  <a:cubicBezTo>
                    <a:pt x="326589" y="145617"/>
                    <a:pt x="331371" y="149817"/>
                    <a:pt x="336804" y="153025"/>
                  </a:cubicBezTo>
                  <a:cubicBezTo>
                    <a:pt x="343137" y="156820"/>
                    <a:pt x="348592" y="161917"/>
                    <a:pt x="352806" y="167979"/>
                  </a:cubicBezTo>
                  <a:cubicBezTo>
                    <a:pt x="359684" y="181403"/>
                    <a:pt x="363583" y="196153"/>
                    <a:pt x="364236" y="211223"/>
                  </a:cubicBezTo>
                  <a:cubicBezTo>
                    <a:pt x="363613" y="280731"/>
                    <a:pt x="322316" y="343422"/>
                    <a:pt x="258699" y="371433"/>
                  </a:cubicBezTo>
                  <a:cubicBezTo>
                    <a:pt x="270701" y="382006"/>
                    <a:pt x="286417" y="395055"/>
                    <a:pt x="303752" y="407628"/>
                  </a:cubicBezTo>
                  <a:cubicBezTo>
                    <a:pt x="332327" y="428298"/>
                    <a:pt x="401384" y="399723"/>
                    <a:pt x="401384" y="399723"/>
                  </a:cubicBezTo>
                  <a:cubicBezTo>
                    <a:pt x="401384" y="399723"/>
                    <a:pt x="379095" y="386388"/>
                    <a:pt x="365284" y="331809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CDD61AB8-4EED-4EA9-9A8E-237CD65E94F4}"/>
                </a:ext>
              </a:extLst>
            </p:cNvPr>
            <p:cNvSpPr/>
            <p:nvPr/>
          </p:nvSpPr>
          <p:spPr>
            <a:xfrm>
              <a:off x="9150127" y="1803150"/>
              <a:ext cx="295275" cy="257175"/>
            </a:xfrm>
            <a:custGeom>
              <a:avLst/>
              <a:gdLst>
                <a:gd name="connsiteX0" fmla="*/ 292068 w 295275"/>
                <a:gd name="connsiteY0" fmla="*/ 103061 h 257175"/>
                <a:gd name="connsiteX1" fmla="*/ 283877 w 295275"/>
                <a:gd name="connsiteY1" fmla="*/ 69818 h 257175"/>
                <a:gd name="connsiteX2" fmla="*/ 273209 w 295275"/>
                <a:gd name="connsiteY2" fmla="*/ 60293 h 257175"/>
                <a:gd name="connsiteX3" fmla="*/ 254159 w 295275"/>
                <a:gd name="connsiteY3" fmla="*/ 43625 h 257175"/>
                <a:gd name="connsiteX4" fmla="*/ 237871 w 295275"/>
                <a:gd name="connsiteY4" fmla="*/ 7144 h 257175"/>
                <a:gd name="connsiteX5" fmla="*/ 151193 w 295275"/>
                <a:gd name="connsiteY5" fmla="*/ 64294 h 257175"/>
                <a:gd name="connsiteX6" fmla="*/ 50038 w 295275"/>
                <a:gd name="connsiteY6" fmla="*/ 92869 h 257175"/>
                <a:gd name="connsiteX7" fmla="*/ 10414 w 295275"/>
                <a:gd name="connsiteY7" fmla="*/ 102870 h 257175"/>
                <a:gd name="connsiteX8" fmla="*/ 10414 w 295275"/>
                <a:gd name="connsiteY8" fmla="*/ 137255 h 257175"/>
                <a:gd name="connsiteX9" fmla="*/ 149193 w 295275"/>
                <a:gd name="connsiteY9" fmla="*/ 255461 h 257175"/>
                <a:gd name="connsiteX10" fmla="*/ 292068 w 295275"/>
                <a:gd name="connsiteY10" fmla="*/ 10306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275" h="257175">
                  <a:moveTo>
                    <a:pt x="292068" y="103061"/>
                  </a:moveTo>
                  <a:cubicBezTo>
                    <a:pt x="291560" y="91548"/>
                    <a:pt x="288775" y="80249"/>
                    <a:pt x="283877" y="69818"/>
                  </a:cubicBezTo>
                  <a:cubicBezTo>
                    <a:pt x="281087" y="65877"/>
                    <a:pt x="277440" y="62620"/>
                    <a:pt x="273209" y="60293"/>
                  </a:cubicBezTo>
                  <a:cubicBezTo>
                    <a:pt x="265924" y="55905"/>
                    <a:pt x="259475" y="50262"/>
                    <a:pt x="254159" y="43625"/>
                  </a:cubicBezTo>
                  <a:cubicBezTo>
                    <a:pt x="246495" y="32591"/>
                    <a:pt x="240969" y="20216"/>
                    <a:pt x="237871" y="7144"/>
                  </a:cubicBezTo>
                  <a:cubicBezTo>
                    <a:pt x="211278" y="29471"/>
                    <a:pt x="182193" y="48648"/>
                    <a:pt x="151193" y="64294"/>
                  </a:cubicBezTo>
                  <a:cubicBezTo>
                    <a:pt x="119015" y="78608"/>
                    <a:pt x="84950" y="88231"/>
                    <a:pt x="50038" y="92869"/>
                  </a:cubicBezTo>
                  <a:cubicBezTo>
                    <a:pt x="33941" y="95726"/>
                    <a:pt x="13843" y="99251"/>
                    <a:pt x="10414" y="102870"/>
                  </a:cubicBezTo>
                  <a:cubicBezTo>
                    <a:pt x="4699" y="110300"/>
                    <a:pt x="7652" y="129254"/>
                    <a:pt x="10414" y="137255"/>
                  </a:cubicBezTo>
                  <a:cubicBezTo>
                    <a:pt x="26702" y="205930"/>
                    <a:pt x="84995" y="255461"/>
                    <a:pt x="149193" y="255461"/>
                  </a:cubicBezTo>
                  <a:cubicBezTo>
                    <a:pt x="225393" y="255461"/>
                    <a:pt x="292068" y="184214"/>
                    <a:pt x="292068" y="10306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DAF9D1C-8441-4707-BF03-4BF0C4090BA2}"/>
              </a:ext>
            </a:extLst>
          </p:cNvPr>
          <p:cNvSpPr/>
          <p:nvPr/>
        </p:nvSpPr>
        <p:spPr>
          <a:xfrm>
            <a:off x="1569893" y="3571136"/>
            <a:ext cx="1850957" cy="631173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이현창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F59F4-18EB-4271-9616-6B90045A5FD5}"/>
              </a:ext>
            </a:extLst>
          </p:cNvPr>
          <p:cNvSpPr txBox="1"/>
          <p:nvPr/>
        </p:nvSpPr>
        <p:spPr>
          <a:xfrm>
            <a:off x="1348603" y="4303837"/>
            <a:ext cx="2314348" cy="170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조장</a:t>
            </a:r>
            <a:endParaRPr lang="en-US" altLang="ko-KR" sz="2400" spc="-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수집 및 분석</a:t>
            </a:r>
            <a:endParaRPr lang="en-US" altLang="ko-KR" sz="2400" spc="-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날씨 모델</a:t>
            </a:r>
            <a:endParaRPr lang="en-US" altLang="ko-KR" sz="2400" spc="-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7112C76-BAB8-4B20-B163-8C202BD43318}"/>
              </a:ext>
            </a:extLst>
          </p:cNvPr>
          <p:cNvSpPr/>
          <p:nvPr/>
        </p:nvSpPr>
        <p:spPr>
          <a:xfrm>
            <a:off x="4046332" y="3571136"/>
            <a:ext cx="1850957" cy="631173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김동훈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7B06A4D-EE9C-4C94-B043-09C50917E6C9}"/>
              </a:ext>
            </a:extLst>
          </p:cNvPr>
          <p:cNvSpPr/>
          <p:nvPr/>
        </p:nvSpPr>
        <p:spPr>
          <a:xfrm>
            <a:off x="6522771" y="3571136"/>
            <a:ext cx="1850957" cy="631173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김호경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8B80588-EC08-4A89-AE88-C82F3982C934}"/>
              </a:ext>
            </a:extLst>
          </p:cNvPr>
          <p:cNvSpPr/>
          <p:nvPr/>
        </p:nvSpPr>
        <p:spPr>
          <a:xfrm>
            <a:off x="8999210" y="3571136"/>
            <a:ext cx="1850957" cy="631173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윤지혜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A395D6-DF33-4BD8-8DBD-C521B0033723}"/>
              </a:ext>
            </a:extLst>
          </p:cNvPr>
          <p:cNvSpPr txBox="1"/>
          <p:nvPr/>
        </p:nvSpPr>
        <p:spPr>
          <a:xfrm>
            <a:off x="3821573" y="4303837"/>
            <a:ext cx="2314348" cy="170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</a:t>
            </a:r>
            <a:endParaRPr lang="en-US" altLang="ko-KR" sz="2400" spc="-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수집 및 분석</a:t>
            </a:r>
            <a:endParaRPr lang="en-US" altLang="ko-KR" sz="2400" spc="-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위치</a:t>
            </a:r>
            <a:endParaRPr lang="en-US" altLang="ko-KR" sz="2400" spc="-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63C4C6-A62A-4DDF-B302-44365F787A2D}"/>
              </a:ext>
            </a:extLst>
          </p:cNvPr>
          <p:cNvSpPr txBox="1"/>
          <p:nvPr/>
        </p:nvSpPr>
        <p:spPr>
          <a:xfrm>
            <a:off x="6294543" y="4303837"/>
            <a:ext cx="2314348" cy="1147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수집 및 분석</a:t>
            </a:r>
            <a:endParaRPr lang="en-US" altLang="ko-KR" sz="2400" spc="-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만족도 분석</a:t>
            </a:r>
            <a:endParaRPr lang="en-US" altLang="ko-KR" sz="2400" spc="-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54244E-088A-40D9-A521-AC6944B5E0BB}"/>
              </a:ext>
            </a:extLst>
          </p:cNvPr>
          <p:cNvSpPr txBox="1"/>
          <p:nvPr/>
        </p:nvSpPr>
        <p:spPr>
          <a:xfrm>
            <a:off x="8767514" y="4303837"/>
            <a:ext cx="2314348" cy="170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</a:p>
          <a:p>
            <a:pPr algn="ctr">
              <a:lnSpc>
                <a:spcPct val="150000"/>
              </a:lnSpc>
            </a:pPr>
            <a:r>
              <a:rPr lang="ko-KR" altLang="en-US" sz="24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수집 및 분석</a:t>
            </a:r>
            <a:endParaRPr lang="en-US" altLang="ko-KR" sz="2400" spc="-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위치</a:t>
            </a:r>
            <a:endParaRPr lang="en-US" altLang="ko-KR" sz="2400" spc="-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909415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7C8EF89-E5CD-4105-9351-C8E9F3A1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프로젝트 일정</a:t>
            </a:r>
          </a:p>
        </p:txBody>
      </p:sp>
    </p:spTree>
    <p:extLst>
      <p:ext uri="{BB962C8B-B14F-4D97-AF65-F5344CB8AC3E}">
        <p14:creationId xmlns:p14="http://schemas.microsoft.com/office/powerpoint/2010/main" val="351380431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ED85CB4-F825-4DCE-A66F-E631276E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735"/>
            <a:ext cx="10515600" cy="538353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프로젝트 일정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19C9399-EEA5-4F42-99D9-368D69657D45}"/>
              </a:ext>
            </a:extLst>
          </p:cNvPr>
          <p:cNvGrpSpPr/>
          <p:nvPr/>
        </p:nvGrpSpPr>
        <p:grpSpPr>
          <a:xfrm>
            <a:off x="740571" y="1781174"/>
            <a:ext cx="10710859" cy="1438275"/>
            <a:chOff x="628651" y="1781174"/>
            <a:chExt cx="10710859" cy="1438275"/>
          </a:xfrm>
        </p:grpSpPr>
        <p:sp>
          <p:nvSpPr>
            <p:cNvPr id="5" name="화살표: 오각형 4">
              <a:extLst>
                <a:ext uri="{FF2B5EF4-FFF2-40B4-BE49-F238E27FC236}">
                  <a16:creationId xmlns:a16="http://schemas.microsoft.com/office/drawing/2014/main" id="{CB5F05C7-FCD1-4B4D-860D-4E64E08052E9}"/>
                </a:ext>
              </a:extLst>
            </p:cNvPr>
            <p:cNvSpPr/>
            <p:nvPr/>
          </p:nvSpPr>
          <p:spPr>
            <a:xfrm>
              <a:off x="628651" y="1781174"/>
              <a:ext cx="3362324" cy="1438275"/>
            </a:xfrm>
            <a:prstGeom prst="homePlate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월 </a:t>
              </a: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16~17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 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 수집 및 분석</a:t>
              </a:r>
            </a:p>
          </p:txBody>
        </p:sp>
        <p:sp>
          <p:nvSpPr>
            <p:cNvPr id="6" name="화살표: 오각형 5">
              <a:extLst>
                <a:ext uri="{FF2B5EF4-FFF2-40B4-BE49-F238E27FC236}">
                  <a16:creationId xmlns:a16="http://schemas.microsoft.com/office/drawing/2014/main" id="{57C3A89D-F858-4503-843F-B0FFEE077026}"/>
                </a:ext>
              </a:extLst>
            </p:cNvPr>
            <p:cNvSpPr/>
            <p:nvPr/>
          </p:nvSpPr>
          <p:spPr>
            <a:xfrm>
              <a:off x="4081462" y="1781174"/>
              <a:ext cx="3805237" cy="1438275"/>
            </a:xfrm>
            <a:prstGeom prst="homePlat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월 </a:t>
              </a: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18~19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 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 </a:t>
              </a:r>
              <a:r>
                <a:rPr lang="ko-KR" altLang="en-US" sz="24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전처리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및 모델 선정</a:t>
              </a:r>
            </a:p>
          </p:txBody>
        </p:sp>
        <p:sp>
          <p:nvSpPr>
            <p:cNvPr id="7" name="화살표: 오각형 6">
              <a:extLst>
                <a:ext uri="{FF2B5EF4-FFF2-40B4-BE49-F238E27FC236}">
                  <a16:creationId xmlns:a16="http://schemas.microsoft.com/office/drawing/2014/main" id="{CFA8FBA7-E7C8-40A8-A2AA-EF58B9483779}"/>
                </a:ext>
              </a:extLst>
            </p:cNvPr>
            <p:cNvSpPr/>
            <p:nvPr/>
          </p:nvSpPr>
          <p:spPr>
            <a:xfrm>
              <a:off x="7977186" y="1781174"/>
              <a:ext cx="3362324" cy="1438275"/>
            </a:xfrm>
            <a:prstGeom prst="homePlate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월 </a:t>
              </a: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20~21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 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모델 개발 및 테스트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9592570-91FB-4DB4-BC3F-2DB78682A39A}"/>
              </a:ext>
            </a:extLst>
          </p:cNvPr>
          <p:cNvGrpSpPr/>
          <p:nvPr/>
        </p:nvGrpSpPr>
        <p:grpSpPr>
          <a:xfrm>
            <a:off x="2678907" y="3714750"/>
            <a:ext cx="6834187" cy="1438275"/>
            <a:chOff x="2309813" y="3714750"/>
            <a:chExt cx="6834187" cy="1438275"/>
          </a:xfrm>
        </p:grpSpPr>
        <p:sp>
          <p:nvSpPr>
            <p:cNvPr id="8" name="화살표: 오각형 7">
              <a:extLst>
                <a:ext uri="{FF2B5EF4-FFF2-40B4-BE49-F238E27FC236}">
                  <a16:creationId xmlns:a16="http://schemas.microsoft.com/office/drawing/2014/main" id="{A502B1B8-8C7F-4858-8D9E-4246FC4CE0F1}"/>
                </a:ext>
              </a:extLst>
            </p:cNvPr>
            <p:cNvSpPr/>
            <p:nvPr/>
          </p:nvSpPr>
          <p:spPr>
            <a:xfrm>
              <a:off x="5781676" y="3714750"/>
              <a:ext cx="3362324" cy="1438275"/>
            </a:xfrm>
            <a:prstGeom prst="homePlat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월 </a:t>
              </a: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23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 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프로젝트 발표</a:t>
              </a:r>
            </a:p>
          </p:txBody>
        </p:sp>
        <p:sp>
          <p:nvSpPr>
            <p:cNvPr id="9" name="화살표: 오각형 8">
              <a:extLst>
                <a:ext uri="{FF2B5EF4-FFF2-40B4-BE49-F238E27FC236}">
                  <a16:creationId xmlns:a16="http://schemas.microsoft.com/office/drawing/2014/main" id="{1F531DDA-FF0F-40CD-8C3F-A638FC4B7513}"/>
                </a:ext>
              </a:extLst>
            </p:cNvPr>
            <p:cNvSpPr/>
            <p:nvPr/>
          </p:nvSpPr>
          <p:spPr>
            <a:xfrm>
              <a:off x="2309813" y="3714750"/>
              <a:ext cx="3362324" cy="1438275"/>
            </a:xfrm>
            <a:prstGeom prst="homePlate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월 </a:t>
              </a: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22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 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발표 준비 및 제출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246755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참고 문헌</a:t>
            </a:r>
          </a:p>
        </p:txBody>
      </p:sp>
    </p:spTree>
    <p:extLst>
      <p:ext uri="{BB962C8B-B14F-4D97-AF65-F5344CB8AC3E}">
        <p14:creationId xmlns:p14="http://schemas.microsoft.com/office/powerpoint/2010/main" val="31617817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참고 문헌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제주신보</a:t>
            </a:r>
            <a:endParaRPr lang="en-US" altLang="ko-KR" dirty="0"/>
          </a:p>
          <a:p>
            <a:r>
              <a:rPr lang="ko-KR" altLang="en-US" dirty="0"/>
              <a:t>제주의 소리</a:t>
            </a:r>
            <a:endParaRPr lang="en-US" altLang="ko-KR" dirty="0"/>
          </a:p>
          <a:p>
            <a:r>
              <a:rPr lang="ko-KR" altLang="en-US" dirty="0"/>
              <a:t>제주지방 기상청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07789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</a:rPr>
              <a:t>의미있는</a:t>
            </a:r>
            <a:r>
              <a:rPr lang="ko-KR" altLang="en-US" dirty="0">
                <a:solidFill>
                  <a:schemeClr val="bg1"/>
                </a:solidFill>
              </a:rPr>
              <a:t> 여행을 위한</a:t>
            </a:r>
            <a:br>
              <a:rPr lang="en-US" altLang="ko-KR" dirty="0"/>
            </a:b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새로운 추천 스타일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304315" y="695325"/>
            <a:ext cx="4049485" cy="5524500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분석배경 및 목적</a:t>
            </a:r>
            <a:endParaRPr lang="en-US" altLang="ko-KR" dirty="0"/>
          </a:p>
          <a:p>
            <a:r>
              <a:rPr lang="ko-KR" altLang="en-US" dirty="0"/>
              <a:t>필요한 데이터</a:t>
            </a:r>
            <a:endParaRPr lang="en-US" altLang="ko-KR" dirty="0"/>
          </a:p>
          <a:p>
            <a:r>
              <a:rPr lang="ko-KR" altLang="en-US" dirty="0"/>
              <a:t>분석 모델</a:t>
            </a:r>
            <a:endParaRPr lang="en-US" altLang="ko-KR" dirty="0"/>
          </a:p>
          <a:p>
            <a:r>
              <a:rPr lang="ko-KR" altLang="en-US" dirty="0"/>
              <a:t>조원 소개</a:t>
            </a:r>
            <a:endParaRPr lang="en-US" altLang="ko-KR" dirty="0"/>
          </a:p>
          <a:p>
            <a:r>
              <a:rPr lang="ko-KR" altLang="en-US" dirty="0"/>
              <a:t>프로젝트 일정</a:t>
            </a:r>
            <a:endParaRPr lang="en-US" altLang="ko-KR" dirty="0"/>
          </a:p>
          <a:p>
            <a:r>
              <a:rPr lang="ko-KR" altLang="en-US" dirty="0"/>
              <a:t>참고 문헌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539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분석 배경 및 목적</a:t>
            </a:r>
          </a:p>
        </p:txBody>
      </p:sp>
    </p:spTree>
    <p:extLst>
      <p:ext uri="{BB962C8B-B14F-4D97-AF65-F5344CB8AC3E}">
        <p14:creationId xmlns:p14="http://schemas.microsoft.com/office/powerpoint/2010/main" val="7663847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분석 배경 및 목적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7205CB-177F-47B8-B7BB-5374CEB26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1273393"/>
            <a:ext cx="7087589" cy="3943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CFB05FB-7421-46F0-B058-18C782ABF567}"/>
              </a:ext>
            </a:extLst>
          </p:cNvPr>
          <p:cNvSpPr txBox="1"/>
          <p:nvPr/>
        </p:nvSpPr>
        <p:spPr>
          <a:xfrm>
            <a:off x="8592314" y="5322010"/>
            <a:ext cx="1443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제주의 소리</a:t>
            </a:r>
          </a:p>
        </p:txBody>
      </p:sp>
    </p:spTree>
    <p:extLst>
      <p:ext uri="{BB962C8B-B14F-4D97-AF65-F5344CB8AC3E}">
        <p14:creationId xmlns:p14="http://schemas.microsoft.com/office/powerpoint/2010/main" val="14216715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분석 배경 및 목적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6222124" y="1471582"/>
            <a:ext cx="4567318" cy="2321988"/>
            <a:chOff x="6095999" y="1463214"/>
            <a:chExt cx="4115374" cy="202910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41F660B-1B08-4FF3-85E4-4045DF3F9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1463214"/>
              <a:ext cx="4115374" cy="202910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0DA371-2985-4804-8B9F-B8733CABB090}"/>
                </a:ext>
              </a:extLst>
            </p:cNvPr>
            <p:cNvSpPr/>
            <p:nvPr/>
          </p:nvSpPr>
          <p:spPr>
            <a:xfrm>
              <a:off x="6791093" y="3122341"/>
              <a:ext cx="2029522" cy="167269"/>
            </a:xfrm>
            <a:prstGeom prst="rect">
              <a:avLst/>
            </a:prstGeom>
            <a:solidFill>
              <a:srgbClr val="FFFF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15031" y="1473724"/>
            <a:ext cx="4744941" cy="2630230"/>
            <a:chOff x="815031" y="1588686"/>
            <a:chExt cx="5099931" cy="215629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C7CCB33-3C7C-4DEB-8A0B-C540FBBEC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031" y="1588686"/>
              <a:ext cx="5099931" cy="2156293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1E67414-5E27-40AA-ADBC-7BA64806D587}"/>
                </a:ext>
              </a:extLst>
            </p:cNvPr>
            <p:cNvSpPr/>
            <p:nvPr/>
          </p:nvSpPr>
          <p:spPr>
            <a:xfrm>
              <a:off x="2961198" y="1664662"/>
              <a:ext cx="930578" cy="298094"/>
            </a:xfrm>
            <a:prstGeom prst="rect">
              <a:avLst/>
            </a:prstGeom>
            <a:solidFill>
              <a:srgbClr val="FFFF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14F7DFA-CE7C-4FB6-B411-1895E6D8240F}"/>
              </a:ext>
            </a:extLst>
          </p:cNvPr>
          <p:cNvSpPr txBox="1"/>
          <p:nvPr/>
        </p:nvSpPr>
        <p:spPr>
          <a:xfrm>
            <a:off x="4508889" y="3793569"/>
            <a:ext cx="1192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제주신보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4F7DFA-CE7C-4FB6-B411-1895E6D8240F}"/>
              </a:ext>
            </a:extLst>
          </p:cNvPr>
          <p:cNvSpPr txBox="1"/>
          <p:nvPr/>
        </p:nvSpPr>
        <p:spPr>
          <a:xfrm>
            <a:off x="9596997" y="3793569"/>
            <a:ext cx="1192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제주신보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D48EA4-D16E-4BF6-8C79-B7FAED4B1157}"/>
              </a:ext>
            </a:extLst>
          </p:cNvPr>
          <p:cNvSpPr txBox="1"/>
          <p:nvPr/>
        </p:nvSpPr>
        <p:spPr>
          <a:xfrm>
            <a:off x="1733917" y="4432898"/>
            <a:ext cx="6970988" cy="1320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날씨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거리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따라 </a:t>
            </a:r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만족도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높은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관광지를 추천할 수 있다면 어떨까</a:t>
            </a: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pic>
        <p:nvPicPr>
          <p:cNvPr id="17" name="그래픽 41" descr="돋보기">
            <a:extLst>
              <a:ext uri="{FF2B5EF4-FFF2-40B4-BE49-F238E27FC236}">
                <a16:creationId xmlns:a16="http://schemas.microsoft.com/office/drawing/2014/main" id="{A43E1822-B452-43F1-8190-3676B3C282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42890" y="4051182"/>
            <a:ext cx="1666634" cy="16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4350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필요한 데이터</a:t>
            </a:r>
          </a:p>
        </p:txBody>
      </p:sp>
    </p:spTree>
    <p:extLst>
      <p:ext uri="{BB962C8B-B14F-4D97-AF65-F5344CB8AC3E}">
        <p14:creationId xmlns:p14="http://schemas.microsoft.com/office/powerpoint/2010/main" val="306671446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필요한 데이터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3FD403-D6DA-4141-BD1B-D570F4767B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98"/>
          <a:stretch/>
        </p:blipFill>
        <p:spPr>
          <a:xfrm>
            <a:off x="639608" y="1408381"/>
            <a:ext cx="2229956" cy="1920366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496235" y="1435114"/>
            <a:ext cx="2304397" cy="1822186"/>
            <a:chOff x="3422330" y="1389771"/>
            <a:chExt cx="2744508" cy="217020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561569A-197E-4BE1-8528-8833CD6C3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330" y="1389771"/>
              <a:ext cx="1340160" cy="136090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333A4B4-73AF-434A-838E-410BD54F36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67" b="16589"/>
            <a:stretch/>
          </p:blipFill>
          <p:spPr>
            <a:xfrm>
              <a:off x="4047161" y="2771697"/>
              <a:ext cx="2119677" cy="788275"/>
            </a:xfrm>
            <a:prstGeom prst="rect">
              <a:avLst/>
            </a:prstGeom>
          </p:spPr>
        </p:pic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01EE40B1-1C9B-47F2-869C-32359A61CE6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"/>
          <a:stretch/>
        </p:blipFill>
        <p:spPr>
          <a:xfrm>
            <a:off x="6340809" y="1754697"/>
            <a:ext cx="2432373" cy="1373554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382974" y="3412830"/>
            <a:ext cx="2744508" cy="1388546"/>
            <a:chOff x="542496" y="3580993"/>
            <a:chExt cx="2744508" cy="13885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5FA6E29-318E-40F2-85E0-808369A48253}"/>
                </a:ext>
              </a:extLst>
            </p:cNvPr>
            <p:cNvSpPr/>
            <p:nvPr/>
          </p:nvSpPr>
          <p:spPr>
            <a:xfrm>
              <a:off x="542496" y="3580993"/>
              <a:ext cx="2744508" cy="796632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기상청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4698D1-FC17-4F32-B381-B556C61B7EE9}"/>
                </a:ext>
              </a:extLst>
            </p:cNvPr>
            <p:cNvSpPr txBox="1"/>
            <p:nvPr/>
          </p:nvSpPr>
          <p:spPr>
            <a:xfrm>
              <a:off x="542496" y="4461708"/>
              <a:ext cx="274322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과거의 날씨 데이터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276822" y="3412830"/>
            <a:ext cx="2744508" cy="1804045"/>
            <a:chOff x="3422330" y="3580993"/>
            <a:chExt cx="2744508" cy="180404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5FA6E29-318E-40F2-85E0-808369A48253}"/>
                </a:ext>
              </a:extLst>
            </p:cNvPr>
            <p:cNvSpPr/>
            <p:nvPr/>
          </p:nvSpPr>
          <p:spPr>
            <a:xfrm>
              <a:off x="3422330" y="3580993"/>
              <a:ext cx="2744508" cy="796632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Instagram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&amp; Google Places</a:t>
              </a:r>
              <a:endPara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4698D1-FC17-4F32-B381-B556C61B7EE9}"/>
                </a:ext>
              </a:extLst>
            </p:cNvPr>
            <p:cNvSpPr txBox="1"/>
            <p:nvPr/>
          </p:nvSpPr>
          <p:spPr>
            <a:xfrm>
              <a:off x="3422330" y="4461708"/>
              <a:ext cx="27432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pc="-5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Instagram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pc="-5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게시글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pc="-5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크롤링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Google Places </a:t>
              </a:r>
              <a:r>
                <a:rPr lang="ko-KR" altLang="en-US" spc="-5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별점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데이터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170670" y="3412830"/>
            <a:ext cx="2744508" cy="1804045"/>
            <a:chOff x="3422330" y="3580993"/>
            <a:chExt cx="2744508" cy="180404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5FA6E29-318E-40F2-85E0-808369A48253}"/>
                </a:ext>
              </a:extLst>
            </p:cNvPr>
            <p:cNvSpPr/>
            <p:nvPr/>
          </p:nvSpPr>
          <p:spPr>
            <a:xfrm>
              <a:off x="3422330" y="3580993"/>
              <a:ext cx="2744508" cy="796632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지도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4698D1-FC17-4F32-B381-B556C61B7EE9}"/>
                </a:ext>
              </a:extLst>
            </p:cNvPr>
            <p:cNvSpPr txBox="1"/>
            <p:nvPr/>
          </p:nvSpPr>
          <p:spPr>
            <a:xfrm>
              <a:off x="3422330" y="4461708"/>
              <a:ext cx="27432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현재 위치</a:t>
              </a:r>
              <a:r>
                <a:rPr lang="en-US" altLang="ko-KR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관광지 거리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관광지 위치 표시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64519" y="3412830"/>
            <a:ext cx="2744508" cy="2219543"/>
            <a:chOff x="3422330" y="3580993"/>
            <a:chExt cx="2744508" cy="221954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5FA6E29-318E-40F2-85E0-808369A48253}"/>
                </a:ext>
              </a:extLst>
            </p:cNvPr>
            <p:cNvSpPr/>
            <p:nvPr/>
          </p:nvSpPr>
          <p:spPr>
            <a:xfrm>
              <a:off x="3422330" y="3580993"/>
              <a:ext cx="2744508" cy="796632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기타 데이터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4698D1-FC17-4F32-B381-B556C61B7EE9}"/>
                </a:ext>
              </a:extLst>
            </p:cNvPr>
            <p:cNvSpPr txBox="1"/>
            <p:nvPr/>
          </p:nvSpPr>
          <p:spPr>
            <a:xfrm>
              <a:off x="3422330" y="4461708"/>
              <a:ext cx="2743224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제주도 관광지 목록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제주도 </a:t>
              </a:r>
              <a:r>
                <a:rPr lang="ko-KR" altLang="en-US" spc="-5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관광지별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방문객수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기타 등등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2317DE66-5F1E-4357-970C-97C88E36DAA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5" b="13571"/>
          <a:stretch/>
        </p:blipFill>
        <p:spPr>
          <a:xfrm>
            <a:off x="9271878" y="1084847"/>
            <a:ext cx="2328505" cy="207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7555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분석 모델</a:t>
            </a:r>
          </a:p>
        </p:txBody>
      </p:sp>
    </p:spTree>
    <p:extLst>
      <p:ext uri="{BB962C8B-B14F-4D97-AF65-F5344CB8AC3E}">
        <p14:creationId xmlns:p14="http://schemas.microsoft.com/office/powerpoint/2010/main" val="192152349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분석 모델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F449255-F3BD-4DDE-843A-9730894856E0}"/>
              </a:ext>
            </a:extLst>
          </p:cNvPr>
          <p:cNvGrpSpPr/>
          <p:nvPr/>
        </p:nvGrpSpPr>
        <p:grpSpPr>
          <a:xfrm>
            <a:off x="867140" y="1342631"/>
            <a:ext cx="3292292" cy="3193200"/>
            <a:chOff x="867140" y="1342631"/>
            <a:chExt cx="3292292" cy="31932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4EDCBD8-BA77-43B4-9252-D66CBDA934BC}"/>
                </a:ext>
              </a:extLst>
            </p:cNvPr>
            <p:cNvSpPr/>
            <p:nvPr/>
          </p:nvSpPr>
          <p:spPr>
            <a:xfrm>
              <a:off x="867140" y="1342631"/>
              <a:ext cx="3292292" cy="3193200"/>
            </a:xfrm>
            <a:prstGeom prst="rect">
              <a:avLst/>
            </a:prstGeom>
            <a:solidFill>
              <a:srgbClr val="FFD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7140" y="1630010"/>
              <a:ext cx="3292291" cy="56500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날씨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8284" y="3020936"/>
              <a:ext cx="307440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defRPr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ctr"/>
              <a:r>
                <a:rPr lang="ko-KR" altLang="en-US" dirty="0"/>
                <a:t>비지도학습</a:t>
              </a:r>
              <a:r>
                <a:rPr lang="en-US" altLang="ko-KR" dirty="0"/>
                <a:t> </a:t>
              </a:r>
            </a:p>
            <a:p>
              <a:pPr algn="ctr"/>
              <a:r>
                <a:rPr lang="ko-KR" altLang="en-US" dirty="0"/>
                <a:t>군집화</a:t>
              </a:r>
              <a:r>
                <a:rPr lang="en-US" altLang="ko-KR" dirty="0"/>
                <a:t>(</a:t>
              </a:r>
              <a:r>
                <a:rPr lang="en-US" altLang="ko-KR" dirty="0" err="1"/>
                <a:t>kmeans</a:t>
              </a:r>
              <a:r>
                <a:rPr lang="en-US" altLang="ko-KR" dirty="0"/>
                <a:t>), </a:t>
              </a:r>
              <a:r>
                <a:rPr lang="ko-KR" altLang="en-US" dirty="0"/>
                <a:t>분류</a:t>
              </a:r>
              <a:endParaRPr lang="en-US" altLang="ko-KR" dirty="0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968284" y="2393063"/>
              <a:ext cx="3075092" cy="408192"/>
              <a:chOff x="1194220" y="3624046"/>
              <a:chExt cx="3075092" cy="369338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866569" y="3624046"/>
                <a:ext cx="240274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지난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년 일별 날씨</a:t>
                </a: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194220" y="3624051"/>
                <a:ext cx="672349" cy="369333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IN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640633" y="3871603"/>
              <a:ext cx="2402743" cy="406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3~4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개의 날씨 그룹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68284" y="3871603"/>
              <a:ext cx="672349" cy="408186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OUT</a:t>
              </a: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8032569" y="1342631"/>
            <a:ext cx="3292292" cy="3194114"/>
            <a:chOff x="8522181" y="1142936"/>
            <a:chExt cx="3292292" cy="3194114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4EDCBD8-BA77-43B4-9252-D66CBDA934BC}"/>
                </a:ext>
              </a:extLst>
            </p:cNvPr>
            <p:cNvSpPr/>
            <p:nvPr/>
          </p:nvSpPr>
          <p:spPr>
            <a:xfrm>
              <a:off x="8522181" y="1142936"/>
              <a:ext cx="3292292" cy="3194114"/>
            </a:xfrm>
            <a:prstGeom prst="rect">
              <a:avLst/>
            </a:prstGeom>
            <a:solidFill>
              <a:srgbClr val="FFD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522181" y="1430315"/>
              <a:ext cx="3292291" cy="516290"/>
            </a:xfrm>
            <a:prstGeom prst="rect">
              <a:avLst/>
            </a:prstGeom>
            <a:solidFill>
              <a:srgbClr val="FFDB0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거리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607672" y="3144603"/>
              <a:ext cx="3074400" cy="369332"/>
            </a:xfrm>
            <a:prstGeom prst="rect">
              <a:avLst/>
            </a:prstGeom>
            <a:solidFill>
              <a:srgbClr val="FFF2CC"/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defRPr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ctr"/>
              <a:r>
                <a:rPr lang="ko-KR" altLang="en-US" dirty="0"/>
                <a:t>거리</a:t>
              </a:r>
              <a:r>
                <a:rPr lang="en-US" altLang="ko-KR" dirty="0"/>
                <a:t>(</a:t>
              </a:r>
              <a:r>
                <a:rPr lang="ko-KR" altLang="en-US" dirty="0"/>
                <a:t>변수</a:t>
              </a:r>
              <a:r>
                <a:rPr lang="en-US" altLang="ko-KR" dirty="0"/>
                <a:t>)</a:t>
              </a:r>
            </a:p>
          </p:txBody>
        </p:sp>
        <p:grpSp>
          <p:nvGrpSpPr>
            <p:cNvPr id="137" name="그룹 136"/>
            <p:cNvGrpSpPr/>
            <p:nvPr/>
          </p:nvGrpSpPr>
          <p:grpSpPr>
            <a:xfrm>
              <a:off x="8607672" y="3707106"/>
              <a:ext cx="3075092" cy="372993"/>
              <a:chOff x="8607672" y="3685398"/>
              <a:chExt cx="3075092" cy="372993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9280021" y="3685398"/>
                <a:ext cx="2402743" cy="372993"/>
              </a:xfrm>
              <a:prstGeom prst="rect">
                <a:avLst/>
              </a:prstGeom>
              <a:solidFill>
                <a:srgbClr val="FFF2CC"/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현재 위치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–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관광지 거리</a:t>
                </a: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8607672" y="3685398"/>
                <a:ext cx="672349" cy="372993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OUT</a:t>
                </a: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8607672" y="2193368"/>
              <a:ext cx="3075092" cy="750095"/>
              <a:chOff x="7832972" y="2262623"/>
              <a:chExt cx="3075092" cy="760164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7832972" y="2262623"/>
                <a:ext cx="672349" cy="760164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t">
                <a:noAutofit/>
              </a:bodyPr>
              <a:lstStyle>
                <a:defPPr>
                  <a:defRPr lang="ko-KR"/>
                </a:defPPr>
                <a:lvl1pPr algn="ctr">
                  <a:defRPr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en-US" altLang="ko-KR" dirty="0">
                    <a:solidFill>
                      <a:schemeClr val="tx1"/>
                    </a:solidFill>
                  </a:rPr>
                  <a:t>IN</a:t>
                </a:r>
              </a:p>
            </p:txBody>
          </p:sp>
          <p:grpSp>
            <p:nvGrpSpPr>
              <p:cNvPr id="104" name="그룹 103"/>
              <p:cNvGrpSpPr/>
              <p:nvPr/>
            </p:nvGrpSpPr>
            <p:grpSpPr>
              <a:xfrm>
                <a:off x="8505321" y="2262623"/>
                <a:ext cx="2402743" cy="760164"/>
                <a:chOff x="5210483" y="2263284"/>
                <a:chExt cx="2402743" cy="760164"/>
              </a:xfrm>
              <a:solidFill>
                <a:srgbClr val="FFDB00"/>
              </a:solidFill>
            </p:grpSpPr>
            <p:sp>
              <p:nvSpPr>
                <p:cNvPr id="105" name="TextBox 104"/>
                <p:cNvSpPr txBox="1"/>
                <p:nvPr/>
              </p:nvSpPr>
              <p:spPr>
                <a:xfrm>
                  <a:off x="5210483" y="2263284"/>
                  <a:ext cx="2402743" cy="378000"/>
                </a:xfrm>
                <a:prstGeom prst="rect">
                  <a:avLst/>
                </a:prstGeom>
                <a:solidFill>
                  <a:srgbClr val="FFF2CC"/>
                </a:solidFill>
                <a:ln w="12700">
                  <a:solidFill>
                    <a:schemeClr val="tx1"/>
                  </a:solidFill>
                  <a:prstDash val="sysDot"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현재 위치</a:t>
                  </a:r>
                  <a:endPara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5210483" y="2645448"/>
                  <a:ext cx="2402743" cy="378000"/>
                </a:xfrm>
                <a:prstGeom prst="rect">
                  <a:avLst/>
                </a:prstGeom>
                <a:solidFill>
                  <a:srgbClr val="FFF2CC"/>
                </a:solidFill>
                <a:ln w="12700">
                  <a:solidFill>
                    <a:schemeClr val="tx1"/>
                  </a:solidFill>
                  <a:prstDash val="sysDot"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관광지 위치</a:t>
                  </a:r>
                  <a:endPara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</p:grpSp>
      </p:grpSp>
      <p:grpSp>
        <p:nvGrpSpPr>
          <p:cNvPr id="143" name="그룹 142"/>
          <p:cNvGrpSpPr/>
          <p:nvPr/>
        </p:nvGrpSpPr>
        <p:grpSpPr>
          <a:xfrm>
            <a:off x="4449854" y="1342631"/>
            <a:ext cx="3292292" cy="3194114"/>
            <a:chOff x="8522181" y="1142936"/>
            <a:chExt cx="3292292" cy="3194114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04EDCBD8-BA77-43B4-9252-D66CBDA934BC}"/>
                </a:ext>
              </a:extLst>
            </p:cNvPr>
            <p:cNvSpPr/>
            <p:nvPr/>
          </p:nvSpPr>
          <p:spPr>
            <a:xfrm>
              <a:off x="8522181" y="1142936"/>
              <a:ext cx="3292292" cy="3194114"/>
            </a:xfrm>
            <a:prstGeom prst="rect">
              <a:avLst/>
            </a:prstGeom>
            <a:solidFill>
              <a:srgbClr val="FFD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8522181" y="1426850"/>
              <a:ext cx="3292291" cy="523220"/>
            </a:xfrm>
            <a:prstGeom prst="rect">
              <a:avLst/>
            </a:prstGeom>
            <a:solidFill>
              <a:srgbClr val="FFDB0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관광지 만족도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607672" y="3142773"/>
              <a:ext cx="3074400" cy="372993"/>
            </a:xfrm>
            <a:prstGeom prst="rect">
              <a:avLst/>
            </a:prstGeom>
            <a:solidFill>
              <a:srgbClr val="FFF2CC"/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defRPr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ctr"/>
              <a:r>
                <a:rPr lang="ko-KR" altLang="en-US" dirty="0" err="1"/>
                <a:t>별점</a:t>
              </a:r>
              <a:r>
                <a:rPr lang="en-US" altLang="ko-KR" dirty="0"/>
                <a:t>(</a:t>
              </a:r>
              <a:r>
                <a:rPr lang="ko-KR" altLang="en-US" dirty="0"/>
                <a:t>변수</a:t>
              </a:r>
              <a:r>
                <a:rPr lang="en-US" altLang="ko-KR" dirty="0"/>
                <a:t>)</a:t>
              </a:r>
            </a:p>
          </p:txBody>
        </p:sp>
        <p:grpSp>
          <p:nvGrpSpPr>
            <p:cNvPr id="147" name="그룹 146"/>
            <p:cNvGrpSpPr/>
            <p:nvPr/>
          </p:nvGrpSpPr>
          <p:grpSpPr>
            <a:xfrm>
              <a:off x="8607672" y="3707106"/>
              <a:ext cx="3075092" cy="372993"/>
              <a:chOff x="8607672" y="3685398"/>
              <a:chExt cx="3075092" cy="372993"/>
            </a:xfrm>
          </p:grpSpPr>
          <p:sp>
            <p:nvSpPr>
              <p:cNvPr id="153" name="TextBox 152"/>
              <p:cNvSpPr txBox="1"/>
              <p:nvPr/>
            </p:nvSpPr>
            <p:spPr>
              <a:xfrm>
                <a:off x="9280021" y="3685398"/>
                <a:ext cx="2402743" cy="372993"/>
              </a:xfrm>
              <a:prstGeom prst="rect">
                <a:avLst/>
              </a:prstGeom>
              <a:solidFill>
                <a:srgbClr val="FFF2CC"/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해당 날짜의 만족도</a:t>
                </a: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8607672" y="3685398"/>
                <a:ext cx="672349" cy="372993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OUT</a:t>
                </a: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8607672" y="2193368"/>
              <a:ext cx="3075092" cy="750095"/>
              <a:chOff x="7832972" y="2262623"/>
              <a:chExt cx="3075092" cy="760164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7832972" y="2262623"/>
                <a:ext cx="672349" cy="760164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t">
                <a:noAutofit/>
              </a:bodyPr>
              <a:lstStyle>
                <a:defPPr>
                  <a:defRPr lang="ko-KR"/>
                </a:defPPr>
                <a:lvl1pPr algn="ctr">
                  <a:defRPr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en-US" altLang="ko-KR" dirty="0">
                    <a:solidFill>
                      <a:schemeClr val="tx1"/>
                    </a:solidFill>
                  </a:rPr>
                  <a:t>IN</a:t>
                </a:r>
              </a:p>
            </p:txBody>
          </p:sp>
          <p:grpSp>
            <p:nvGrpSpPr>
              <p:cNvPr id="150" name="그룹 149"/>
              <p:cNvGrpSpPr/>
              <p:nvPr/>
            </p:nvGrpSpPr>
            <p:grpSpPr>
              <a:xfrm>
                <a:off x="8505321" y="2262623"/>
                <a:ext cx="2402743" cy="760164"/>
                <a:chOff x="5210483" y="2263284"/>
                <a:chExt cx="2402743" cy="760164"/>
              </a:xfrm>
              <a:solidFill>
                <a:srgbClr val="FFDB00"/>
              </a:solidFill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5210483" y="2263284"/>
                  <a:ext cx="2402743" cy="378000"/>
                </a:xfrm>
                <a:prstGeom prst="rect">
                  <a:avLst/>
                </a:prstGeom>
                <a:solidFill>
                  <a:srgbClr val="FFF2CC"/>
                </a:solidFill>
                <a:ln w="12700">
                  <a:solidFill>
                    <a:schemeClr val="tx1"/>
                  </a:solidFill>
                  <a:prstDash val="sysDot"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관광지</a:t>
                  </a:r>
                  <a:endPara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5210483" y="2645448"/>
                  <a:ext cx="2402743" cy="378000"/>
                </a:xfrm>
                <a:prstGeom prst="rect">
                  <a:avLst/>
                </a:prstGeom>
                <a:solidFill>
                  <a:srgbClr val="FFF2CC"/>
                </a:solidFill>
                <a:ln w="12700">
                  <a:solidFill>
                    <a:schemeClr val="tx1"/>
                  </a:solidFill>
                  <a:prstDash val="sysDot"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날짜</a:t>
                  </a:r>
                  <a:endPara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</p:grpSp>
      </p:grp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4EDCBD8-BA77-43B4-9252-D66CBDA934BC}"/>
              </a:ext>
            </a:extLst>
          </p:cNvPr>
          <p:cNvSpPr/>
          <p:nvPr/>
        </p:nvSpPr>
        <p:spPr>
          <a:xfrm>
            <a:off x="3842400" y="5678065"/>
            <a:ext cx="4507200" cy="686879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추천 관광지</a:t>
            </a:r>
          </a:p>
        </p:txBody>
      </p:sp>
      <p:sp>
        <p:nvSpPr>
          <p:cNvPr id="170" name="오른쪽 중괄호 169"/>
          <p:cNvSpPr/>
          <p:nvPr/>
        </p:nvSpPr>
        <p:spPr>
          <a:xfrm rot="5400000">
            <a:off x="5770560" y="336216"/>
            <a:ext cx="650881" cy="9438290"/>
          </a:xfrm>
          <a:prstGeom prst="rightBrace">
            <a:avLst>
              <a:gd name="adj1" fmla="val 147205"/>
              <a:gd name="adj2" fmla="val 5103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88063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400</Words>
  <Application>Microsoft Office PowerPoint</Application>
  <PresentationFormat>와이드스크린</PresentationFormat>
  <Paragraphs>142</Paragraphs>
  <Slides>17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Arial</vt:lpstr>
      <vt:lpstr>Wingdings</vt:lpstr>
      <vt:lpstr>나눔스퀘어 ExtraBold</vt:lpstr>
      <vt:lpstr>나눔스퀘어 Bold</vt:lpstr>
      <vt:lpstr>맑은 고딕</vt:lpstr>
      <vt:lpstr>나눔스퀘어_ac Bold</vt:lpstr>
      <vt:lpstr>나눔스퀘어</vt:lpstr>
      <vt:lpstr>Office 테마</vt:lpstr>
      <vt:lpstr>날씨-거리-만족도  기반의 제주도 관광지 추천</vt:lpstr>
      <vt:lpstr>의미있는 여행을 위한 새로운 추천 스타일</vt:lpstr>
      <vt:lpstr>1. 분석 배경 및 목적</vt:lpstr>
      <vt:lpstr>1. 분석 배경 및 목적</vt:lpstr>
      <vt:lpstr>1. 분석 배경 및 목적</vt:lpstr>
      <vt:lpstr>2. 필요한 데이터</vt:lpstr>
      <vt:lpstr>2. 필요한 데이터</vt:lpstr>
      <vt:lpstr>3. 분석 모델</vt:lpstr>
      <vt:lpstr>3. 분석 모델</vt:lpstr>
      <vt:lpstr>3. 분석 모델</vt:lpstr>
      <vt:lpstr>3. 분석 모델</vt:lpstr>
      <vt:lpstr>4. 조원 소개</vt:lpstr>
      <vt:lpstr>4. 조원 소개</vt:lpstr>
      <vt:lpstr>5. 프로젝트 일정</vt:lpstr>
      <vt:lpstr>5. 프로젝트 일정</vt:lpstr>
      <vt:lpstr>4. 참고 문헌</vt:lpstr>
      <vt:lpstr>4. 참고 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Emma</dc:creator>
  <cp:lastModifiedBy>ICT01_23</cp:lastModifiedBy>
  <cp:revision>126</cp:revision>
  <dcterms:created xsi:type="dcterms:W3CDTF">2019-09-08T14:28:11Z</dcterms:created>
  <dcterms:modified xsi:type="dcterms:W3CDTF">2020-01-16T09:28:08Z</dcterms:modified>
</cp:coreProperties>
</file>