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151" autoAdjust="0"/>
    <p:restoredTop sz="94660"/>
  </p:normalViewPr>
  <p:slideViewPr>
    <p:cSldViewPr snapToGrid="0">
      <p:cViewPr varScale="1">
        <p:scale>
          <a:sx n="76" d="100"/>
          <a:sy n="76" d="100"/>
        </p:scale>
        <p:origin x="9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rgbClr val="0079DC"/>
            </a:solidFill>
            <a:ln w="28575">
              <a:solidFill>
                <a:schemeClr val="tx1">
                  <a:lumMod val="75000"/>
                  <a:lumOff val="25000"/>
                </a:schemeClr>
              </a:solidFill>
            </a:ln>
            <a:effectLst/>
          </c:spPr>
          <c:invertIfNegative val="0"/>
          <c:dPt>
            <c:idx val="2"/>
            <c:invertIfNegative val="0"/>
            <c:bubble3D val="0"/>
            <c:spPr>
              <a:solidFill>
                <a:schemeClr val="bg1"/>
              </a:solidFill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5BE-41DC-AE22-FB328648D3C5}"/>
              </c:ext>
            </c:extLst>
          </c:dPt>
          <c:dPt>
            <c:idx val="5"/>
            <c:invertIfNegative val="0"/>
            <c:bubble3D val="0"/>
            <c:spPr>
              <a:solidFill>
                <a:schemeClr val="bg1">
                  <a:lumMod val="65000"/>
                </a:schemeClr>
              </a:solidFill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5BE-41DC-AE22-FB328648D3C5}"/>
              </c:ext>
            </c:extLst>
          </c:dPt>
          <c:cat>
            <c:strRef>
              <c:f>Sheet1!$A$2:$A$7</c:f>
              <c:strCache>
                <c:ptCount val="6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  <c:pt idx="4">
                  <c:v>항목 5</c:v>
                </c:pt>
                <c:pt idx="5">
                  <c:v>항목 6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77</c:v>
                </c:pt>
                <c:pt idx="1">
                  <c:v>65</c:v>
                </c:pt>
                <c:pt idx="2">
                  <c:v>62</c:v>
                </c:pt>
                <c:pt idx="3">
                  <c:v>53</c:v>
                </c:pt>
                <c:pt idx="4">
                  <c:v>64</c:v>
                </c:pt>
                <c:pt idx="5">
                  <c:v>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5BE-41DC-AE22-FB328648D3C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6"/>
        <c:overlap val="-27"/>
        <c:axId val="548364992"/>
        <c:axId val="548364432"/>
      </c:barChart>
      <c:catAx>
        <c:axId val="5483649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48364432"/>
        <c:crosses val="autoZero"/>
        <c:auto val="1"/>
        <c:lblAlgn val="ctr"/>
        <c:lblOffset val="100"/>
        <c:noMultiLvlLbl val="0"/>
      </c:catAx>
      <c:valAx>
        <c:axId val="5483644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rgbClr val="C6BDB6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483649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806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3019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9521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7803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8861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2080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513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3759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5454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0700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4994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6391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/>
          <p:cNvSpPr/>
          <p:nvPr/>
        </p:nvSpPr>
        <p:spPr>
          <a:xfrm>
            <a:off x="4443485" y="1881591"/>
            <a:ext cx="2877339" cy="2877339"/>
          </a:xfrm>
          <a:prstGeom prst="ellipse">
            <a:avLst/>
          </a:prstGeom>
          <a:solidFill>
            <a:srgbClr val="0079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R 0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G 121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B 220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3919935" y="461016"/>
            <a:ext cx="4236842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오늘 사용한 색상은</a:t>
            </a: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?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387119" y="5524135"/>
            <a:ext cx="730247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2013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버전 이상 사용자께서는 스포이트 기능을 이용하시면 </a:t>
            </a:r>
            <a:r>
              <a:rPr lang="ko-KR" alt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편하구요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2010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이하 버전 사용자 께서는 다른 채우기 색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사용자 지정 탭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 RGB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색상 값 입력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6049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자유형 72"/>
          <p:cNvSpPr/>
          <p:nvPr/>
        </p:nvSpPr>
        <p:spPr>
          <a:xfrm>
            <a:off x="6696880" y="1923557"/>
            <a:ext cx="2247495" cy="2383305"/>
          </a:xfrm>
          <a:custGeom>
            <a:avLst/>
            <a:gdLst>
              <a:gd name="connsiteX0" fmla="*/ 775504 w 1979271"/>
              <a:gd name="connsiteY0" fmla="*/ 0 h 2708476"/>
              <a:gd name="connsiteX1" fmla="*/ 0 w 1979271"/>
              <a:gd name="connsiteY1" fmla="*/ 2176041 h 2708476"/>
              <a:gd name="connsiteX2" fmla="*/ 1794076 w 1979271"/>
              <a:gd name="connsiteY2" fmla="*/ 2708476 h 2708476"/>
              <a:gd name="connsiteX3" fmla="*/ 1979271 w 1979271"/>
              <a:gd name="connsiteY3" fmla="*/ 856527 h 2708476"/>
              <a:gd name="connsiteX4" fmla="*/ 775504 w 1979271"/>
              <a:gd name="connsiteY4" fmla="*/ 0 h 2708476"/>
              <a:gd name="connsiteX0" fmla="*/ 1250992 w 1979271"/>
              <a:gd name="connsiteY0" fmla="*/ 0 h 2647516"/>
              <a:gd name="connsiteX1" fmla="*/ 0 w 1979271"/>
              <a:gd name="connsiteY1" fmla="*/ 2115081 h 2647516"/>
              <a:gd name="connsiteX2" fmla="*/ 1794076 w 1979271"/>
              <a:gd name="connsiteY2" fmla="*/ 2647516 h 2647516"/>
              <a:gd name="connsiteX3" fmla="*/ 1979271 w 1979271"/>
              <a:gd name="connsiteY3" fmla="*/ 795567 h 2647516"/>
              <a:gd name="connsiteX4" fmla="*/ 1250992 w 1979271"/>
              <a:gd name="connsiteY4" fmla="*/ 0 h 2647516"/>
              <a:gd name="connsiteX0" fmla="*/ 1250992 w 2393799"/>
              <a:gd name="connsiteY0" fmla="*/ 0 h 2647516"/>
              <a:gd name="connsiteX1" fmla="*/ 0 w 2393799"/>
              <a:gd name="connsiteY1" fmla="*/ 2115081 h 2647516"/>
              <a:gd name="connsiteX2" fmla="*/ 1794076 w 2393799"/>
              <a:gd name="connsiteY2" fmla="*/ 2647516 h 2647516"/>
              <a:gd name="connsiteX3" fmla="*/ 2393799 w 2393799"/>
              <a:gd name="connsiteY3" fmla="*/ 795567 h 2647516"/>
              <a:gd name="connsiteX4" fmla="*/ 1250992 w 2393799"/>
              <a:gd name="connsiteY4" fmla="*/ 0 h 2647516"/>
              <a:gd name="connsiteX0" fmla="*/ 1104688 w 2247495"/>
              <a:gd name="connsiteY0" fmla="*/ 0 h 2647516"/>
              <a:gd name="connsiteX1" fmla="*/ 0 w 2247495"/>
              <a:gd name="connsiteY1" fmla="*/ 2383305 h 2647516"/>
              <a:gd name="connsiteX2" fmla="*/ 1647772 w 2247495"/>
              <a:gd name="connsiteY2" fmla="*/ 2647516 h 2647516"/>
              <a:gd name="connsiteX3" fmla="*/ 2247495 w 2247495"/>
              <a:gd name="connsiteY3" fmla="*/ 795567 h 2647516"/>
              <a:gd name="connsiteX4" fmla="*/ 1104688 w 2247495"/>
              <a:gd name="connsiteY4" fmla="*/ 0 h 2647516"/>
              <a:gd name="connsiteX0" fmla="*/ 1104688 w 2247495"/>
              <a:gd name="connsiteY0" fmla="*/ 0 h 2383305"/>
              <a:gd name="connsiteX1" fmla="*/ 0 w 2247495"/>
              <a:gd name="connsiteY1" fmla="*/ 2383305 h 2383305"/>
              <a:gd name="connsiteX2" fmla="*/ 1733116 w 2247495"/>
              <a:gd name="connsiteY2" fmla="*/ 2330524 h 2383305"/>
              <a:gd name="connsiteX3" fmla="*/ 2247495 w 2247495"/>
              <a:gd name="connsiteY3" fmla="*/ 795567 h 2383305"/>
              <a:gd name="connsiteX4" fmla="*/ 1104688 w 2247495"/>
              <a:gd name="connsiteY4" fmla="*/ 0 h 23833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7495" h="2383305">
                <a:moveTo>
                  <a:pt x="1104688" y="0"/>
                </a:moveTo>
                <a:lnTo>
                  <a:pt x="0" y="2383305"/>
                </a:lnTo>
                <a:lnTo>
                  <a:pt x="1733116" y="2330524"/>
                </a:lnTo>
                <a:lnTo>
                  <a:pt x="2247495" y="795567"/>
                </a:lnTo>
                <a:lnTo>
                  <a:pt x="1104688" y="0"/>
                </a:lnTo>
                <a:close/>
              </a:path>
            </a:pathLst>
          </a:cu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rgbClr val="FFC000"/>
              </a:solidFill>
            </a:endParaRPr>
          </a:p>
        </p:txBody>
      </p:sp>
      <p:grpSp>
        <p:nvGrpSpPr>
          <p:cNvPr id="74" name="그룹 73"/>
          <p:cNvGrpSpPr/>
          <p:nvPr/>
        </p:nvGrpSpPr>
        <p:grpSpPr>
          <a:xfrm>
            <a:off x="7512972" y="1599064"/>
            <a:ext cx="588683" cy="588683"/>
            <a:chOff x="6734305" y="1542568"/>
            <a:chExt cx="1213018" cy="1213018"/>
          </a:xfrm>
        </p:grpSpPr>
        <p:sp>
          <p:nvSpPr>
            <p:cNvPr id="75" name="타원 74"/>
            <p:cNvSpPr/>
            <p:nvPr/>
          </p:nvSpPr>
          <p:spPr>
            <a:xfrm>
              <a:off x="6734305" y="1542568"/>
              <a:ext cx="1213018" cy="121301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prstClr val="white"/>
                </a:solidFill>
              </a:endParaRPr>
            </a:p>
          </p:txBody>
        </p:sp>
        <p:pic>
          <p:nvPicPr>
            <p:cNvPr id="76" name="그림 7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00409" y="1708672"/>
              <a:ext cx="880809" cy="880809"/>
            </a:xfrm>
            <a:prstGeom prst="rect">
              <a:avLst/>
            </a:prstGeom>
          </p:spPr>
        </p:pic>
      </p:grpSp>
      <p:grpSp>
        <p:nvGrpSpPr>
          <p:cNvPr id="77" name="그룹 76"/>
          <p:cNvGrpSpPr/>
          <p:nvPr/>
        </p:nvGrpSpPr>
        <p:grpSpPr>
          <a:xfrm>
            <a:off x="8130879" y="4024275"/>
            <a:ext cx="588683" cy="588683"/>
            <a:chOff x="9110787" y="4058218"/>
            <a:chExt cx="1213018" cy="1213018"/>
          </a:xfrm>
        </p:grpSpPr>
        <p:sp>
          <p:nvSpPr>
            <p:cNvPr id="78" name="타원 77"/>
            <p:cNvSpPr/>
            <p:nvPr/>
          </p:nvSpPr>
          <p:spPr>
            <a:xfrm>
              <a:off x="9110787" y="4058218"/>
              <a:ext cx="1213018" cy="121301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prstClr val="white"/>
                </a:solidFill>
              </a:endParaRPr>
            </a:p>
          </p:txBody>
        </p:sp>
        <p:pic>
          <p:nvPicPr>
            <p:cNvPr id="79" name="그림 7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23581" y="4271013"/>
              <a:ext cx="787427" cy="787427"/>
            </a:xfrm>
            <a:prstGeom prst="rect">
              <a:avLst/>
            </a:prstGeom>
          </p:spPr>
        </p:pic>
      </p:grpSp>
      <p:grpSp>
        <p:nvGrpSpPr>
          <p:cNvPr id="80" name="그룹 79"/>
          <p:cNvGrpSpPr/>
          <p:nvPr/>
        </p:nvGrpSpPr>
        <p:grpSpPr>
          <a:xfrm>
            <a:off x="8625426" y="2466006"/>
            <a:ext cx="588683" cy="588683"/>
            <a:chOff x="9687457" y="1783199"/>
            <a:chExt cx="1213018" cy="1213018"/>
          </a:xfrm>
        </p:grpSpPr>
        <p:sp>
          <p:nvSpPr>
            <p:cNvPr id="81" name="타원 80"/>
            <p:cNvSpPr/>
            <p:nvPr/>
          </p:nvSpPr>
          <p:spPr>
            <a:xfrm>
              <a:off x="9687457" y="1783199"/>
              <a:ext cx="1213018" cy="121301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prstClr val="white"/>
                </a:solidFill>
              </a:endParaRPr>
            </a:p>
          </p:txBody>
        </p:sp>
        <p:pic>
          <p:nvPicPr>
            <p:cNvPr id="82" name="그림 8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81430" y="1977172"/>
              <a:ext cx="825071" cy="825071"/>
            </a:xfrm>
            <a:prstGeom prst="rect">
              <a:avLst/>
            </a:prstGeom>
          </p:spPr>
        </p:pic>
      </p:grpSp>
      <p:grpSp>
        <p:nvGrpSpPr>
          <p:cNvPr id="83" name="그룹 82"/>
          <p:cNvGrpSpPr/>
          <p:nvPr/>
        </p:nvGrpSpPr>
        <p:grpSpPr>
          <a:xfrm>
            <a:off x="6358339" y="3984732"/>
            <a:ext cx="588683" cy="588683"/>
            <a:chOff x="6821508" y="3934919"/>
            <a:chExt cx="1213018" cy="1213018"/>
          </a:xfrm>
        </p:grpSpPr>
        <p:sp>
          <p:nvSpPr>
            <p:cNvPr id="84" name="타원 83"/>
            <p:cNvSpPr/>
            <p:nvPr/>
          </p:nvSpPr>
          <p:spPr>
            <a:xfrm>
              <a:off x="6821508" y="3934919"/>
              <a:ext cx="1213018" cy="121301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prstClr val="white"/>
                </a:solidFill>
              </a:endParaRPr>
            </a:p>
          </p:txBody>
        </p:sp>
        <p:pic>
          <p:nvPicPr>
            <p:cNvPr id="85" name="그림 8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18066" y="4131477"/>
              <a:ext cx="819901" cy="819901"/>
            </a:xfrm>
            <a:prstGeom prst="rect">
              <a:avLst/>
            </a:prstGeom>
          </p:spPr>
        </p:pic>
      </p:grpSp>
      <p:sp>
        <p:nvSpPr>
          <p:cNvPr id="86" name="직사각형 85"/>
          <p:cNvSpPr/>
          <p:nvPr/>
        </p:nvSpPr>
        <p:spPr>
          <a:xfrm>
            <a:off x="6093671" y="4802516"/>
            <a:ext cx="1035934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최영미</a:t>
            </a:r>
            <a:endParaRPr lang="en-US" altLang="ko-KR" sz="12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자료조사</a:t>
            </a:r>
            <a:endParaRPr lang="en-US" altLang="ko-KR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전략기획</a:t>
            </a:r>
            <a:r>
              <a:rPr lang="en-US" altLang="ko-KR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</a:p>
        </p:txBody>
      </p:sp>
      <p:sp>
        <p:nvSpPr>
          <p:cNvPr id="87" name="직사각형 86"/>
          <p:cNvSpPr/>
          <p:nvPr/>
        </p:nvSpPr>
        <p:spPr>
          <a:xfrm>
            <a:off x="7959188" y="4782336"/>
            <a:ext cx="1035934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박민수</a:t>
            </a:r>
            <a:endParaRPr lang="en-US" altLang="ko-KR" sz="12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경쟁사 분석</a:t>
            </a:r>
            <a:endParaRPr lang="en-US" altLang="ko-KR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PPT </a:t>
            </a: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디자인</a:t>
            </a:r>
            <a:endParaRPr lang="en-US" altLang="ko-KR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‘</a:t>
            </a: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자취방</a:t>
            </a: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</a:t>
            </a: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제공</a:t>
            </a: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’</a:t>
            </a:r>
          </a:p>
        </p:txBody>
      </p:sp>
      <p:sp>
        <p:nvSpPr>
          <p:cNvPr id="88" name="직사각형 87"/>
          <p:cNvSpPr/>
          <p:nvPr/>
        </p:nvSpPr>
        <p:spPr>
          <a:xfrm>
            <a:off x="9142886" y="2870185"/>
            <a:ext cx="1035934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이영심</a:t>
            </a:r>
            <a:endParaRPr lang="en-US" altLang="ko-KR" sz="12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SWOT </a:t>
            </a: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분석</a:t>
            </a:r>
            <a:endParaRPr lang="en-US" altLang="ko-KR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IMC </a:t>
            </a:r>
          </a:p>
        </p:txBody>
      </p:sp>
      <p:sp>
        <p:nvSpPr>
          <p:cNvPr id="89" name="직사각형 88"/>
          <p:cNvSpPr/>
          <p:nvPr/>
        </p:nvSpPr>
        <p:spPr>
          <a:xfrm>
            <a:off x="6409255" y="1584110"/>
            <a:ext cx="1035934" cy="9925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김철수</a:t>
            </a:r>
            <a:endParaRPr lang="en-US" altLang="ko-KR" sz="12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팀장</a:t>
            </a:r>
            <a:endParaRPr lang="en-US" altLang="ko-KR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프레젠테이션</a:t>
            </a:r>
            <a:endParaRPr lang="en-US" altLang="ko-KR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4MIX </a:t>
            </a:r>
          </a:p>
        </p:txBody>
      </p:sp>
      <p:sp>
        <p:nvSpPr>
          <p:cNvPr id="90" name="타원 89"/>
          <p:cNvSpPr/>
          <p:nvPr/>
        </p:nvSpPr>
        <p:spPr>
          <a:xfrm>
            <a:off x="7306633" y="1717775"/>
            <a:ext cx="72000" cy="72000"/>
          </a:xfrm>
          <a:prstGeom prst="ellipse">
            <a:avLst/>
          </a:prstGeom>
          <a:solidFill>
            <a:srgbClr val="0079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1" name="타원 90"/>
          <p:cNvSpPr/>
          <p:nvPr/>
        </p:nvSpPr>
        <p:spPr>
          <a:xfrm>
            <a:off x="6558102" y="4700365"/>
            <a:ext cx="72000" cy="72000"/>
          </a:xfrm>
          <a:prstGeom prst="ellipse">
            <a:avLst/>
          </a:prstGeom>
          <a:solidFill>
            <a:srgbClr val="0079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2" name="타원 91"/>
          <p:cNvSpPr/>
          <p:nvPr/>
        </p:nvSpPr>
        <p:spPr>
          <a:xfrm>
            <a:off x="8378283" y="4735818"/>
            <a:ext cx="72000" cy="72000"/>
          </a:xfrm>
          <a:prstGeom prst="ellipse">
            <a:avLst/>
          </a:prstGeom>
          <a:solidFill>
            <a:srgbClr val="0079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3" name="타원 92"/>
          <p:cNvSpPr/>
          <p:nvPr/>
        </p:nvSpPr>
        <p:spPr>
          <a:xfrm>
            <a:off x="9186906" y="3035672"/>
            <a:ext cx="72000" cy="72000"/>
          </a:xfrm>
          <a:prstGeom prst="ellipse">
            <a:avLst/>
          </a:prstGeom>
          <a:solidFill>
            <a:srgbClr val="0079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2511552" y="2680432"/>
            <a:ext cx="5607135" cy="924216"/>
          </a:xfrm>
          <a:prstGeom prst="roundRect">
            <a:avLst>
              <a:gd name="adj" fmla="val 50000"/>
            </a:avLst>
          </a:prstGeom>
          <a:solidFill>
            <a:srgbClr val="0079DC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PPT PRESENTATION</a:t>
            </a: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prstClr val="white"/>
                </a:solidFill>
              </a:rPr>
              <a:t>Enjoy your stylish business and campus life with BIZCAM </a:t>
            </a:r>
          </a:p>
        </p:txBody>
      </p:sp>
    </p:spTree>
    <p:extLst>
      <p:ext uri="{BB962C8B-B14F-4D97-AF65-F5344CB8AC3E}">
        <p14:creationId xmlns:p14="http://schemas.microsoft.com/office/powerpoint/2010/main" val="3264427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모서리가 둥근 직사각형 23"/>
          <p:cNvSpPr/>
          <p:nvPr/>
        </p:nvSpPr>
        <p:spPr>
          <a:xfrm>
            <a:off x="3729282" y="678404"/>
            <a:ext cx="4806461" cy="644769"/>
          </a:xfrm>
          <a:prstGeom prst="roundRect">
            <a:avLst>
              <a:gd name="adj" fmla="val 50000"/>
            </a:avLst>
          </a:prstGeom>
          <a:solidFill>
            <a:srgbClr val="0079DC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목차</a:t>
            </a:r>
            <a:endParaRPr lang="en-US" altLang="ko-KR" sz="2800" dirty="0">
              <a:solidFill>
                <a:prstClr val="white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 rot="180000">
            <a:off x="3738807" y="1720820"/>
            <a:ext cx="4806461" cy="64476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CONTENTS</a:t>
            </a:r>
          </a:p>
        </p:txBody>
      </p:sp>
      <p:sp>
        <p:nvSpPr>
          <p:cNvPr id="2" name="타원 1"/>
          <p:cNvSpPr/>
          <p:nvPr/>
        </p:nvSpPr>
        <p:spPr>
          <a:xfrm>
            <a:off x="3914203" y="923671"/>
            <a:ext cx="165354" cy="165354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3914203" y="1846227"/>
            <a:ext cx="165354" cy="165354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3972781" y="1000788"/>
            <a:ext cx="45719" cy="936000"/>
          </a:xfrm>
          <a:prstGeom prst="roundRect">
            <a:avLst>
              <a:gd name="adj" fmla="val 50000"/>
            </a:avLst>
          </a:prstGeom>
          <a:solidFill>
            <a:schemeClr val="tx1">
              <a:lumMod val="65000"/>
              <a:lumOff val="3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800" dirty="0"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 rot="21420000" flipH="1">
            <a:off x="3715703" y="2888569"/>
            <a:ext cx="4806461" cy="64476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CONTENTS</a:t>
            </a:r>
          </a:p>
        </p:txBody>
      </p:sp>
      <p:sp>
        <p:nvSpPr>
          <p:cNvPr id="32" name="타원 31"/>
          <p:cNvSpPr/>
          <p:nvPr/>
        </p:nvSpPr>
        <p:spPr>
          <a:xfrm>
            <a:off x="8171878" y="2088736"/>
            <a:ext cx="165354" cy="165354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8171878" y="3011292"/>
            <a:ext cx="165354" cy="165354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8230456" y="2165853"/>
            <a:ext cx="45719" cy="936000"/>
          </a:xfrm>
          <a:prstGeom prst="roundRect">
            <a:avLst>
              <a:gd name="adj" fmla="val 50000"/>
            </a:avLst>
          </a:prstGeom>
          <a:solidFill>
            <a:schemeClr val="tx1">
              <a:lumMod val="65000"/>
              <a:lumOff val="3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800" dirty="0"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 rot="180000">
            <a:off x="3761911" y="4056317"/>
            <a:ext cx="4806461" cy="64476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CONTENTS</a:t>
            </a:r>
          </a:p>
        </p:txBody>
      </p:sp>
      <p:sp>
        <p:nvSpPr>
          <p:cNvPr id="36" name="타원 35"/>
          <p:cNvSpPr/>
          <p:nvPr/>
        </p:nvSpPr>
        <p:spPr>
          <a:xfrm>
            <a:off x="3937307" y="3259168"/>
            <a:ext cx="165354" cy="165354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3937307" y="4181724"/>
            <a:ext cx="165354" cy="165354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3995885" y="3336285"/>
            <a:ext cx="45719" cy="936000"/>
          </a:xfrm>
          <a:prstGeom prst="roundRect">
            <a:avLst>
              <a:gd name="adj" fmla="val 50000"/>
            </a:avLst>
          </a:prstGeom>
          <a:solidFill>
            <a:schemeClr val="tx1">
              <a:lumMod val="65000"/>
              <a:lumOff val="3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800" dirty="0"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 rot="21600000" flipH="1">
            <a:off x="3738807" y="5224066"/>
            <a:ext cx="4806461" cy="64476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CONTENTS</a:t>
            </a:r>
          </a:p>
        </p:txBody>
      </p:sp>
      <p:sp>
        <p:nvSpPr>
          <p:cNvPr id="40" name="타원 39"/>
          <p:cNvSpPr/>
          <p:nvPr/>
        </p:nvSpPr>
        <p:spPr>
          <a:xfrm>
            <a:off x="8194982" y="4424233"/>
            <a:ext cx="165354" cy="165354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8194982" y="5346789"/>
            <a:ext cx="165354" cy="165354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8253560" y="4501350"/>
            <a:ext cx="45719" cy="936000"/>
          </a:xfrm>
          <a:prstGeom prst="roundRect">
            <a:avLst>
              <a:gd name="adj" fmla="val 50000"/>
            </a:avLst>
          </a:prstGeom>
          <a:solidFill>
            <a:schemeClr val="tx1">
              <a:lumMod val="65000"/>
              <a:lumOff val="3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800" dirty="0"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3914203" y="5487876"/>
            <a:ext cx="165354" cy="165354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745556" y="2479615"/>
            <a:ext cx="3217547" cy="2732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6926969" y="3586594"/>
            <a:ext cx="3217547" cy="2732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1912283" y="4744334"/>
            <a:ext cx="3217547" cy="2732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4556367" y="5997376"/>
            <a:ext cx="3217547" cy="2732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</p:spTree>
    <p:extLst>
      <p:ext uri="{BB962C8B-B14F-4D97-AF65-F5344CB8AC3E}">
        <p14:creationId xmlns:p14="http://schemas.microsoft.com/office/powerpoint/2010/main" val="136410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타원 16"/>
          <p:cNvSpPr/>
          <p:nvPr/>
        </p:nvSpPr>
        <p:spPr>
          <a:xfrm>
            <a:off x="4969667" y="3413786"/>
            <a:ext cx="2325687" cy="2325687"/>
          </a:xfrm>
          <a:prstGeom prst="ellipse">
            <a:avLst/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800" dirty="0">
              <a:solidFill>
                <a:prstClr val="white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3729282" y="437104"/>
            <a:ext cx="4806461" cy="644769"/>
          </a:xfrm>
          <a:prstGeom prst="roundRect">
            <a:avLst>
              <a:gd name="adj" fmla="val 50000"/>
            </a:avLst>
          </a:prstGeom>
          <a:solidFill>
            <a:srgbClr val="0079DC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PPT PRESENTATION</a:t>
            </a:r>
          </a:p>
        </p:txBody>
      </p:sp>
      <p:sp>
        <p:nvSpPr>
          <p:cNvPr id="6" name="타원 5"/>
          <p:cNvSpPr/>
          <p:nvPr/>
        </p:nvSpPr>
        <p:spPr>
          <a:xfrm>
            <a:off x="5522913" y="3961841"/>
            <a:ext cx="1229579" cy="1229579"/>
          </a:xfrm>
          <a:prstGeom prst="ellipse">
            <a:avLst/>
          </a:prstGeom>
          <a:solidFill>
            <a:srgbClr val="0079DC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PPT</a:t>
            </a:r>
          </a:p>
        </p:txBody>
      </p:sp>
      <p:sp>
        <p:nvSpPr>
          <p:cNvPr id="7" name="타원 6"/>
          <p:cNvSpPr/>
          <p:nvPr/>
        </p:nvSpPr>
        <p:spPr>
          <a:xfrm>
            <a:off x="4755051" y="3199169"/>
            <a:ext cx="2754922" cy="2754922"/>
          </a:xfrm>
          <a:prstGeom prst="ellipse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800" dirty="0">
              <a:solidFill>
                <a:prstClr val="white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6758787" y="5191420"/>
            <a:ext cx="948227" cy="948227"/>
            <a:chOff x="6777281" y="4096543"/>
            <a:chExt cx="1154723" cy="1154723"/>
          </a:xfrm>
        </p:grpSpPr>
        <p:sp>
          <p:nvSpPr>
            <p:cNvPr id="8" name="타원 7"/>
            <p:cNvSpPr/>
            <p:nvPr/>
          </p:nvSpPr>
          <p:spPr>
            <a:xfrm>
              <a:off x="6777281" y="4096543"/>
              <a:ext cx="1154723" cy="115472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2800" dirty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9" name="타원 8"/>
            <p:cNvSpPr/>
            <p:nvPr/>
          </p:nvSpPr>
          <p:spPr>
            <a:xfrm>
              <a:off x="6853480" y="4172742"/>
              <a:ext cx="1002323" cy="100232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2800" dirty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4571965" y="5191420"/>
            <a:ext cx="948227" cy="948227"/>
            <a:chOff x="6777281" y="4096543"/>
            <a:chExt cx="1154723" cy="1154723"/>
          </a:xfrm>
        </p:grpSpPr>
        <p:sp>
          <p:nvSpPr>
            <p:cNvPr id="12" name="타원 11"/>
            <p:cNvSpPr/>
            <p:nvPr/>
          </p:nvSpPr>
          <p:spPr>
            <a:xfrm>
              <a:off x="6777281" y="4096543"/>
              <a:ext cx="1154723" cy="115472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2800" dirty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13" name="타원 12"/>
            <p:cNvSpPr/>
            <p:nvPr/>
          </p:nvSpPr>
          <p:spPr>
            <a:xfrm>
              <a:off x="6853480" y="4172742"/>
              <a:ext cx="1002323" cy="100232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2800" dirty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5658398" y="2725055"/>
            <a:ext cx="948227" cy="948227"/>
            <a:chOff x="6777281" y="4096543"/>
            <a:chExt cx="1154723" cy="1154723"/>
          </a:xfrm>
        </p:grpSpPr>
        <p:sp>
          <p:nvSpPr>
            <p:cNvPr id="15" name="타원 14"/>
            <p:cNvSpPr/>
            <p:nvPr/>
          </p:nvSpPr>
          <p:spPr>
            <a:xfrm>
              <a:off x="6777281" y="4096543"/>
              <a:ext cx="1154723" cy="115472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2800" dirty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16" name="타원 15"/>
            <p:cNvSpPr/>
            <p:nvPr/>
          </p:nvSpPr>
          <p:spPr>
            <a:xfrm>
              <a:off x="6853480" y="4172742"/>
              <a:ext cx="1002323" cy="100232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2800" dirty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</p:grpSp>
      <p:cxnSp>
        <p:nvCxnSpPr>
          <p:cNvPr id="18" name="직선 연결선 17"/>
          <p:cNvCxnSpPr>
            <a:stCxn id="6" idx="0"/>
            <a:endCxn id="15" idx="4"/>
          </p:cNvCxnSpPr>
          <p:nvPr/>
        </p:nvCxnSpPr>
        <p:spPr>
          <a:xfrm flipH="1" flipV="1">
            <a:off x="6132512" y="3673282"/>
            <a:ext cx="5191" cy="288559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stCxn id="12" idx="7"/>
            <a:endCxn id="6" idx="3"/>
          </p:cNvCxnSpPr>
          <p:nvPr/>
        </p:nvCxnSpPr>
        <p:spPr>
          <a:xfrm flipV="1">
            <a:off x="5381327" y="5011352"/>
            <a:ext cx="321654" cy="318933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>
            <a:stCxn id="8" idx="1"/>
            <a:endCxn id="6" idx="5"/>
          </p:cNvCxnSpPr>
          <p:nvPr/>
        </p:nvCxnSpPr>
        <p:spPr>
          <a:xfrm flipH="1" flipV="1">
            <a:off x="6572424" y="5011352"/>
            <a:ext cx="325228" cy="318933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42"/>
          <p:cNvGrpSpPr>
            <a:grpSpLocks noChangeAspect="1"/>
          </p:cNvGrpSpPr>
          <p:nvPr/>
        </p:nvGrpSpPr>
        <p:grpSpPr bwMode="auto">
          <a:xfrm>
            <a:off x="7097969" y="5510152"/>
            <a:ext cx="327684" cy="378212"/>
            <a:chOff x="1967" y="0"/>
            <a:chExt cx="3742" cy="4319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29" name="Freeform 43"/>
            <p:cNvSpPr>
              <a:spLocks noEditPoints="1"/>
            </p:cNvSpPr>
            <p:nvPr/>
          </p:nvSpPr>
          <p:spPr bwMode="auto">
            <a:xfrm>
              <a:off x="1967" y="0"/>
              <a:ext cx="3742" cy="3167"/>
            </a:xfrm>
            <a:custGeom>
              <a:avLst/>
              <a:gdLst>
                <a:gd name="T0" fmla="*/ 3737 w 11227"/>
                <a:gd name="T1" fmla="*/ 9069 h 9501"/>
                <a:gd name="T2" fmla="*/ 7988 w 11227"/>
                <a:gd name="T3" fmla="*/ 9501 h 9501"/>
                <a:gd name="T4" fmla="*/ 7004 w 11227"/>
                <a:gd name="T5" fmla="*/ 7773 h 9501"/>
                <a:gd name="T6" fmla="*/ 10495 w 11227"/>
                <a:gd name="T7" fmla="*/ 7763 h 9501"/>
                <a:gd name="T8" fmla="*/ 10738 w 11227"/>
                <a:gd name="T9" fmla="*/ 7688 h 9501"/>
                <a:gd name="T10" fmla="*/ 10944 w 11227"/>
                <a:gd name="T11" fmla="*/ 7549 h 9501"/>
                <a:gd name="T12" fmla="*/ 11103 w 11227"/>
                <a:gd name="T13" fmla="*/ 7357 h 9501"/>
                <a:gd name="T14" fmla="*/ 11200 w 11227"/>
                <a:gd name="T15" fmla="*/ 7125 h 9501"/>
                <a:gd name="T16" fmla="*/ 11227 w 11227"/>
                <a:gd name="T17" fmla="*/ 6909 h 9501"/>
                <a:gd name="T18" fmla="*/ 11218 w 11227"/>
                <a:gd name="T19" fmla="*/ 733 h 9501"/>
                <a:gd name="T20" fmla="*/ 11143 w 11227"/>
                <a:gd name="T21" fmla="*/ 489 h 9501"/>
                <a:gd name="T22" fmla="*/ 11003 w 11227"/>
                <a:gd name="T23" fmla="*/ 283 h 9501"/>
                <a:gd name="T24" fmla="*/ 10812 w 11227"/>
                <a:gd name="T25" fmla="*/ 124 h 9501"/>
                <a:gd name="T26" fmla="*/ 10579 w 11227"/>
                <a:gd name="T27" fmla="*/ 27 h 9501"/>
                <a:gd name="T28" fmla="*/ 10364 w 11227"/>
                <a:gd name="T29" fmla="*/ 0 h 9501"/>
                <a:gd name="T30" fmla="*/ 733 w 11227"/>
                <a:gd name="T31" fmla="*/ 10 h 9501"/>
                <a:gd name="T32" fmla="*/ 490 w 11227"/>
                <a:gd name="T33" fmla="*/ 85 h 9501"/>
                <a:gd name="T34" fmla="*/ 283 w 11227"/>
                <a:gd name="T35" fmla="*/ 224 h 9501"/>
                <a:gd name="T36" fmla="*/ 125 w 11227"/>
                <a:gd name="T37" fmla="*/ 416 h 9501"/>
                <a:gd name="T38" fmla="*/ 28 w 11227"/>
                <a:gd name="T39" fmla="*/ 648 h 9501"/>
                <a:gd name="T40" fmla="*/ 0 w 11227"/>
                <a:gd name="T41" fmla="*/ 864 h 9501"/>
                <a:gd name="T42" fmla="*/ 10 w 11227"/>
                <a:gd name="T43" fmla="*/ 7042 h 9501"/>
                <a:gd name="T44" fmla="*/ 85 w 11227"/>
                <a:gd name="T45" fmla="*/ 7284 h 9501"/>
                <a:gd name="T46" fmla="*/ 225 w 11227"/>
                <a:gd name="T47" fmla="*/ 7490 h 9501"/>
                <a:gd name="T48" fmla="*/ 416 w 11227"/>
                <a:gd name="T49" fmla="*/ 7649 h 9501"/>
                <a:gd name="T50" fmla="*/ 648 w 11227"/>
                <a:gd name="T51" fmla="*/ 7747 h 9501"/>
                <a:gd name="T52" fmla="*/ 864 w 11227"/>
                <a:gd name="T53" fmla="*/ 7773 h 9501"/>
                <a:gd name="T54" fmla="*/ 4684 w 11227"/>
                <a:gd name="T55" fmla="*/ 7773 h 9501"/>
                <a:gd name="T56" fmla="*/ 10795 w 11227"/>
                <a:gd name="T57" fmla="*/ 6909 h 9501"/>
                <a:gd name="T58" fmla="*/ 10743 w 11227"/>
                <a:gd name="T59" fmla="*/ 7116 h 9501"/>
                <a:gd name="T60" fmla="*/ 10570 w 11227"/>
                <a:gd name="T61" fmla="*/ 7289 h 9501"/>
                <a:gd name="T62" fmla="*/ 10364 w 11227"/>
                <a:gd name="T63" fmla="*/ 7341 h 9501"/>
                <a:gd name="T64" fmla="*/ 736 w 11227"/>
                <a:gd name="T65" fmla="*/ 7322 h 9501"/>
                <a:gd name="T66" fmla="*/ 531 w 11227"/>
                <a:gd name="T67" fmla="*/ 7185 h 9501"/>
                <a:gd name="T68" fmla="*/ 434 w 11227"/>
                <a:gd name="T69" fmla="*/ 6954 h 9501"/>
                <a:gd name="T70" fmla="*/ 10795 w 11227"/>
                <a:gd name="T71" fmla="*/ 6477 h 9501"/>
                <a:gd name="T72" fmla="*/ 434 w 11227"/>
                <a:gd name="T73" fmla="*/ 819 h 9501"/>
                <a:gd name="T74" fmla="*/ 531 w 11227"/>
                <a:gd name="T75" fmla="*/ 589 h 9501"/>
                <a:gd name="T76" fmla="*/ 736 w 11227"/>
                <a:gd name="T77" fmla="*/ 451 h 9501"/>
                <a:gd name="T78" fmla="*/ 10364 w 11227"/>
                <a:gd name="T79" fmla="*/ 432 h 9501"/>
                <a:gd name="T80" fmla="*/ 10570 w 11227"/>
                <a:gd name="T81" fmla="*/ 484 h 9501"/>
                <a:gd name="T82" fmla="*/ 10743 w 11227"/>
                <a:gd name="T83" fmla="*/ 657 h 9501"/>
                <a:gd name="T84" fmla="*/ 10795 w 11227"/>
                <a:gd name="T85" fmla="*/ 864 h 9501"/>
                <a:gd name="T86" fmla="*/ 432 w 11227"/>
                <a:gd name="T87" fmla="*/ 864 h 9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1227" h="9501">
                  <a:moveTo>
                    <a:pt x="864" y="7773"/>
                  </a:moveTo>
                  <a:lnTo>
                    <a:pt x="4223" y="7773"/>
                  </a:lnTo>
                  <a:lnTo>
                    <a:pt x="3737" y="9069"/>
                  </a:lnTo>
                  <a:lnTo>
                    <a:pt x="3239" y="9069"/>
                  </a:lnTo>
                  <a:lnTo>
                    <a:pt x="3239" y="9501"/>
                  </a:lnTo>
                  <a:lnTo>
                    <a:pt x="7988" y="9501"/>
                  </a:lnTo>
                  <a:lnTo>
                    <a:pt x="7988" y="9069"/>
                  </a:lnTo>
                  <a:lnTo>
                    <a:pt x="7491" y="9069"/>
                  </a:lnTo>
                  <a:lnTo>
                    <a:pt x="7004" y="7773"/>
                  </a:lnTo>
                  <a:lnTo>
                    <a:pt x="10364" y="7773"/>
                  </a:lnTo>
                  <a:lnTo>
                    <a:pt x="10409" y="7773"/>
                  </a:lnTo>
                  <a:lnTo>
                    <a:pt x="10495" y="7763"/>
                  </a:lnTo>
                  <a:lnTo>
                    <a:pt x="10579" y="7746"/>
                  </a:lnTo>
                  <a:lnTo>
                    <a:pt x="10660" y="7721"/>
                  </a:lnTo>
                  <a:lnTo>
                    <a:pt x="10738" y="7688"/>
                  </a:lnTo>
                  <a:lnTo>
                    <a:pt x="10812" y="7649"/>
                  </a:lnTo>
                  <a:lnTo>
                    <a:pt x="10880" y="7602"/>
                  </a:lnTo>
                  <a:lnTo>
                    <a:pt x="10944" y="7549"/>
                  </a:lnTo>
                  <a:lnTo>
                    <a:pt x="11003" y="7490"/>
                  </a:lnTo>
                  <a:lnTo>
                    <a:pt x="11056" y="7426"/>
                  </a:lnTo>
                  <a:lnTo>
                    <a:pt x="11103" y="7357"/>
                  </a:lnTo>
                  <a:lnTo>
                    <a:pt x="11143" y="7284"/>
                  </a:lnTo>
                  <a:lnTo>
                    <a:pt x="11175" y="7207"/>
                  </a:lnTo>
                  <a:lnTo>
                    <a:pt x="11200" y="7125"/>
                  </a:lnTo>
                  <a:lnTo>
                    <a:pt x="11218" y="7042"/>
                  </a:lnTo>
                  <a:lnTo>
                    <a:pt x="11226" y="6954"/>
                  </a:lnTo>
                  <a:lnTo>
                    <a:pt x="11227" y="6909"/>
                  </a:lnTo>
                  <a:lnTo>
                    <a:pt x="11227" y="864"/>
                  </a:lnTo>
                  <a:lnTo>
                    <a:pt x="11226" y="819"/>
                  </a:lnTo>
                  <a:lnTo>
                    <a:pt x="11218" y="733"/>
                  </a:lnTo>
                  <a:lnTo>
                    <a:pt x="11200" y="648"/>
                  </a:lnTo>
                  <a:lnTo>
                    <a:pt x="11175" y="567"/>
                  </a:lnTo>
                  <a:lnTo>
                    <a:pt x="11143" y="489"/>
                  </a:lnTo>
                  <a:lnTo>
                    <a:pt x="11103" y="416"/>
                  </a:lnTo>
                  <a:lnTo>
                    <a:pt x="11056" y="347"/>
                  </a:lnTo>
                  <a:lnTo>
                    <a:pt x="11003" y="283"/>
                  </a:lnTo>
                  <a:lnTo>
                    <a:pt x="10944" y="224"/>
                  </a:lnTo>
                  <a:lnTo>
                    <a:pt x="10880" y="171"/>
                  </a:lnTo>
                  <a:lnTo>
                    <a:pt x="10812" y="124"/>
                  </a:lnTo>
                  <a:lnTo>
                    <a:pt x="10738" y="85"/>
                  </a:lnTo>
                  <a:lnTo>
                    <a:pt x="10660" y="52"/>
                  </a:lnTo>
                  <a:lnTo>
                    <a:pt x="10579" y="27"/>
                  </a:lnTo>
                  <a:lnTo>
                    <a:pt x="10495" y="10"/>
                  </a:lnTo>
                  <a:lnTo>
                    <a:pt x="10409" y="1"/>
                  </a:lnTo>
                  <a:lnTo>
                    <a:pt x="10364" y="0"/>
                  </a:lnTo>
                  <a:lnTo>
                    <a:pt x="864" y="0"/>
                  </a:lnTo>
                  <a:lnTo>
                    <a:pt x="819" y="1"/>
                  </a:lnTo>
                  <a:lnTo>
                    <a:pt x="733" y="10"/>
                  </a:lnTo>
                  <a:lnTo>
                    <a:pt x="648" y="27"/>
                  </a:lnTo>
                  <a:lnTo>
                    <a:pt x="568" y="52"/>
                  </a:lnTo>
                  <a:lnTo>
                    <a:pt x="490" y="85"/>
                  </a:lnTo>
                  <a:lnTo>
                    <a:pt x="416" y="124"/>
                  </a:lnTo>
                  <a:lnTo>
                    <a:pt x="348" y="171"/>
                  </a:lnTo>
                  <a:lnTo>
                    <a:pt x="283" y="224"/>
                  </a:lnTo>
                  <a:lnTo>
                    <a:pt x="225" y="283"/>
                  </a:lnTo>
                  <a:lnTo>
                    <a:pt x="173" y="347"/>
                  </a:lnTo>
                  <a:lnTo>
                    <a:pt x="125" y="416"/>
                  </a:lnTo>
                  <a:lnTo>
                    <a:pt x="85" y="489"/>
                  </a:lnTo>
                  <a:lnTo>
                    <a:pt x="52" y="567"/>
                  </a:lnTo>
                  <a:lnTo>
                    <a:pt x="28" y="648"/>
                  </a:lnTo>
                  <a:lnTo>
                    <a:pt x="10" y="733"/>
                  </a:lnTo>
                  <a:lnTo>
                    <a:pt x="2" y="819"/>
                  </a:lnTo>
                  <a:lnTo>
                    <a:pt x="0" y="864"/>
                  </a:lnTo>
                  <a:lnTo>
                    <a:pt x="0" y="6909"/>
                  </a:lnTo>
                  <a:lnTo>
                    <a:pt x="2" y="6954"/>
                  </a:lnTo>
                  <a:lnTo>
                    <a:pt x="10" y="7042"/>
                  </a:lnTo>
                  <a:lnTo>
                    <a:pt x="28" y="7125"/>
                  </a:lnTo>
                  <a:lnTo>
                    <a:pt x="52" y="7207"/>
                  </a:lnTo>
                  <a:lnTo>
                    <a:pt x="85" y="7284"/>
                  </a:lnTo>
                  <a:lnTo>
                    <a:pt x="125" y="7357"/>
                  </a:lnTo>
                  <a:lnTo>
                    <a:pt x="173" y="7426"/>
                  </a:lnTo>
                  <a:lnTo>
                    <a:pt x="225" y="7490"/>
                  </a:lnTo>
                  <a:lnTo>
                    <a:pt x="283" y="7549"/>
                  </a:lnTo>
                  <a:lnTo>
                    <a:pt x="348" y="7602"/>
                  </a:lnTo>
                  <a:lnTo>
                    <a:pt x="416" y="7649"/>
                  </a:lnTo>
                  <a:lnTo>
                    <a:pt x="490" y="7688"/>
                  </a:lnTo>
                  <a:lnTo>
                    <a:pt x="568" y="7721"/>
                  </a:lnTo>
                  <a:lnTo>
                    <a:pt x="648" y="7747"/>
                  </a:lnTo>
                  <a:lnTo>
                    <a:pt x="733" y="7763"/>
                  </a:lnTo>
                  <a:lnTo>
                    <a:pt x="819" y="7773"/>
                  </a:lnTo>
                  <a:lnTo>
                    <a:pt x="864" y="7773"/>
                  </a:lnTo>
                  <a:close/>
                  <a:moveTo>
                    <a:pt x="7029" y="9069"/>
                  </a:moveTo>
                  <a:lnTo>
                    <a:pt x="4199" y="9069"/>
                  </a:lnTo>
                  <a:lnTo>
                    <a:pt x="4684" y="7773"/>
                  </a:lnTo>
                  <a:lnTo>
                    <a:pt x="6544" y="7773"/>
                  </a:lnTo>
                  <a:lnTo>
                    <a:pt x="7029" y="9069"/>
                  </a:lnTo>
                  <a:close/>
                  <a:moveTo>
                    <a:pt x="10795" y="6909"/>
                  </a:moveTo>
                  <a:lnTo>
                    <a:pt x="10794" y="6954"/>
                  </a:lnTo>
                  <a:lnTo>
                    <a:pt x="10776" y="7038"/>
                  </a:lnTo>
                  <a:lnTo>
                    <a:pt x="10743" y="7116"/>
                  </a:lnTo>
                  <a:lnTo>
                    <a:pt x="10697" y="7185"/>
                  </a:lnTo>
                  <a:lnTo>
                    <a:pt x="10638" y="7243"/>
                  </a:lnTo>
                  <a:lnTo>
                    <a:pt x="10570" y="7289"/>
                  </a:lnTo>
                  <a:lnTo>
                    <a:pt x="10492" y="7322"/>
                  </a:lnTo>
                  <a:lnTo>
                    <a:pt x="10407" y="7340"/>
                  </a:lnTo>
                  <a:lnTo>
                    <a:pt x="10364" y="7341"/>
                  </a:lnTo>
                  <a:lnTo>
                    <a:pt x="864" y="7341"/>
                  </a:lnTo>
                  <a:lnTo>
                    <a:pt x="820" y="7340"/>
                  </a:lnTo>
                  <a:lnTo>
                    <a:pt x="736" y="7322"/>
                  </a:lnTo>
                  <a:lnTo>
                    <a:pt x="658" y="7289"/>
                  </a:lnTo>
                  <a:lnTo>
                    <a:pt x="589" y="7243"/>
                  </a:lnTo>
                  <a:lnTo>
                    <a:pt x="531" y="7185"/>
                  </a:lnTo>
                  <a:lnTo>
                    <a:pt x="484" y="7116"/>
                  </a:lnTo>
                  <a:lnTo>
                    <a:pt x="451" y="7038"/>
                  </a:lnTo>
                  <a:lnTo>
                    <a:pt x="434" y="6954"/>
                  </a:lnTo>
                  <a:lnTo>
                    <a:pt x="432" y="6909"/>
                  </a:lnTo>
                  <a:lnTo>
                    <a:pt x="432" y="6477"/>
                  </a:lnTo>
                  <a:lnTo>
                    <a:pt x="10795" y="6477"/>
                  </a:lnTo>
                  <a:lnTo>
                    <a:pt x="10795" y="6909"/>
                  </a:lnTo>
                  <a:close/>
                  <a:moveTo>
                    <a:pt x="432" y="864"/>
                  </a:moveTo>
                  <a:lnTo>
                    <a:pt x="434" y="819"/>
                  </a:lnTo>
                  <a:lnTo>
                    <a:pt x="451" y="735"/>
                  </a:lnTo>
                  <a:lnTo>
                    <a:pt x="484" y="657"/>
                  </a:lnTo>
                  <a:lnTo>
                    <a:pt x="531" y="589"/>
                  </a:lnTo>
                  <a:lnTo>
                    <a:pt x="589" y="530"/>
                  </a:lnTo>
                  <a:lnTo>
                    <a:pt x="658" y="484"/>
                  </a:lnTo>
                  <a:lnTo>
                    <a:pt x="736" y="451"/>
                  </a:lnTo>
                  <a:lnTo>
                    <a:pt x="820" y="433"/>
                  </a:lnTo>
                  <a:lnTo>
                    <a:pt x="864" y="432"/>
                  </a:lnTo>
                  <a:lnTo>
                    <a:pt x="10364" y="432"/>
                  </a:lnTo>
                  <a:lnTo>
                    <a:pt x="10407" y="433"/>
                  </a:lnTo>
                  <a:lnTo>
                    <a:pt x="10492" y="451"/>
                  </a:lnTo>
                  <a:lnTo>
                    <a:pt x="10570" y="484"/>
                  </a:lnTo>
                  <a:lnTo>
                    <a:pt x="10638" y="530"/>
                  </a:lnTo>
                  <a:lnTo>
                    <a:pt x="10697" y="589"/>
                  </a:lnTo>
                  <a:lnTo>
                    <a:pt x="10743" y="657"/>
                  </a:lnTo>
                  <a:lnTo>
                    <a:pt x="10776" y="735"/>
                  </a:lnTo>
                  <a:lnTo>
                    <a:pt x="10794" y="819"/>
                  </a:lnTo>
                  <a:lnTo>
                    <a:pt x="10795" y="864"/>
                  </a:lnTo>
                  <a:lnTo>
                    <a:pt x="10795" y="6045"/>
                  </a:lnTo>
                  <a:lnTo>
                    <a:pt x="432" y="6045"/>
                  </a:lnTo>
                  <a:lnTo>
                    <a:pt x="432" y="8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0" name="Freeform 44"/>
            <p:cNvSpPr>
              <a:spLocks noEditPoints="1"/>
            </p:cNvSpPr>
            <p:nvPr/>
          </p:nvSpPr>
          <p:spPr bwMode="auto">
            <a:xfrm>
              <a:off x="2255" y="3311"/>
              <a:ext cx="2159" cy="1008"/>
            </a:xfrm>
            <a:custGeom>
              <a:avLst/>
              <a:gdLst>
                <a:gd name="T0" fmla="*/ 216 w 6477"/>
                <a:gd name="T1" fmla="*/ 0 h 3023"/>
                <a:gd name="T2" fmla="*/ 194 w 6477"/>
                <a:gd name="T3" fmla="*/ 0 h 3023"/>
                <a:gd name="T4" fmla="*/ 152 w 6477"/>
                <a:gd name="T5" fmla="*/ 9 h 3023"/>
                <a:gd name="T6" fmla="*/ 114 w 6477"/>
                <a:gd name="T7" fmla="*/ 26 h 3023"/>
                <a:gd name="T8" fmla="*/ 78 w 6477"/>
                <a:gd name="T9" fmla="*/ 49 h 3023"/>
                <a:gd name="T10" fmla="*/ 49 w 6477"/>
                <a:gd name="T11" fmla="*/ 77 h 3023"/>
                <a:gd name="T12" fmla="*/ 26 w 6477"/>
                <a:gd name="T13" fmla="*/ 112 h 3023"/>
                <a:gd name="T14" fmla="*/ 10 w 6477"/>
                <a:gd name="T15" fmla="*/ 151 h 3023"/>
                <a:gd name="T16" fmla="*/ 2 w 6477"/>
                <a:gd name="T17" fmla="*/ 194 h 3023"/>
                <a:gd name="T18" fmla="*/ 0 w 6477"/>
                <a:gd name="T19" fmla="*/ 215 h 3023"/>
                <a:gd name="T20" fmla="*/ 0 w 6477"/>
                <a:gd name="T21" fmla="*/ 2807 h 3023"/>
                <a:gd name="T22" fmla="*/ 2 w 6477"/>
                <a:gd name="T23" fmla="*/ 2829 h 3023"/>
                <a:gd name="T24" fmla="*/ 10 w 6477"/>
                <a:gd name="T25" fmla="*/ 2871 h 3023"/>
                <a:gd name="T26" fmla="*/ 26 w 6477"/>
                <a:gd name="T27" fmla="*/ 2909 h 3023"/>
                <a:gd name="T28" fmla="*/ 49 w 6477"/>
                <a:gd name="T29" fmla="*/ 2944 h 3023"/>
                <a:gd name="T30" fmla="*/ 78 w 6477"/>
                <a:gd name="T31" fmla="*/ 2974 h 3023"/>
                <a:gd name="T32" fmla="*/ 114 w 6477"/>
                <a:gd name="T33" fmla="*/ 2997 h 3023"/>
                <a:gd name="T34" fmla="*/ 152 w 6477"/>
                <a:gd name="T35" fmla="*/ 3013 h 3023"/>
                <a:gd name="T36" fmla="*/ 194 w 6477"/>
                <a:gd name="T37" fmla="*/ 3022 h 3023"/>
                <a:gd name="T38" fmla="*/ 216 w 6477"/>
                <a:gd name="T39" fmla="*/ 3023 h 3023"/>
                <a:gd name="T40" fmla="*/ 6261 w 6477"/>
                <a:gd name="T41" fmla="*/ 3023 h 3023"/>
                <a:gd name="T42" fmla="*/ 6284 w 6477"/>
                <a:gd name="T43" fmla="*/ 3022 h 3023"/>
                <a:gd name="T44" fmla="*/ 6325 w 6477"/>
                <a:gd name="T45" fmla="*/ 3013 h 3023"/>
                <a:gd name="T46" fmla="*/ 6365 w 6477"/>
                <a:gd name="T47" fmla="*/ 2997 h 3023"/>
                <a:gd name="T48" fmla="*/ 6399 w 6477"/>
                <a:gd name="T49" fmla="*/ 2974 h 3023"/>
                <a:gd name="T50" fmla="*/ 6427 w 6477"/>
                <a:gd name="T51" fmla="*/ 2944 h 3023"/>
                <a:gd name="T52" fmla="*/ 6451 w 6477"/>
                <a:gd name="T53" fmla="*/ 2909 h 3023"/>
                <a:gd name="T54" fmla="*/ 6467 w 6477"/>
                <a:gd name="T55" fmla="*/ 2871 h 3023"/>
                <a:gd name="T56" fmla="*/ 6477 w 6477"/>
                <a:gd name="T57" fmla="*/ 2829 h 3023"/>
                <a:gd name="T58" fmla="*/ 6477 w 6477"/>
                <a:gd name="T59" fmla="*/ 2807 h 3023"/>
                <a:gd name="T60" fmla="*/ 6477 w 6477"/>
                <a:gd name="T61" fmla="*/ 215 h 3023"/>
                <a:gd name="T62" fmla="*/ 6477 w 6477"/>
                <a:gd name="T63" fmla="*/ 194 h 3023"/>
                <a:gd name="T64" fmla="*/ 6467 w 6477"/>
                <a:gd name="T65" fmla="*/ 151 h 3023"/>
                <a:gd name="T66" fmla="*/ 6451 w 6477"/>
                <a:gd name="T67" fmla="*/ 112 h 3023"/>
                <a:gd name="T68" fmla="*/ 6427 w 6477"/>
                <a:gd name="T69" fmla="*/ 77 h 3023"/>
                <a:gd name="T70" fmla="*/ 6399 w 6477"/>
                <a:gd name="T71" fmla="*/ 49 h 3023"/>
                <a:gd name="T72" fmla="*/ 6365 w 6477"/>
                <a:gd name="T73" fmla="*/ 26 h 3023"/>
                <a:gd name="T74" fmla="*/ 6325 w 6477"/>
                <a:gd name="T75" fmla="*/ 9 h 3023"/>
                <a:gd name="T76" fmla="*/ 6284 w 6477"/>
                <a:gd name="T77" fmla="*/ 0 h 3023"/>
                <a:gd name="T78" fmla="*/ 6261 w 6477"/>
                <a:gd name="T79" fmla="*/ 0 h 3023"/>
                <a:gd name="T80" fmla="*/ 216 w 6477"/>
                <a:gd name="T81" fmla="*/ 0 h 3023"/>
                <a:gd name="T82" fmla="*/ 6045 w 6477"/>
                <a:gd name="T83" fmla="*/ 2591 h 3023"/>
                <a:gd name="T84" fmla="*/ 432 w 6477"/>
                <a:gd name="T85" fmla="*/ 2591 h 3023"/>
                <a:gd name="T86" fmla="*/ 432 w 6477"/>
                <a:gd name="T87" fmla="*/ 431 h 3023"/>
                <a:gd name="T88" fmla="*/ 6045 w 6477"/>
                <a:gd name="T89" fmla="*/ 431 h 3023"/>
                <a:gd name="T90" fmla="*/ 6045 w 6477"/>
                <a:gd name="T91" fmla="*/ 2591 h 3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6477" h="3023">
                  <a:moveTo>
                    <a:pt x="216" y="0"/>
                  </a:moveTo>
                  <a:lnTo>
                    <a:pt x="194" y="0"/>
                  </a:lnTo>
                  <a:lnTo>
                    <a:pt x="152" y="9"/>
                  </a:lnTo>
                  <a:lnTo>
                    <a:pt x="114" y="26"/>
                  </a:lnTo>
                  <a:lnTo>
                    <a:pt x="78" y="49"/>
                  </a:lnTo>
                  <a:lnTo>
                    <a:pt x="49" y="77"/>
                  </a:lnTo>
                  <a:lnTo>
                    <a:pt x="26" y="112"/>
                  </a:lnTo>
                  <a:lnTo>
                    <a:pt x="10" y="151"/>
                  </a:lnTo>
                  <a:lnTo>
                    <a:pt x="2" y="194"/>
                  </a:lnTo>
                  <a:lnTo>
                    <a:pt x="0" y="215"/>
                  </a:lnTo>
                  <a:lnTo>
                    <a:pt x="0" y="2807"/>
                  </a:lnTo>
                  <a:lnTo>
                    <a:pt x="2" y="2829"/>
                  </a:lnTo>
                  <a:lnTo>
                    <a:pt x="10" y="2871"/>
                  </a:lnTo>
                  <a:lnTo>
                    <a:pt x="26" y="2909"/>
                  </a:lnTo>
                  <a:lnTo>
                    <a:pt x="49" y="2944"/>
                  </a:lnTo>
                  <a:lnTo>
                    <a:pt x="78" y="2974"/>
                  </a:lnTo>
                  <a:lnTo>
                    <a:pt x="114" y="2997"/>
                  </a:lnTo>
                  <a:lnTo>
                    <a:pt x="152" y="3013"/>
                  </a:lnTo>
                  <a:lnTo>
                    <a:pt x="194" y="3022"/>
                  </a:lnTo>
                  <a:lnTo>
                    <a:pt x="216" y="3023"/>
                  </a:lnTo>
                  <a:lnTo>
                    <a:pt x="6261" y="3023"/>
                  </a:lnTo>
                  <a:lnTo>
                    <a:pt x="6284" y="3022"/>
                  </a:lnTo>
                  <a:lnTo>
                    <a:pt x="6325" y="3013"/>
                  </a:lnTo>
                  <a:lnTo>
                    <a:pt x="6365" y="2997"/>
                  </a:lnTo>
                  <a:lnTo>
                    <a:pt x="6399" y="2974"/>
                  </a:lnTo>
                  <a:lnTo>
                    <a:pt x="6427" y="2944"/>
                  </a:lnTo>
                  <a:lnTo>
                    <a:pt x="6451" y="2909"/>
                  </a:lnTo>
                  <a:lnTo>
                    <a:pt x="6467" y="2871"/>
                  </a:lnTo>
                  <a:lnTo>
                    <a:pt x="6477" y="2829"/>
                  </a:lnTo>
                  <a:lnTo>
                    <a:pt x="6477" y="2807"/>
                  </a:lnTo>
                  <a:lnTo>
                    <a:pt x="6477" y="215"/>
                  </a:lnTo>
                  <a:lnTo>
                    <a:pt x="6477" y="194"/>
                  </a:lnTo>
                  <a:lnTo>
                    <a:pt x="6467" y="151"/>
                  </a:lnTo>
                  <a:lnTo>
                    <a:pt x="6451" y="112"/>
                  </a:lnTo>
                  <a:lnTo>
                    <a:pt x="6427" y="77"/>
                  </a:lnTo>
                  <a:lnTo>
                    <a:pt x="6399" y="49"/>
                  </a:lnTo>
                  <a:lnTo>
                    <a:pt x="6365" y="26"/>
                  </a:lnTo>
                  <a:lnTo>
                    <a:pt x="6325" y="9"/>
                  </a:lnTo>
                  <a:lnTo>
                    <a:pt x="6284" y="0"/>
                  </a:lnTo>
                  <a:lnTo>
                    <a:pt x="6261" y="0"/>
                  </a:lnTo>
                  <a:lnTo>
                    <a:pt x="216" y="0"/>
                  </a:lnTo>
                  <a:close/>
                  <a:moveTo>
                    <a:pt x="6045" y="2591"/>
                  </a:moveTo>
                  <a:lnTo>
                    <a:pt x="432" y="2591"/>
                  </a:lnTo>
                  <a:lnTo>
                    <a:pt x="432" y="431"/>
                  </a:lnTo>
                  <a:lnTo>
                    <a:pt x="6045" y="431"/>
                  </a:lnTo>
                  <a:lnTo>
                    <a:pt x="6045" y="25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1" name="Rectangle 45"/>
            <p:cNvSpPr>
              <a:spLocks noChangeArrowheads="1"/>
            </p:cNvSpPr>
            <p:nvPr/>
          </p:nvSpPr>
          <p:spPr bwMode="auto">
            <a:xfrm>
              <a:off x="2543" y="3887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2" name="Rectangle 46"/>
            <p:cNvSpPr>
              <a:spLocks noChangeArrowheads="1"/>
            </p:cNvSpPr>
            <p:nvPr/>
          </p:nvSpPr>
          <p:spPr bwMode="auto">
            <a:xfrm>
              <a:off x="3982" y="3887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3" name="Rectangle 47"/>
            <p:cNvSpPr>
              <a:spLocks noChangeArrowheads="1"/>
            </p:cNvSpPr>
            <p:nvPr/>
          </p:nvSpPr>
          <p:spPr bwMode="auto">
            <a:xfrm>
              <a:off x="2543" y="3599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4" name="Rectangle 48"/>
            <p:cNvSpPr>
              <a:spLocks noChangeArrowheads="1"/>
            </p:cNvSpPr>
            <p:nvPr/>
          </p:nvSpPr>
          <p:spPr bwMode="auto">
            <a:xfrm>
              <a:off x="2831" y="3599"/>
              <a:ext cx="143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5" name="Rectangle 49"/>
            <p:cNvSpPr>
              <a:spLocks noChangeArrowheads="1"/>
            </p:cNvSpPr>
            <p:nvPr/>
          </p:nvSpPr>
          <p:spPr bwMode="auto">
            <a:xfrm>
              <a:off x="3118" y="3599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6" name="Rectangle 50"/>
            <p:cNvSpPr>
              <a:spLocks noChangeArrowheads="1"/>
            </p:cNvSpPr>
            <p:nvPr/>
          </p:nvSpPr>
          <p:spPr bwMode="auto">
            <a:xfrm>
              <a:off x="3406" y="3599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7" name="Rectangle 51"/>
            <p:cNvSpPr>
              <a:spLocks noChangeArrowheads="1"/>
            </p:cNvSpPr>
            <p:nvPr/>
          </p:nvSpPr>
          <p:spPr bwMode="auto">
            <a:xfrm>
              <a:off x="3694" y="3599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8" name="Rectangle 52"/>
            <p:cNvSpPr>
              <a:spLocks noChangeArrowheads="1"/>
            </p:cNvSpPr>
            <p:nvPr/>
          </p:nvSpPr>
          <p:spPr bwMode="auto">
            <a:xfrm>
              <a:off x="3982" y="3599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9" name="Rectangle 53"/>
            <p:cNvSpPr>
              <a:spLocks noChangeArrowheads="1"/>
            </p:cNvSpPr>
            <p:nvPr/>
          </p:nvSpPr>
          <p:spPr bwMode="auto">
            <a:xfrm>
              <a:off x="2831" y="3887"/>
              <a:ext cx="1007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0" name="Freeform 54"/>
            <p:cNvSpPr>
              <a:spLocks noEditPoints="1"/>
            </p:cNvSpPr>
            <p:nvPr/>
          </p:nvSpPr>
          <p:spPr bwMode="auto">
            <a:xfrm>
              <a:off x="4701" y="3311"/>
              <a:ext cx="720" cy="1008"/>
            </a:xfrm>
            <a:custGeom>
              <a:avLst/>
              <a:gdLst>
                <a:gd name="T0" fmla="*/ 0 w 2160"/>
                <a:gd name="T1" fmla="*/ 1943 h 3023"/>
                <a:gd name="T2" fmla="*/ 13 w 2160"/>
                <a:gd name="T3" fmla="*/ 2107 h 3023"/>
                <a:gd name="T4" fmla="*/ 66 w 2160"/>
                <a:gd name="T5" fmla="*/ 2314 h 3023"/>
                <a:gd name="T6" fmla="*/ 156 w 2160"/>
                <a:gd name="T7" fmla="*/ 2502 h 3023"/>
                <a:gd name="T8" fmla="*/ 280 w 2160"/>
                <a:gd name="T9" fmla="*/ 2669 h 3023"/>
                <a:gd name="T10" fmla="*/ 433 w 2160"/>
                <a:gd name="T11" fmla="*/ 2808 h 3023"/>
                <a:gd name="T12" fmla="*/ 611 w 2160"/>
                <a:gd name="T13" fmla="*/ 2916 h 3023"/>
                <a:gd name="T14" fmla="*/ 811 w 2160"/>
                <a:gd name="T15" fmla="*/ 2989 h 3023"/>
                <a:gd name="T16" fmla="*/ 1024 w 2160"/>
                <a:gd name="T17" fmla="*/ 3022 h 3023"/>
                <a:gd name="T18" fmla="*/ 1136 w 2160"/>
                <a:gd name="T19" fmla="*/ 3022 h 3023"/>
                <a:gd name="T20" fmla="*/ 1350 w 2160"/>
                <a:gd name="T21" fmla="*/ 2989 h 3023"/>
                <a:gd name="T22" fmla="*/ 1549 w 2160"/>
                <a:gd name="T23" fmla="*/ 2916 h 3023"/>
                <a:gd name="T24" fmla="*/ 1726 w 2160"/>
                <a:gd name="T25" fmla="*/ 2808 h 3023"/>
                <a:gd name="T26" fmla="*/ 1879 w 2160"/>
                <a:gd name="T27" fmla="*/ 2669 h 3023"/>
                <a:gd name="T28" fmla="*/ 2004 w 2160"/>
                <a:gd name="T29" fmla="*/ 2502 h 3023"/>
                <a:gd name="T30" fmla="*/ 2094 w 2160"/>
                <a:gd name="T31" fmla="*/ 2314 h 3023"/>
                <a:gd name="T32" fmla="*/ 2147 w 2160"/>
                <a:gd name="T33" fmla="*/ 2107 h 3023"/>
                <a:gd name="T34" fmla="*/ 2160 w 2160"/>
                <a:gd name="T35" fmla="*/ 1943 h 3023"/>
                <a:gd name="T36" fmla="*/ 2158 w 2160"/>
                <a:gd name="T37" fmla="*/ 1023 h 3023"/>
                <a:gd name="T38" fmla="*/ 2125 w 2160"/>
                <a:gd name="T39" fmla="*/ 809 h 3023"/>
                <a:gd name="T40" fmla="*/ 2053 w 2160"/>
                <a:gd name="T41" fmla="*/ 610 h 3023"/>
                <a:gd name="T42" fmla="*/ 1945 w 2160"/>
                <a:gd name="T43" fmla="*/ 433 h 3023"/>
                <a:gd name="T44" fmla="*/ 1806 w 2160"/>
                <a:gd name="T45" fmla="*/ 280 h 3023"/>
                <a:gd name="T46" fmla="*/ 1640 w 2160"/>
                <a:gd name="T47" fmla="*/ 155 h 3023"/>
                <a:gd name="T48" fmla="*/ 1452 w 2160"/>
                <a:gd name="T49" fmla="*/ 65 h 3023"/>
                <a:gd name="T50" fmla="*/ 1244 w 2160"/>
                <a:gd name="T51" fmla="*/ 12 h 3023"/>
                <a:gd name="T52" fmla="*/ 1080 w 2160"/>
                <a:gd name="T53" fmla="*/ 0 h 3023"/>
                <a:gd name="T54" fmla="*/ 916 w 2160"/>
                <a:gd name="T55" fmla="*/ 12 h 3023"/>
                <a:gd name="T56" fmla="*/ 708 w 2160"/>
                <a:gd name="T57" fmla="*/ 65 h 3023"/>
                <a:gd name="T58" fmla="*/ 520 w 2160"/>
                <a:gd name="T59" fmla="*/ 155 h 3023"/>
                <a:gd name="T60" fmla="*/ 354 w 2160"/>
                <a:gd name="T61" fmla="*/ 280 h 3023"/>
                <a:gd name="T62" fmla="*/ 215 w 2160"/>
                <a:gd name="T63" fmla="*/ 433 h 3023"/>
                <a:gd name="T64" fmla="*/ 107 w 2160"/>
                <a:gd name="T65" fmla="*/ 610 h 3023"/>
                <a:gd name="T66" fmla="*/ 34 w 2160"/>
                <a:gd name="T67" fmla="*/ 809 h 3023"/>
                <a:gd name="T68" fmla="*/ 2 w 2160"/>
                <a:gd name="T69" fmla="*/ 1023 h 3023"/>
                <a:gd name="T70" fmla="*/ 1728 w 2160"/>
                <a:gd name="T71" fmla="*/ 1079 h 3023"/>
                <a:gd name="T72" fmla="*/ 1728 w 2160"/>
                <a:gd name="T73" fmla="*/ 1976 h 3023"/>
                <a:gd name="T74" fmla="*/ 1699 w 2160"/>
                <a:gd name="T75" fmla="*/ 2136 h 3023"/>
                <a:gd name="T76" fmla="*/ 1580 w 2160"/>
                <a:gd name="T77" fmla="*/ 2356 h 3023"/>
                <a:gd name="T78" fmla="*/ 1389 w 2160"/>
                <a:gd name="T79" fmla="*/ 2513 h 3023"/>
                <a:gd name="T80" fmla="*/ 1178 w 2160"/>
                <a:gd name="T81" fmla="*/ 2583 h 3023"/>
                <a:gd name="T82" fmla="*/ 1080 w 2160"/>
                <a:gd name="T83" fmla="*/ 2591 h 3023"/>
                <a:gd name="T84" fmla="*/ 982 w 2160"/>
                <a:gd name="T85" fmla="*/ 2583 h 3023"/>
                <a:gd name="T86" fmla="*/ 771 w 2160"/>
                <a:gd name="T87" fmla="*/ 2513 h 3023"/>
                <a:gd name="T88" fmla="*/ 580 w 2160"/>
                <a:gd name="T89" fmla="*/ 2356 h 3023"/>
                <a:gd name="T90" fmla="*/ 461 w 2160"/>
                <a:gd name="T91" fmla="*/ 2136 h 3023"/>
                <a:gd name="T92" fmla="*/ 433 w 2160"/>
                <a:gd name="T93" fmla="*/ 1976 h 3023"/>
                <a:gd name="T94" fmla="*/ 432 w 2160"/>
                <a:gd name="T95" fmla="*/ 1079 h 3023"/>
                <a:gd name="T96" fmla="*/ 450 w 2160"/>
                <a:gd name="T97" fmla="*/ 929 h 3023"/>
                <a:gd name="T98" fmla="*/ 525 w 2160"/>
                <a:gd name="T99" fmla="*/ 747 h 3023"/>
                <a:gd name="T100" fmla="*/ 649 w 2160"/>
                <a:gd name="T101" fmla="*/ 597 h 3023"/>
                <a:gd name="T102" fmla="*/ 816 w 2160"/>
                <a:gd name="T103" fmla="*/ 489 h 3023"/>
                <a:gd name="T104" fmla="*/ 864 w 2160"/>
                <a:gd name="T105" fmla="*/ 1079 h 3023"/>
                <a:gd name="T106" fmla="*/ 1296 w 2160"/>
                <a:gd name="T107" fmla="*/ 471 h 3023"/>
                <a:gd name="T108" fmla="*/ 1432 w 2160"/>
                <a:gd name="T109" fmla="*/ 537 h 3023"/>
                <a:gd name="T110" fmla="*/ 1579 w 2160"/>
                <a:gd name="T111" fmla="*/ 668 h 3023"/>
                <a:gd name="T112" fmla="*/ 1680 w 2160"/>
                <a:gd name="T113" fmla="*/ 835 h 3023"/>
                <a:gd name="T114" fmla="*/ 1726 w 2160"/>
                <a:gd name="T115" fmla="*/ 1027 h 3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160" h="3023">
                  <a:moveTo>
                    <a:pt x="0" y="1079"/>
                  </a:moveTo>
                  <a:lnTo>
                    <a:pt x="0" y="1943"/>
                  </a:lnTo>
                  <a:lnTo>
                    <a:pt x="2" y="1998"/>
                  </a:lnTo>
                  <a:lnTo>
                    <a:pt x="13" y="2107"/>
                  </a:lnTo>
                  <a:lnTo>
                    <a:pt x="34" y="2212"/>
                  </a:lnTo>
                  <a:lnTo>
                    <a:pt x="66" y="2314"/>
                  </a:lnTo>
                  <a:lnTo>
                    <a:pt x="107" y="2411"/>
                  </a:lnTo>
                  <a:lnTo>
                    <a:pt x="156" y="2502"/>
                  </a:lnTo>
                  <a:lnTo>
                    <a:pt x="215" y="2588"/>
                  </a:lnTo>
                  <a:lnTo>
                    <a:pt x="280" y="2669"/>
                  </a:lnTo>
                  <a:lnTo>
                    <a:pt x="354" y="2743"/>
                  </a:lnTo>
                  <a:lnTo>
                    <a:pt x="433" y="2808"/>
                  </a:lnTo>
                  <a:lnTo>
                    <a:pt x="520" y="2866"/>
                  </a:lnTo>
                  <a:lnTo>
                    <a:pt x="611" y="2916"/>
                  </a:lnTo>
                  <a:lnTo>
                    <a:pt x="708" y="2957"/>
                  </a:lnTo>
                  <a:lnTo>
                    <a:pt x="811" y="2989"/>
                  </a:lnTo>
                  <a:lnTo>
                    <a:pt x="916" y="3011"/>
                  </a:lnTo>
                  <a:lnTo>
                    <a:pt x="1024" y="3022"/>
                  </a:lnTo>
                  <a:lnTo>
                    <a:pt x="1080" y="3023"/>
                  </a:lnTo>
                  <a:lnTo>
                    <a:pt x="1136" y="3022"/>
                  </a:lnTo>
                  <a:lnTo>
                    <a:pt x="1244" y="3011"/>
                  </a:lnTo>
                  <a:lnTo>
                    <a:pt x="1350" y="2989"/>
                  </a:lnTo>
                  <a:lnTo>
                    <a:pt x="1452" y="2957"/>
                  </a:lnTo>
                  <a:lnTo>
                    <a:pt x="1549" y="2916"/>
                  </a:lnTo>
                  <a:lnTo>
                    <a:pt x="1640" y="2866"/>
                  </a:lnTo>
                  <a:lnTo>
                    <a:pt x="1726" y="2808"/>
                  </a:lnTo>
                  <a:lnTo>
                    <a:pt x="1806" y="2743"/>
                  </a:lnTo>
                  <a:lnTo>
                    <a:pt x="1879" y="2669"/>
                  </a:lnTo>
                  <a:lnTo>
                    <a:pt x="1945" y="2588"/>
                  </a:lnTo>
                  <a:lnTo>
                    <a:pt x="2004" y="2502"/>
                  </a:lnTo>
                  <a:lnTo>
                    <a:pt x="2053" y="2411"/>
                  </a:lnTo>
                  <a:lnTo>
                    <a:pt x="2094" y="2314"/>
                  </a:lnTo>
                  <a:lnTo>
                    <a:pt x="2125" y="2212"/>
                  </a:lnTo>
                  <a:lnTo>
                    <a:pt x="2147" y="2107"/>
                  </a:lnTo>
                  <a:lnTo>
                    <a:pt x="2158" y="1998"/>
                  </a:lnTo>
                  <a:lnTo>
                    <a:pt x="2160" y="1943"/>
                  </a:lnTo>
                  <a:lnTo>
                    <a:pt x="2160" y="1079"/>
                  </a:lnTo>
                  <a:lnTo>
                    <a:pt x="2158" y="1023"/>
                  </a:lnTo>
                  <a:lnTo>
                    <a:pt x="2147" y="914"/>
                  </a:lnTo>
                  <a:lnTo>
                    <a:pt x="2125" y="809"/>
                  </a:lnTo>
                  <a:lnTo>
                    <a:pt x="2094" y="708"/>
                  </a:lnTo>
                  <a:lnTo>
                    <a:pt x="2053" y="610"/>
                  </a:lnTo>
                  <a:lnTo>
                    <a:pt x="2004" y="519"/>
                  </a:lnTo>
                  <a:lnTo>
                    <a:pt x="1945" y="433"/>
                  </a:lnTo>
                  <a:lnTo>
                    <a:pt x="1879" y="352"/>
                  </a:lnTo>
                  <a:lnTo>
                    <a:pt x="1806" y="280"/>
                  </a:lnTo>
                  <a:lnTo>
                    <a:pt x="1726" y="214"/>
                  </a:lnTo>
                  <a:lnTo>
                    <a:pt x="1640" y="155"/>
                  </a:lnTo>
                  <a:lnTo>
                    <a:pt x="1549" y="106"/>
                  </a:lnTo>
                  <a:lnTo>
                    <a:pt x="1452" y="65"/>
                  </a:lnTo>
                  <a:lnTo>
                    <a:pt x="1350" y="32"/>
                  </a:lnTo>
                  <a:lnTo>
                    <a:pt x="1244" y="12"/>
                  </a:lnTo>
                  <a:lnTo>
                    <a:pt x="1136" y="1"/>
                  </a:lnTo>
                  <a:lnTo>
                    <a:pt x="1080" y="0"/>
                  </a:lnTo>
                  <a:lnTo>
                    <a:pt x="1024" y="1"/>
                  </a:lnTo>
                  <a:lnTo>
                    <a:pt x="916" y="12"/>
                  </a:lnTo>
                  <a:lnTo>
                    <a:pt x="811" y="32"/>
                  </a:lnTo>
                  <a:lnTo>
                    <a:pt x="708" y="65"/>
                  </a:lnTo>
                  <a:lnTo>
                    <a:pt x="611" y="106"/>
                  </a:lnTo>
                  <a:lnTo>
                    <a:pt x="520" y="155"/>
                  </a:lnTo>
                  <a:lnTo>
                    <a:pt x="433" y="214"/>
                  </a:lnTo>
                  <a:lnTo>
                    <a:pt x="354" y="280"/>
                  </a:lnTo>
                  <a:lnTo>
                    <a:pt x="280" y="352"/>
                  </a:lnTo>
                  <a:lnTo>
                    <a:pt x="215" y="433"/>
                  </a:lnTo>
                  <a:lnTo>
                    <a:pt x="156" y="519"/>
                  </a:lnTo>
                  <a:lnTo>
                    <a:pt x="107" y="610"/>
                  </a:lnTo>
                  <a:lnTo>
                    <a:pt x="66" y="708"/>
                  </a:lnTo>
                  <a:lnTo>
                    <a:pt x="34" y="809"/>
                  </a:lnTo>
                  <a:lnTo>
                    <a:pt x="13" y="914"/>
                  </a:lnTo>
                  <a:lnTo>
                    <a:pt x="2" y="1023"/>
                  </a:lnTo>
                  <a:lnTo>
                    <a:pt x="0" y="1079"/>
                  </a:lnTo>
                  <a:close/>
                  <a:moveTo>
                    <a:pt x="1728" y="1079"/>
                  </a:moveTo>
                  <a:lnTo>
                    <a:pt x="1728" y="1943"/>
                  </a:lnTo>
                  <a:lnTo>
                    <a:pt x="1728" y="1976"/>
                  </a:lnTo>
                  <a:lnTo>
                    <a:pt x="1721" y="2042"/>
                  </a:lnTo>
                  <a:lnTo>
                    <a:pt x="1699" y="2136"/>
                  </a:lnTo>
                  <a:lnTo>
                    <a:pt x="1651" y="2252"/>
                  </a:lnTo>
                  <a:lnTo>
                    <a:pt x="1580" y="2356"/>
                  </a:lnTo>
                  <a:lnTo>
                    <a:pt x="1493" y="2443"/>
                  </a:lnTo>
                  <a:lnTo>
                    <a:pt x="1389" y="2513"/>
                  </a:lnTo>
                  <a:lnTo>
                    <a:pt x="1273" y="2562"/>
                  </a:lnTo>
                  <a:lnTo>
                    <a:pt x="1178" y="2583"/>
                  </a:lnTo>
                  <a:lnTo>
                    <a:pt x="1114" y="2590"/>
                  </a:lnTo>
                  <a:lnTo>
                    <a:pt x="1080" y="2591"/>
                  </a:lnTo>
                  <a:lnTo>
                    <a:pt x="1047" y="2590"/>
                  </a:lnTo>
                  <a:lnTo>
                    <a:pt x="982" y="2583"/>
                  </a:lnTo>
                  <a:lnTo>
                    <a:pt x="887" y="2562"/>
                  </a:lnTo>
                  <a:lnTo>
                    <a:pt x="771" y="2513"/>
                  </a:lnTo>
                  <a:lnTo>
                    <a:pt x="667" y="2443"/>
                  </a:lnTo>
                  <a:lnTo>
                    <a:pt x="580" y="2356"/>
                  </a:lnTo>
                  <a:lnTo>
                    <a:pt x="510" y="2252"/>
                  </a:lnTo>
                  <a:lnTo>
                    <a:pt x="461" y="2136"/>
                  </a:lnTo>
                  <a:lnTo>
                    <a:pt x="439" y="2042"/>
                  </a:lnTo>
                  <a:lnTo>
                    <a:pt x="433" y="1976"/>
                  </a:lnTo>
                  <a:lnTo>
                    <a:pt x="432" y="1943"/>
                  </a:lnTo>
                  <a:lnTo>
                    <a:pt x="432" y="1079"/>
                  </a:lnTo>
                  <a:lnTo>
                    <a:pt x="433" y="1027"/>
                  </a:lnTo>
                  <a:lnTo>
                    <a:pt x="450" y="929"/>
                  </a:lnTo>
                  <a:lnTo>
                    <a:pt x="480" y="835"/>
                  </a:lnTo>
                  <a:lnTo>
                    <a:pt x="525" y="747"/>
                  </a:lnTo>
                  <a:lnTo>
                    <a:pt x="581" y="668"/>
                  </a:lnTo>
                  <a:lnTo>
                    <a:pt x="649" y="597"/>
                  </a:lnTo>
                  <a:lnTo>
                    <a:pt x="729" y="537"/>
                  </a:lnTo>
                  <a:lnTo>
                    <a:pt x="816" y="489"/>
                  </a:lnTo>
                  <a:lnTo>
                    <a:pt x="864" y="471"/>
                  </a:lnTo>
                  <a:lnTo>
                    <a:pt x="864" y="1079"/>
                  </a:lnTo>
                  <a:lnTo>
                    <a:pt x="1296" y="1079"/>
                  </a:lnTo>
                  <a:lnTo>
                    <a:pt x="1296" y="471"/>
                  </a:lnTo>
                  <a:lnTo>
                    <a:pt x="1344" y="489"/>
                  </a:lnTo>
                  <a:lnTo>
                    <a:pt x="1432" y="537"/>
                  </a:lnTo>
                  <a:lnTo>
                    <a:pt x="1510" y="597"/>
                  </a:lnTo>
                  <a:lnTo>
                    <a:pt x="1579" y="668"/>
                  </a:lnTo>
                  <a:lnTo>
                    <a:pt x="1636" y="747"/>
                  </a:lnTo>
                  <a:lnTo>
                    <a:pt x="1680" y="835"/>
                  </a:lnTo>
                  <a:lnTo>
                    <a:pt x="1710" y="929"/>
                  </a:lnTo>
                  <a:lnTo>
                    <a:pt x="1726" y="1027"/>
                  </a:lnTo>
                  <a:lnTo>
                    <a:pt x="1728" y="10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1" name="Freeform 55"/>
            <p:cNvSpPr>
              <a:spLocks/>
            </p:cNvSpPr>
            <p:nvPr/>
          </p:nvSpPr>
          <p:spPr bwMode="auto">
            <a:xfrm>
              <a:off x="3427" y="741"/>
              <a:ext cx="822" cy="821"/>
            </a:xfrm>
            <a:custGeom>
              <a:avLst/>
              <a:gdLst>
                <a:gd name="T0" fmla="*/ 2464 w 2464"/>
                <a:gd name="T1" fmla="*/ 305 h 2465"/>
                <a:gd name="T2" fmla="*/ 305 w 2464"/>
                <a:gd name="T3" fmla="*/ 2465 h 2465"/>
                <a:gd name="T4" fmla="*/ 0 w 2464"/>
                <a:gd name="T5" fmla="*/ 2160 h 2465"/>
                <a:gd name="T6" fmla="*/ 2159 w 2464"/>
                <a:gd name="T7" fmla="*/ 0 h 2465"/>
                <a:gd name="T8" fmla="*/ 2464 w 2464"/>
                <a:gd name="T9" fmla="*/ 305 h 2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64" h="2465">
                  <a:moveTo>
                    <a:pt x="2464" y="305"/>
                  </a:moveTo>
                  <a:lnTo>
                    <a:pt x="305" y="2465"/>
                  </a:lnTo>
                  <a:lnTo>
                    <a:pt x="0" y="2160"/>
                  </a:lnTo>
                  <a:lnTo>
                    <a:pt x="2159" y="0"/>
                  </a:lnTo>
                  <a:lnTo>
                    <a:pt x="2464" y="3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2" name="Freeform 56"/>
            <p:cNvSpPr>
              <a:spLocks/>
            </p:cNvSpPr>
            <p:nvPr/>
          </p:nvSpPr>
          <p:spPr bwMode="auto">
            <a:xfrm>
              <a:off x="3355" y="669"/>
              <a:ext cx="534" cy="533"/>
            </a:xfrm>
            <a:custGeom>
              <a:avLst/>
              <a:gdLst>
                <a:gd name="T0" fmla="*/ 1600 w 1600"/>
                <a:gd name="T1" fmla="*/ 305 h 1601"/>
                <a:gd name="T2" fmla="*/ 305 w 1600"/>
                <a:gd name="T3" fmla="*/ 1601 h 1601"/>
                <a:gd name="T4" fmla="*/ 0 w 1600"/>
                <a:gd name="T5" fmla="*/ 1296 h 1601"/>
                <a:gd name="T6" fmla="*/ 1295 w 1600"/>
                <a:gd name="T7" fmla="*/ 0 h 1601"/>
                <a:gd name="T8" fmla="*/ 1600 w 1600"/>
                <a:gd name="T9" fmla="*/ 305 h 1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00" h="1601">
                  <a:moveTo>
                    <a:pt x="1600" y="305"/>
                  </a:moveTo>
                  <a:lnTo>
                    <a:pt x="305" y="1601"/>
                  </a:lnTo>
                  <a:lnTo>
                    <a:pt x="0" y="1296"/>
                  </a:lnTo>
                  <a:lnTo>
                    <a:pt x="1295" y="0"/>
                  </a:lnTo>
                  <a:lnTo>
                    <a:pt x="1600" y="3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3" name="Freeform 57"/>
            <p:cNvSpPr>
              <a:spLocks/>
            </p:cNvSpPr>
            <p:nvPr/>
          </p:nvSpPr>
          <p:spPr bwMode="auto">
            <a:xfrm>
              <a:off x="3787" y="1101"/>
              <a:ext cx="534" cy="533"/>
            </a:xfrm>
            <a:custGeom>
              <a:avLst/>
              <a:gdLst>
                <a:gd name="T0" fmla="*/ 1601 w 1601"/>
                <a:gd name="T1" fmla="*/ 305 h 1601"/>
                <a:gd name="T2" fmla="*/ 305 w 1601"/>
                <a:gd name="T3" fmla="*/ 1601 h 1601"/>
                <a:gd name="T4" fmla="*/ 0 w 1601"/>
                <a:gd name="T5" fmla="*/ 1296 h 1601"/>
                <a:gd name="T6" fmla="*/ 1296 w 1601"/>
                <a:gd name="T7" fmla="*/ 0 h 1601"/>
                <a:gd name="T8" fmla="*/ 1601 w 1601"/>
                <a:gd name="T9" fmla="*/ 305 h 1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01" h="1601">
                  <a:moveTo>
                    <a:pt x="1601" y="305"/>
                  </a:moveTo>
                  <a:lnTo>
                    <a:pt x="305" y="1601"/>
                  </a:lnTo>
                  <a:lnTo>
                    <a:pt x="0" y="1296"/>
                  </a:lnTo>
                  <a:lnTo>
                    <a:pt x="1296" y="0"/>
                  </a:lnTo>
                  <a:lnTo>
                    <a:pt x="1601" y="3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44" name="Group 60"/>
          <p:cNvGrpSpPr>
            <a:grpSpLocks noChangeAspect="1"/>
          </p:cNvGrpSpPr>
          <p:nvPr/>
        </p:nvGrpSpPr>
        <p:grpSpPr bwMode="auto">
          <a:xfrm>
            <a:off x="5950096" y="3009541"/>
            <a:ext cx="364828" cy="364743"/>
            <a:chOff x="1680" y="2"/>
            <a:chExt cx="4319" cy="4318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45" name="Freeform 61"/>
            <p:cNvSpPr>
              <a:spLocks/>
            </p:cNvSpPr>
            <p:nvPr/>
          </p:nvSpPr>
          <p:spPr bwMode="auto">
            <a:xfrm>
              <a:off x="1680" y="2"/>
              <a:ext cx="3311" cy="3023"/>
            </a:xfrm>
            <a:custGeom>
              <a:avLst/>
              <a:gdLst>
                <a:gd name="T0" fmla="*/ 2375 w 9933"/>
                <a:gd name="T1" fmla="*/ 8853 h 9069"/>
                <a:gd name="T2" fmla="*/ 2401 w 9933"/>
                <a:gd name="T3" fmla="*/ 8955 h 9069"/>
                <a:gd name="T4" fmla="*/ 2488 w 9933"/>
                <a:gd name="T5" fmla="*/ 9043 h 9069"/>
                <a:gd name="T6" fmla="*/ 2591 w 9933"/>
                <a:gd name="T7" fmla="*/ 9069 h 9069"/>
                <a:gd name="T8" fmla="*/ 2693 w 9933"/>
                <a:gd name="T9" fmla="*/ 9043 h 9069"/>
                <a:gd name="T10" fmla="*/ 4408 w 9933"/>
                <a:gd name="T11" fmla="*/ 7341 h 9069"/>
                <a:gd name="T12" fmla="*/ 4319 w 9933"/>
                <a:gd name="T13" fmla="*/ 6909 h 9069"/>
                <a:gd name="T14" fmla="*/ 4217 w 9933"/>
                <a:gd name="T15" fmla="*/ 6934 h 9069"/>
                <a:gd name="T16" fmla="*/ 2807 w 9933"/>
                <a:gd name="T17" fmla="*/ 8330 h 9069"/>
                <a:gd name="T18" fmla="*/ 2798 w 9933"/>
                <a:gd name="T19" fmla="*/ 7061 h 9069"/>
                <a:gd name="T20" fmla="*/ 2728 w 9933"/>
                <a:gd name="T21" fmla="*/ 6958 h 9069"/>
                <a:gd name="T22" fmla="*/ 2613 w 9933"/>
                <a:gd name="T23" fmla="*/ 6910 h 9069"/>
                <a:gd name="T24" fmla="*/ 1456 w 9933"/>
                <a:gd name="T25" fmla="*/ 6908 h 9069"/>
                <a:gd name="T26" fmla="*/ 1140 w 9933"/>
                <a:gd name="T27" fmla="*/ 6843 h 9069"/>
                <a:gd name="T28" fmla="*/ 865 w 9933"/>
                <a:gd name="T29" fmla="*/ 6694 h 9069"/>
                <a:gd name="T30" fmla="*/ 646 w 9933"/>
                <a:gd name="T31" fmla="*/ 6476 h 9069"/>
                <a:gd name="T32" fmla="*/ 498 w 9933"/>
                <a:gd name="T33" fmla="*/ 6201 h 9069"/>
                <a:gd name="T34" fmla="*/ 433 w 9933"/>
                <a:gd name="T35" fmla="*/ 5885 h 9069"/>
                <a:gd name="T36" fmla="*/ 433 w 9933"/>
                <a:gd name="T37" fmla="*/ 1455 h 9069"/>
                <a:gd name="T38" fmla="*/ 498 w 9933"/>
                <a:gd name="T39" fmla="*/ 1140 h 9069"/>
                <a:gd name="T40" fmla="*/ 646 w 9933"/>
                <a:gd name="T41" fmla="*/ 865 h 9069"/>
                <a:gd name="T42" fmla="*/ 865 w 9933"/>
                <a:gd name="T43" fmla="*/ 646 h 9069"/>
                <a:gd name="T44" fmla="*/ 1140 w 9933"/>
                <a:gd name="T45" fmla="*/ 497 h 9069"/>
                <a:gd name="T46" fmla="*/ 1456 w 9933"/>
                <a:gd name="T47" fmla="*/ 432 h 9069"/>
                <a:gd name="T48" fmla="*/ 8477 w 9933"/>
                <a:gd name="T49" fmla="*/ 432 h 9069"/>
                <a:gd name="T50" fmla="*/ 8793 w 9933"/>
                <a:gd name="T51" fmla="*/ 497 h 9069"/>
                <a:gd name="T52" fmla="*/ 9067 w 9933"/>
                <a:gd name="T53" fmla="*/ 646 h 9069"/>
                <a:gd name="T54" fmla="*/ 9286 w 9933"/>
                <a:gd name="T55" fmla="*/ 865 h 9069"/>
                <a:gd name="T56" fmla="*/ 9435 w 9933"/>
                <a:gd name="T57" fmla="*/ 1140 h 9069"/>
                <a:gd name="T58" fmla="*/ 9499 w 9933"/>
                <a:gd name="T59" fmla="*/ 1455 h 9069"/>
                <a:gd name="T60" fmla="*/ 9933 w 9933"/>
                <a:gd name="T61" fmla="*/ 4749 h 9069"/>
                <a:gd name="T62" fmla="*/ 9915 w 9933"/>
                <a:gd name="T63" fmla="*/ 1281 h 9069"/>
                <a:gd name="T64" fmla="*/ 9784 w 9933"/>
                <a:gd name="T65" fmla="*/ 855 h 9069"/>
                <a:gd name="T66" fmla="*/ 9540 w 9933"/>
                <a:gd name="T67" fmla="*/ 495 h 9069"/>
                <a:gd name="T68" fmla="*/ 9204 w 9933"/>
                <a:gd name="T69" fmla="*/ 219 h 9069"/>
                <a:gd name="T70" fmla="*/ 8798 w 9933"/>
                <a:gd name="T71" fmla="*/ 46 h 9069"/>
                <a:gd name="T72" fmla="*/ 8421 w 9933"/>
                <a:gd name="T73" fmla="*/ 0 h 9069"/>
                <a:gd name="T74" fmla="*/ 1281 w 9933"/>
                <a:gd name="T75" fmla="*/ 16 h 9069"/>
                <a:gd name="T76" fmla="*/ 856 w 9933"/>
                <a:gd name="T77" fmla="*/ 149 h 9069"/>
                <a:gd name="T78" fmla="*/ 495 w 9933"/>
                <a:gd name="T79" fmla="*/ 392 h 9069"/>
                <a:gd name="T80" fmla="*/ 219 w 9933"/>
                <a:gd name="T81" fmla="*/ 727 h 9069"/>
                <a:gd name="T82" fmla="*/ 48 w 9933"/>
                <a:gd name="T83" fmla="*/ 1133 h 9069"/>
                <a:gd name="T84" fmla="*/ 0 w 9933"/>
                <a:gd name="T85" fmla="*/ 1512 h 9069"/>
                <a:gd name="T86" fmla="*/ 16 w 9933"/>
                <a:gd name="T87" fmla="*/ 6060 h 9069"/>
                <a:gd name="T88" fmla="*/ 149 w 9933"/>
                <a:gd name="T89" fmla="*/ 6485 h 9069"/>
                <a:gd name="T90" fmla="*/ 392 w 9933"/>
                <a:gd name="T91" fmla="*/ 6846 h 9069"/>
                <a:gd name="T92" fmla="*/ 727 w 9933"/>
                <a:gd name="T93" fmla="*/ 7122 h 9069"/>
                <a:gd name="T94" fmla="*/ 1133 w 9933"/>
                <a:gd name="T95" fmla="*/ 7293 h 9069"/>
                <a:gd name="T96" fmla="*/ 1512 w 9933"/>
                <a:gd name="T97" fmla="*/ 7341 h 90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9933" h="9069">
                  <a:moveTo>
                    <a:pt x="1512" y="7341"/>
                  </a:moveTo>
                  <a:lnTo>
                    <a:pt x="2375" y="7341"/>
                  </a:lnTo>
                  <a:lnTo>
                    <a:pt x="2375" y="8853"/>
                  </a:lnTo>
                  <a:lnTo>
                    <a:pt x="2375" y="8874"/>
                  </a:lnTo>
                  <a:lnTo>
                    <a:pt x="2385" y="8917"/>
                  </a:lnTo>
                  <a:lnTo>
                    <a:pt x="2401" y="8955"/>
                  </a:lnTo>
                  <a:lnTo>
                    <a:pt x="2425" y="8989"/>
                  </a:lnTo>
                  <a:lnTo>
                    <a:pt x="2453" y="9019"/>
                  </a:lnTo>
                  <a:lnTo>
                    <a:pt x="2488" y="9043"/>
                  </a:lnTo>
                  <a:lnTo>
                    <a:pt x="2527" y="9059"/>
                  </a:lnTo>
                  <a:lnTo>
                    <a:pt x="2568" y="9067"/>
                  </a:lnTo>
                  <a:lnTo>
                    <a:pt x="2591" y="9069"/>
                  </a:lnTo>
                  <a:lnTo>
                    <a:pt x="2612" y="9067"/>
                  </a:lnTo>
                  <a:lnTo>
                    <a:pt x="2654" y="9059"/>
                  </a:lnTo>
                  <a:lnTo>
                    <a:pt x="2693" y="9043"/>
                  </a:lnTo>
                  <a:lnTo>
                    <a:pt x="2728" y="9019"/>
                  </a:lnTo>
                  <a:lnTo>
                    <a:pt x="2743" y="9004"/>
                  </a:lnTo>
                  <a:lnTo>
                    <a:pt x="4408" y="7341"/>
                  </a:lnTo>
                  <a:lnTo>
                    <a:pt x="4750" y="7341"/>
                  </a:lnTo>
                  <a:lnTo>
                    <a:pt x="4750" y="6909"/>
                  </a:lnTo>
                  <a:lnTo>
                    <a:pt x="4319" y="6909"/>
                  </a:lnTo>
                  <a:lnTo>
                    <a:pt x="4297" y="6910"/>
                  </a:lnTo>
                  <a:lnTo>
                    <a:pt x="4256" y="6919"/>
                  </a:lnTo>
                  <a:lnTo>
                    <a:pt x="4217" y="6934"/>
                  </a:lnTo>
                  <a:lnTo>
                    <a:pt x="4181" y="6958"/>
                  </a:lnTo>
                  <a:lnTo>
                    <a:pt x="4166" y="6972"/>
                  </a:lnTo>
                  <a:lnTo>
                    <a:pt x="2807" y="8330"/>
                  </a:lnTo>
                  <a:lnTo>
                    <a:pt x="2807" y="7125"/>
                  </a:lnTo>
                  <a:lnTo>
                    <a:pt x="2806" y="7103"/>
                  </a:lnTo>
                  <a:lnTo>
                    <a:pt x="2798" y="7061"/>
                  </a:lnTo>
                  <a:lnTo>
                    <a:pt x="2781" y="7022"/>
                  </a:lnTo>
                  <a:lnTo>
                    <a:pt x="2758" y="6987"/>
                  </a:lnTo>
                  <a:lnTo>
                    <a:pt x="2728" y="6958"/>
                  </a:lnTo>
                  <a:lnTo>
                    <a:pt x="2694" y="6935"/>
                  </a:lnTo>
                  <a:lnTo>
                    <a:pt x="2656" y="6919"/>
                  </a:lnTo>
                  <a:lnTo>
                    <a:pt x="2613" y="6910"/>
                  </a:lnTo>
                  <a:lnTo>
                    <a:pt x="2591" y="6909"/>
                  </a:lnTo>
                  <a:lnTo>
                    <a:pt x="1512" y="6909"/>
                  </a:lnTo>
                  <a:lnTo>
                    <a:pt x="1456" y="6908"/>
                  </a:lnTo>
                  <a:lnTo>
                    <a:pt x="1346" y="6897"/>
                  </a:lnTo>
                  <a:lnTo>
                    <a:pt x="1241" y="6875"/>
                  </a:lnTo>
                  <a:lnTo>
                    <a:pt x="1140" y="6843"/>
                  </a:lnTo>
                  <a:lnTo>
                    <a:pt x="1043" y="6802"/>
                  </a:lnTo>
                  <a:lnTo>
                    <a:pt x="951" y="6753"/>
                  </a:lnTo>
                  <a:lnTo>
                    <a:pt x="865" y="6694"/>
                  </a:lnTo>
                  <a:lnTo>
                    <a:pt x="786" y="6629"/>
                  </a:lnTo>
                  <a:lnTo>
                    <a:pt x="712" y="6555"/>
                  </a:lnTo>
                  <a:lnTo>
                    <a:pt x="646" y="6476"/>
                  </a:lnTo>
                  <a:lnTo>
                    <a:pt x="588" y="6390"/>
                  </a:lnTo>
                  <a:lnTo>
                    <a:pt x="539" y="6298"/>
                  </a:lnTo>
                  <a:lnTo>
                    <a:pt x="498" y="6201"/>
                  </a:lnTo>
                  <a:lnTo>
                    <a:pt x="466" y="6100"/>
                  </a:lnTo>
                  <a:lnTo>
                    <a:pt x="444" y="5993"/>
                  </a:lnTo>
                  <a:lnTo>
                    <a:pt x="433" y="5885"/>
                  </a:lnTo>
                  <a:lnTo>
                    <a:pt x="432" y="5829"/>
                  </a:lnTo>
                  <a:lnTo>
                    <a:pt x="432" y="1512"/>
                  </a:lnTo>
                  <a:lnTo>
                    <a:pt x="433" y="1455"/>
                  </a:lnTo>
                  <a:lnTo>
                    <a:pt x="444" y="1346"/>
                  </a:lnTo>
                  <a:lnTo>
                    <a:pt x="466" y="1241"/>
                  </a:lnTo>
                  <a:lnTo>
                    <a:pt x="498" y="1140"/>
                  </a:lnTo>
                  <a:lnTo>
                    <a:pt x="539" y="1043"/>
                  </a:lnTo>
                  <a:lnTo>
                    <a:pt x="588" y="951"/>
                  </a:lnTo>
                  <a:lnTo>
                    <a:pt x="646" y="865"/>
                  </a:lnTo>
                  <a:lnTo>
                    <a:pt x="712" y="786"/>
                  </a:lnTo>
                  <a:lnTo>
                    <a:pt x="786" y="712"/>
                  </a:lnTo>
                  <a:lnTo>
                    <a:pt x="865" y="646"/>
                  </a:lnTo>
                  <a:lnTo>
                    <a:pt x="951" y="588"/>
                  </a:lnTo>
                  <a:lnTo>
                    <a:pt x="1043" y="538"/>
                  </a:lnTo>
                  <a:lnTo>
                    <a:pt x="1140" y="497"/>
                  </a:lnTo>
                  <a:lnTo>
                    <a:pt x="1241" y="465"/>
                  </a:lnTo>
                  <a:lnTo>
                    <a:pt x="1346" y="444"/>
                  </a:lnTo>
                  <a:lnTo>
                    <a:pt x="1456" y="432"/>
                  </a:lnTo>
                  <a:lnTo>
                    <a:pt x="1512" y="432"/>
                  </a:lnTo>
                  <a:lnTo>
                    <a:pt x="8421" y="432"/>
                  </a:lnTo>
                  <a:lnTo>
                    <a:pt x="8477" y="432"/>
                  </a:lnTo>
                  <a:lnTo>
                    <a:pt x="8585" y="444"/>
                  </a:lnTo>
                  <a:lnTo>
                    <a:pt x="8690" y="465"/>
                  </a:lnTo>
                  <a:lnTo>
                    <a:pt x="8793" y="497"/>
                  </a:lnTo>
                  <a:lnTo>
                    <a:pt x="8888" y="538"/>
                  </a:lnTo>
                  <a:lnTo>
                    <a:pt x="8981" y="588"/>
                  </a:lnTo>
                  <a:lnTo>
                    <a:pt x="9067" y="646"/>
                  </a:lnTo>
                  <a:lnTo>
                    <a:pt x="9147" y="712"/>
                  </a:lnTo>
                  <a:lnTo>
                    <a:pt x="9220" y="786"/>
                  </a:lnTo>
                  <a:lnTo>
                    <a:pt x="9286" y="865"/>
                  </a:lnTo>
                  <a:lnTo>
                    <a:pt x="9345" y="951"/>
                  </a:lnTo>
                  <a:lnTo>
                    <a:pt x="9394" y="1043"/>
                  </a:lnTo>
                  <a:lnTo>
                    <a:pt x="9435" y="1140"/>
                  </a:lnTo>
                  <a:lnTo>
                    <a:pt x="9466" y="1241"/>
                  </a:lnTo>
                  <a:lnTo>
                    <a:pt x="9488" y="1346"/>
                  </a:lnTo>
                  <a:lnTo>
                    <a:pt x="9499" y="1455"/>
                  </a:lnTo>
                  <a:lnTo>
                    <a:pt x="9501" y="1512"/>
                  </a:lnTo>
                  <a:lnTo>
                    <a:pt x="9501" y="4749"/>
                  </a:lnTo>
                  <a:lnTo>
                    <a:pt x="9933" y="4749"/>
                  </a:lnTo>
                  <a:lnTo>
                    <a:pt x="9933" y="1512"/>
                  </a:lnTo>
                  <a:lnTo>
                    <a:pt x="9931" y="1434"/>
                  </a:lnTo>
                  <a:lnTo>
                    <a:pt x="9915" y="1281"/>
                  </a:lnTo>
                  <a:lnTo>
                    <a:pt x="9885" y="1133"/>
                  </a:lnTo>
                  <a:lnTo>
                    <a:pt x="9841" y="991"/>
                  </a:lnTo>
                  <a:lnTo>
                    <a:pt x="9784" y="855"/>
                  </a:lnTo>
                  <a:lnTo>
                    <a:pt x="9714" y="727"/>
                  </a:lnTo>
                  <a:lnTo>
                    <a:pt x="9632" y="607"/>
                  </a:lnTo>
                  <a:lnTo>
                    <a:pt x="9540" y="495"/>
                  </a:lnTo>
                  <a:lnTo>
                    <a:pt x="9438" y="392"/>
                  </a:lnTo>
                  <a:lnTo>
                    <a:pt x="9326" y="301"/>
                  </a:lnTo>
                  <a:lnTo>
                    <a:pt x="9204" y="219"/>
                  </a:lnTo>
                  <a:lnTo>
                    <a:pt x="9076" y="149"/>
                  </a:lnTo>
                  <a:lnTo>
                    <a:pt x="8940" y="91"/>
                  </a:lnTo>
                  <a:lnTo>
                    <a:pt x="8798" y="46"/>
                  </a:lnTo>
                  <a:lnTo>
                    <a:pt x="8650" y="16"/>
                  </a:lnTo>
                  <a:lnTo>
                    <a:pt x="8499" y="1"/>
                  </a:lnTo>
                  <a:lnTo>
                    <a:pt x="8421" y="0"/>
                  </a:lnTo>
                  <a:lnTo>
                    <a:pt x="1512" y="0"/>
                  </a:lnTo>
                  <a:lnTo>
                    <a:pt x="1434" y="1"/>
                  </a:lnTo>
                  <a:lnTo>
                    <a:pt x="1281" y="16"/>
                  </a:lnTo>
                  <a:lnTo>
                    <a:pt x="1133" y="46"/>
                  </a:lnTo>
                  <a:lnTo>
                    <a:pt x="992" y="91"/>
                  </a:lnTo>
                  <a:lnTo>
                    <a:pt x="856" y="149"/>
                  </a:lnTo>
                  <a:lnTo>
                    <a:pt x="727" y="219"/>
                  </a:lnTo>
                  <a:lnTo>
                    <a:pt x="607" y="301"/>
                  </a:lnTo>
                  <a:lnTo>
                    <a:pt x="495" y="392"/>
                  </a:lnTo>
                  <a:lnTo>
                    <a:pt x="392" y="495"/>
                  </a:lnTo>
                  <a:lnTo>
                    <a:pt x="301" y="607"/>
                  </a:lnTo>
                  <a:lnTo>
                    <a:pt x="219" y="727"/>
                  </a:lnTo>
                  <a:lnTo>
                    <a:pt x="149" y="855"/>
                  </a:lnTo>
                  <a:lnTo>
                    <a:pt x="92" y="991"/>
                  </a:lnTo>
                  <a:lnTo>
                    <a:pt x="48" y="1133"/>
                  </a:lnTo>
                  <a:lnTo>
                    <a:pt x="16" y="1281"/>
                  </a:lnTo>
                  <a:lnTo>
                    <a:pt x="1" y="1434"/>
                  </a:lnTo>
                  <a:lnTo>
                    <a:pt x="0" y="1512"/>
                  </a:lnTo>
                  <a:lnTo>
                    <a:pt x="0" y="5829"/>
                  </a:lnTo>
                  <a:lnTo>
                    <a:pt x="1" y="5907"/>
                  </a:lnTo>
                  <a:lnTo>
                    <a:pt x="16" y="6060"/>
                  </a:lnTo>
                  <a:lnTo>
                    <a:pt x="48" y="6208"/>
                  </a:lnTo>
                  <a:lnTo>
                    <a:pt x="92" y="6349"/>
                  </a:lnTo>
                  <a:lnTo>
                    <a:pt x="149" y="6485"/>
                  </a:lnTo>
                  <a:lnTo>
                    <a:pt x="219" y="6612"/>
                  </a:lnTo>
                  <a:lnTo>
                    <a:pt x="301" y="6734"/>
                  </a:lnTo>
                  <a:lnTo>
                    <a:pt x="392" y="6846"/>
                  </a:lnTo>
                  <a:lnTo>
                    <a:pt x="495" y="6949"/>
                  </a:lnTo>
                  <a:lnTo>
                    <a:pt x="607" y="7040"/>
                  </a:lnTo>
                  <a:lnTo>
                    <a:pt x="727" y="7122"/>
                  </a:lnTo>
                  <a:lnTo>
                    <a:pt x="856" y="7192"/>
                  </a:lnTo>
                  <a:lnTo>
                    <a:pt x="992" y="7249"/>
                  </a:lnTo>
                  <a:lnTo>
                    <a:pt x="1133" y="7293"/>
                  </a:lnTo>
                  <a:lnTo>
                    <a:pt x="1281" y="7323"/>
                  </a:lnTo>
                  <a:lnTo>
                    <a:pt x="1434" y="7340"/>
                  </a:lnTo>
                  <a:lnTo>
                    <a:pt x="1512" y="73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6" name="Freeform 62"/>
            <p:cNvSpPr>
              <a:spLocks noEditPoints="1"/>
            </p:cNvSpPr>
            <p:nvPr/>
          </p:nvSpPr>
          <p:spPr bwMode="auto">
            <a:xfrm>
              <a:off x="3407" y="1729"/>
              <a:ext cx="2592" cy="2591"/>
            </a:xfrm>
            <a:custGeom>
              <a:avLst/>
              <a:gdLst>
                <a:gd name="T0" fmla="*/ 1433 w 7774"/>
                <a:gd name="T1" fmla="*/ 2 h 7773"/>
                <a:gd name="T2" fmla="*/ 992 w 7774"/>
                <a:gd name="T3" fmla="*/ 92 h 7773"/>
                <a:gd name="T4" fmla="*/ 608 w 7774"/>
                <a:gd name="T5" fmla="*/ 301 h 7773"/>
                <a:gd name="T6" fmla="*/ 300 w 7774"/>
                <a:gd name="T7" fmla="*/ 607 h 7773"/>
                <a:gd name="T8" fmla="*/ 91 w 7774"/>
                <a:gd name="T9" fmla="*/ 993 h 7773"/>
                <a:gd name="T10" fmla="*/ 1 w 7774"/>
                <a:gd name="T11" fmla="*/ 1434 h 7773"/>
                <a:gd name="T12" fmla="*/ 1 w 7774"/>
                <a:gd name="T13" fmla="*/ 4613 h 7773"/>
                <a:gd name="T14" fmla="*/ 91 w 7774"/>
                <a:gd name="T15" fmla="*/ 5055 h 7773"/>
                <a:gd name="T16" fmla="*/ 300 w 7774"/>
                <a:gd name="T17" fmla="*/ 5439 h 7773"/>
                <a:gd name="T18" fmla="*/ 608 w 7774"/>
                <a:gd name="T19" fmla="*/ 5746 h 7773"/>
                <a:gd name="T20" fmla="*/ 992 w 7774"/>
                <a:gd name="T21" fmla="*/ 5956 h 7773"/>
                <a:gd name="T22" fmla="*/ 1433 w 7774"/>
                <a:gd name="T23" fmla="*/ 6044 h 7773"/>
                <a:gd name="T24" fmla="*/ 5461 w 7774"/>
                <a:gd name="T25" fmla="*/ 7710 h 7773"/>
                <a:gd name="T26" fmla="*/ 5553 w 7774"/>
                <a:gd name="T27" fmla="*/ 7765 h 7773"/>
                <a:gd name="T28" fmla="*/ 5676 w 7774"/>
                <a:gd name="T29" fmla="*/ 7765 h 7773"/>
                <a:gd name="T30" fmla="*/ 5767 w 7774"/>
                <a:gd name="T31" fmla="*/ 7710 h 7773"/>
                <a:gd name="T32" fmla="*/ 5821 w 7774"/>
                <a:gd name="T33" fmla="*/ 7620 h 7773"/>
                <a:gd name="T34" fmla="*/ 5830 w 7774"/>
                <a:gd name="T35" fmla="*/ 6047 h 7773"/>
                <a:gd name="T36" fmla="*/ 6492 w 7774"/>
                <a:gd name="T37" fmla="*/ 6029 h 7773"/>
                <a:gd name="T38" fmla="*/ 6917 w 7774"/>
                <a:gd name="T39" fmla="*/ 5898 h 7773"/>
                <a:gd name="T40" fmla="*/ 7278 w 7774"/>
                <a:gd name="T41" fmla="*/ 5653 h 7773"/>
                <a:gd name="T42" fmla="*/ 7554 w 7774"/>
                <a:gd name="T43" fmla="*/ 5319 h 7773"/>
                <a:gd name="T44" fmla="*/ 7726 w 7774"/>
                <a:gd name="T45" fmla="*/ 4913 h 7773"/>
                <a:gd name="T46" fmla="*/ 7774 w 7774"/>
                <a:gd name="T47" fmla="*/ 4535 h 7773"/>
                <a:gd name="T48" fmla="*/ 7756 w 7774"/>
                <a:gd name="T49" fmla="*/ 1282 h 7773"/>
                <a:gd name="T50" fmla="*/ 7625 w 7774"/>
                <a:gd name="T51" fmla="*/ 857 h 7773"/>
                <a:gd name="T52" fmla="*/ 7380 w 7774"/>
                <a:gd name="T53" fmla="*/ 497 h 7773"/>
                <a:gd name="T54" fmla="*/ 7045 w 7774"/>
                <a:gd name="T55" fmla="*/ 219 h 7773"/>
                <a:gd name="T56" fmla="*/ 6639 w 7774"/>
                <a:gd name="T57" fmla="*/ 48 h 7773"/>
                <a:gd name="T58" fmla="*/ 6262 w 7774"/>
                <a:gd name="T59" fmla="*/ 0 h 7773"/>
                <a:gd name="T60" fmla="*/ 7330 w 7774"/>
                <a:gd name="T61" fmla="*/ 4699 h 7773"/>
                <a:gd name="T62" fmla="*/ 7235 w 7774"/>
                <a:gd name="T63" fmla="*/ 5003 h 7773"/>
                <a:gd name="T64" fmla="*/ 7060 w 7774"/>
                <a:gd name="T65" fmla="*/ 5261 h 7773"/>
                <a:gd name="T66" fmla="*/ 6821 w 7774"/>
                <a:gd name="T67" fmla="*/ 5458 h 7773"/>
                <a:gd name="T68" fmla="*/ 6531 w 7774"/>
                <a:gd name="T69" fmla="*/ 5581 h 7773"/>
                <a:gd name="T70" fmla="*/ 6262 w 7774"/>
                <a:gd name="T71" fmla="*/ 5615 h 7773"/>
                <a:gd name="T72" fmla="*/ 5550 w 7774"/>
                <a:gd name="T73" fmla="*/ 5623 h 7773"/>
                <a:gd name="T74" fmla="*/ 5448 w 7774"/>
                <a:gd name="T75" fmla="*/ 5693 h 7773"/>
                <a:gd name="T76" fmla="*/ 5398 w 7774"/>
                <a:gd name="T77" fmla="*/ 5808 h 7773"/>
                <a:gd name="T78" fmla="*/ 4040 w 7774"/>
                <a:gd name="T79" fmla="*/ 5678 h 7773"/>
                <a:gd name="T80" fmla="*/ 3950 w 7774"/>
                <a:gd name="T81" fmla="*/ 5623 h 7773"/>
                <a:gd name="T82" fmla="*/ 1511 w 7774"/>
                <a:gd name="T83" fmla="*/ 5615 h 7773"/>
                <a:gd name="T84" fmla="*/ 1242 w 7774"/>
                <a:gd name="T85" fmla="*/ 5581 h 7773"/>
                <a:gd name="T86" fmla="*/ 952 w 7774"/>
                <a:gd name="T87" fmla="*/ 5458 h 7773"/>
                <a:gd name="T88" fmla="*/ 713 w 7774"/>
                <a:gd name="T89" fmla="*/ 5261 h 7773"/>
                <a:gd name="T90" fmla="*/ 538 w 7774"/>
                <a:gd name="T91" fmla="*/ 5003 h 7773"/>
                <a:gd name="T92" fmla="*/ 444 w 7774"/>
                <a:gd name="T93" fmla="*/ 4699 h 7773"/>
                <a:gd name="T94" fmla="*/ 431 w 7774"/>
                <a:gd name="T95" fmla="*/ 1512 h 7773"/>
                <a:gd name="T96" fmla="*/ 466 w 7774"/>
                <a:gd name="T97" fmla="*/ 1243 h 7773"/>
                <a:gd name="T98" fmla="*/ 589 w 7774"/>
                <a:gd name="T99" fmla="*/ 953 h 7773"/>
                <a:gd name="T100" fmla="*/ 785 w 7774"/>
                <a:gd name="T101" fmla="*/ 712 h 7773"/>
                <a:gd name="T102" fmla="*/ 1044 w 7774"/>
                <a:gd name="T103" fmla="*/ 539 h 7773"/>
                <a:gd name="T104" fmla="*/ 1347 w 7774"/>
                <a:gd name="T105" fmla="*/ 445 h 7773"/>
                <a:gd name="T106" fmla="*/ 6262 w 7774"/>
                <a:gd name="T107" fmla="*/ 432 h 7773"/>
                <a:gd name="T108" fmla="*/ 6531 w 7774"/>
                <a:gd name="T109" fmla="*/ 466 h 7773"/>
                <a:gd name="T110" fmla="*/ 6821 w 7774"/>
                <a:gd name="T111" fmla="*/ 589 h 7773"/>
                <a:gd name="T112" fmla="*/ 7060 w 7774"/>
                <a:gd name="T113" fmla="*/ 786 h 7773"/>
                <a:gd name="T114" fmla="*/ 7235 w 7774"/>
                <a:gd name="T115" fmla="*/ 1045 h 7773"/>
                <a:gd name="T116" fmla="*/ 7330 w 7774"/>
                <a:gd name="T117" fmla="*/ 1348 h 7773"/>
                <a:gd name="T118" fmla="*/ 7342 w 7774"/>
                <a:gd name="T119" fmla="*/ 4535 h 77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774" h="7773">
                  <a:moveTo>
                    <a:pt x="6262" y="0"/>
                  </a:moveTo>
                  <a:lnTo>
                    <a:pt x="1511" y="0"/>
                  </a:lnTo>
                  <a:lnTo>
                    <a:pt x="1433" y="2"/>
                  </a:lnTo>
                  <a:lnTo>
                    <a:pt x="1282" y="18"/>
                  </a:lnTo>
                  <a:lnTo>
                    <a:pt x="1134" y="48"/>
                  </a:lnTo>
                  <a:lnTo>
                    <a:pt x="992" y="92"/>
                  </a:lnTo>
                  <a:lnTo>
                    <a:pt x="857" y="149"/>
                  </a:lnTo>
                  <a:lnTo>
                    <a:pt x="728" y="219"/>
                  </a:lnTo>
                  <a:lnTo>
                    <a:pt x="608" y="301"/>
                  </a:lnTo>
                  <a:lnTo>
                    <a:pt x="496" y="394"/>
                  </a:lnTo>
                  <a:lnTo>
                    <a:pt x="393" y="497"/>
                  </a:lnTo>
                  <a:lnTo>
                    <a:pt x="300" y="607"/>
                  </a:lnTo>
                  <a:lnTo>
                    <a:pt x="220" y="729"/>
                  </a:lnTo>
                  <a:lnTo>
                    <a:pt x="149" y="857"/>
                  </a:lnTo>
                  <a:lnTo>
                    <a:pt x="91" y="993"/>
                  </a:lnTo>
                  <a:lnTo>
                    <a:pt x="47" y="1135"/>
                  </a:lnTo>
                  <a:lnTo>
                    <a:pt x="17" y="1282"/>
                  </a:lnTo>
                  <a:lnTo>
                    <a:pt x="1" y="1434"/>
                  </a:lnTo>
                  <a:lnTo>
                    <a:pt x="0" y="1512"/>
                  </a:lnTo>
                  <a:lnTo>
                    <a:pt x="0" y="4535"/>
                  </a:lnTo>
                  <a:lnTo>
                    <a:pt x="1" y="4613"/>
                  </a:lnTo>
                  <a:lnTo>
                    <a:pt x="17" y="4765"/>
                  </a:lnTo>
                  <a:lnTo>
                    <a:pt x="47" y="4913"/>
                  </a:lnTo>
                  <a:lnTo>
                    <a:pt x="91" y="5055"/>
                  </a:lnTo>
                  <a:lnTo>
                    <a:pt x="149" y="5190"/>
                  </a:lnTo>
                  <a:lnTo>
                    <a:pt x="220" y="5319"/>
                  </a:lnTo>
                  <a:lnTo>
                    <a:pt x="300" y="5439"/>
                  </a:lnTo>
                  <a:lnTo>
                    <a:pt x="393" y="5551"/>
                  </a:lnTo>
                  <a:lnTo>
                    <a:pt x="496" y="5653"/>
                  </a:lnTo>
                  <a:lnTo>
                    <a:pt x="608" y="5746"/>
                  </a:lnTo>
                  <a:lnTo>
                    <a:pt x="728" y="5827"/>
                  </a:lnTo>
                  <a:lnTo>
                    <a:pt x="857" y="5898"/>
                  </a:lnTo>
                  <a:lnTo>
                    <a:pt x="992" y="5956"/>
                  </a:lnTo>
                  <a:lnTo>
                    <a:pt x="1134" y="5999"/>
                  </a:lnTo>
                  <a:lnTo>
                    <a:pt x="1282" y="6029"/>
                  </a:lnTo>
                  <a:lnTo>
                    <a:pt x="1433" y="6044"/>
                  </a:lnTo>
                  <a:lnTo>
                    <a:pt x="1511" y="6047"/>
                  </a:lnTo>
                  <a:lnTo>
                    <a:pt x="3798" y="6047"/>
                  </a:lnTo>
                  <a:lnTo>
                    <a:pt x="5461" y="7710"/>
                  </a:lnTo>
                  <a:lnTo>
                    <a:pt x="5478" y="7726"/>
                  </a:lnTo>
                  <a:lnTo>
                    <a:pt x="5513" y="7749"/>
                  </a:lnTo>
                  <a:lnTo>
                    <a:pt x="5553" y="7765"/>
                  </a:lnTo>
                  <a:lnTo>
                    <a:pt x="5594" y="7773"/>
                  </a:lnTo>
                  <a:lnTo>
                    <a:pt x="5635" y="7773"/>
                  </a:lnTo>
                  <a:lnTo>
                    <a:pt x="5676" y="7765"/>
                  </a:lnTo>
                  <a:lnTo>
                    <a:pt x="5714" y="7749"/>
                  </a:lnTo>
                  <a:lnTo>
                    <a:pt x="5751" y="7726"/>
                  </a:lnTo>
                  <a:lnTo>
                    <a:pt x="5767" y="7710"/>
                  </a:lnTo>
                  <a:lnTo>
                    <a:pt x="5781" y="7695"/>
                  </a:lnTo>
                  <a:lnTo>
                    <a:pt x="5804" y="7660"/>
                  </a:lnTo>
                  <a:lnTo>
                    <a:pt x="5821" y="7620"/>
                  </a:lnTo>
                  <a:lnTo>
                    <a:pt x="5829" y="7579"/>
                  </a:lnTo>
                  <a:lnTo>
                    <a:pt x="5830" y="7557"/>
                  </a:lnTo>
                  <a:lnTo>
                    <a:pt x="5830" y="6047"/>
                  </a:lnTo>
                  <a:lnTo>
                    <a:pt x="6262" y="6047"/>
                  </a:lnTo>
                  <a:lnTo>
                    <a:pt x="6340" y="6044"/>
                  </a:lnTo>
                  <a:lnTo>
                    <a:pt x="6492" y="6029"/>
                  </a:lnTo>
                  <a:lnTo>
                    <a:pt x="6639" y="5999"/>
                  </a:lnTo>
                  <a:lnTo>
                    <a:pt x="6782" y="5956"/>
                  </a:lnTo>
                  <a:lnTo>
                    <a:pt x="6917" y="5898"/>
                  </a:lnTo>
                  <a:lnTo>
                    <a:pt x="7045" y="5827"/>
                  </a:lnTo>
                  <a:lnTo>
                    <a:pt x="7166" y="5746"/>
                  </a:lnTo>
                  <a:lnTo>
                    <a:pt x="7278" y="5653"/>
                  </a:lnTo>
                  <a:lnTo>
                    <a:pt x="7380" y="5551"/>
                  </a:lnTo>
                  <a:lnTo>
                    <a:pt x="7473" y="5439"/>
                  </a:lnTo>
                  <a:lnTo>
                    <a:pt x="7554" y="5319"/>
                  </a:lnTo>
                  <a:lnTo>
                    <a:pt x="7625" y="5190"/>
                  </a:lnTo>
                  <a:lnTo>
                    <a:pt x="7682" y="5055"/>
                  </a:lnTo>
                  <a:lnTo>
                    <a:pt x="7726" y="4913"/>
                  </a:lnTo>
                  <a:lnTo>
                    <a:pt x="7756" y="4765"/>
                  </a:lnTo>
                  <a:lnTo>
                    <a:pt x="7773" y="4613"/>
                  </a:lnTo>
                  <a:lnTo>
                    <a:pt x="7774" y="4535"/>
                  </a:lnTo>
                  <a:lnTo>
                    <a:pt x="7774" y="1512"/>
                  </a:lnTo>
                  <a:lnTo>
                    <a:pt x="7773" y="1434"/>
                  </a:lnTo>
                  <a:lnTo>
                    <a:pt x="7756" y="1282"/>
                  </a:lnTo>
                  <a:lnTo>
                    <a:pt x="7726" y="1135"/>
                  </a:lnTo>
                  <a:lnTo>
                    <a:pt x="7682" y="993"/>
                  </a:lnTo>
                  <a:lnTo>
                    <a:pt x="7625" y="857"/>
                  </a:lnTo>
                  <a:lnTo>
                    <a:pt x="7554" y="729"/>
                  </a:lnTo>
                  <a:lnTo>
                    <a:pt x="7473" y="607"/>
                  </a:lnTo>
                  <a:lnTo>
                    <a:pt x="7380" y="497"/>
                  </a:lnTo>
                  <a:lnTo>
                    <a:pt x="7278" y="394"/>
                  </a:lnTo>
                  <a:lnTo>
                    <a:pt x="7166" y="301"/>
                  </a:lnTo>
                  <a:lnTo>
                    <a:pt x="7045" y="219"/>
                  </a:lnTo>
                  <a:lnTo>
                    <a:pt x="6917" y="149"/>
                  </a:lnTo>
                  <a:lnTo>
                    <a:pt x="6782" y="92"/>
                  </a:lnTo>
                  <a:lnTo>
                    <a:pt x="6639" y="48"/>
                  </a:lnTo>
                  <a:lnTo>
                    <a:pt x="6492" y="18"/>
                  </a:lnTo>
                  <a:lnTo>
                    <a:pt x="6340" y="2"/>
                  </a:lnTo>
                  <a:lnTo>
                    <a:pt x="6262" y="0"/>
                  </a:lnTo>
                  <a:close/>
                  <a:moveTo>
                    <a:pt x="7342" y="4535"/>
                  </a:moveTo>
                  <a:lnTo>
                    <a:pt x="7341" y="4590"/>
                  </a:lnTo>
                  <a:lnTo>
                    <a:pt x="7330" y="4699"/>
                  </a:lnTo>
                  <a:lnTo>
                    <a:pt x="7308" y="4805"/>
                  </a:lnTo>
                  <a:lnTo>
                    <a:pt x="7276" y="4906"/>
                  </a:lnTo>
                  <a:lnTo>
                    <a:pt x="7235" y="5003"/>
                  </a:lnTo>
                  <a:lnTo>
                    <a:pt x="7185" y="5094"/>
                  </a:lnTo>
                  <a:lnTo>
                    <a:pt x="7127" y="5181"/>
                  </a:lnTo>
                  <a:lnTo>
                    <a:pt x="7060" y="5261"/>
                  </a:lnTo>
                  <a:lnTo>
                    <a:pt x="6988" y="5334"/>
                  </a:lnTo>
                  <a:lnTo>
                    <a:pt x="6907" y="5401"/>
                  </a:lnTo>
                  <a:lnTo>
                    <a:pt x="6821" y="5458"/>
                  </a:lnTo>
                  <a:lnTo>
                    <a:pt x="6730" y="5509"/>
                  </a:lnTo>
                  <a:lnTo>
                    <a:pt x="6633" y="5550"/>
                  </a:lnTo>
                  <a:lnTo>
                    <a:pt x="6531" y="5581"/>
                  </a:lnTo>
                  <a:lnTo>
                    <a:pt x="6426" y="5603"/>
                  </a:lnTo>
                  <a:lnTo>
                    <a:pt x="6317" y="5614"/>
                  </a:lnTo>
                  <a:lnTo>
                    <a:pt x="6262" y="5615"/>
                  </a:lnTo>
                  <a:lnTo>
                    <a:pt x="5614" y="5615"/>
                  </a:lnTo>
                  <a:lnTo>
                    <a:pt x="5592" y="5615"/>
                  </a:lnTo>
                  <a:lnTo>
                    <a:pt x="5550" y="5623"/>
                  </a:lnTo>
                  <a:lnTo>
                    <a:pt x="5510" y="5640"/>
                  </a:lnTo>
                  <a:lnTo>
                    <a:pt x="5476" y="5663"/>
                  </a:lnTo>
                  <a:lnTo>
                    <a:pt x="5448" y="5693"/>
                  </a:lnTo>
                  <a:lnTo>
                    <a:pt x="5424" y="5727"/>
                  </a:lnTo>
                  <a:lnTo>
                    <a:pt x="5408" y="5766"/>
                  </a:lnTo>
                  <a:lnTo>
                    <a:pt x="5398" y="5808"/>
                  </a:lnTo>
                  <a:lnTo>
                    <a:pt x="5398" y="5831"/>
                  </a:lnTo>
                  <a:lnTo>
                    <a:pt x="5398" y="7037"/>
                  </a:lnTo>
                  <a:lnTo>
                    <a:pt x="4040" y="5678"/>
                  </a:lnTo>
                  <a:lnTo>
                    <a:pt x="4023" y="5663"/>
                  </a:lnTo>
                  <a:lnTo>
                    <a:pt x="3988" y="5640"/>
                  </a:lnTo>
                  <a:lnTo>
                    <a:pt x="3950" y="5623"/>
                  </a:lnTo>
                  <a:lnTo>
                    <a:pt x="3909" y="5615"/>
                  </a:lnTo>
                  <a:lnTo>
                    <a:pt x="3887" y="5615"/>
                  </a:lnTo>
                  <a:lnTo>
                    <a:pt x="1511" y="5615"/>
                  </a:lnTo>
                  <a:lnTo>
                    <a:pt x="1457" y="5614"/>
                  </a:lnTo>
                  <a:lnTo>
                    <a:pt x="1347" y="5603"/>
                  </a:lnTo>
                  <a:lnTo>
                    <a:pt x="1242" y="5581"/>
                  </a:lnTo>
                  <a:lnTo>
                    <a:pt x="1141" y="5550"/>
                  </a:lnTo>
                  <a:lnTo>
                    <a:pt x="1044" y="5509"/>
                  </a:lnTo>
                  <a:lnTo>
                    <a:pt x="952" y="5458"/>
                  </a:lnTo>
                  <a:lnTo>
                    <a:pt x="866" y="5401"/>
                  </a:lnTo>
                  <a:lnTo>
                    <a:pt x="785" y="5334"/>
                  </a:lnTo>
                  <a:lnTo>
                    <a:pt x="713" y="5261"/>
                  </a:lnTo>
                  <a:lnTo>
                    <a:pt x="646" y="5181"/>
                  </a:lnTo>
                  <a:lnTo>
                    <a:pt x="589" y="5094"/>
                  </a:lnTo>
                  <a:lnTo>
                    <a:pt x="538" y="5003"/>
                  </a:lnTo>
                  <a:lnTo>
                    <a:pt x="497" y="4906"/>
                  </a:lnTo>
                  <a:lnTo>
                    <a:pt x="466" y="4805"/>
                  </a:lnTo>
                  <a:lnTo>
                    <a:pt x="444" y="4699"/>
                  </a:lnTo>
                  <a:lnTo>
                    <a:pt x="433" y="4590"/>
                  </a:lnTo>
                  <a:lnTo>
                    <a:pt x="431" y="4535"/>
                  </a:lnTo>
                  <a:lnTo>
                    <a:pt x="431" y="1512"/>
                  </a:lnTo>
                  <a:lnTo>
                    <a:pt x="433" y="1456"/>
                  </a:lnTo>
                  <a:lnTo>
                    <a:pt x="444" y="1348"/>
                  </a:lnTo>
                  <a:lnTo>
                    <a:pt x="466" y="1243"/>
                  </a:lnTo>
                  <a:lnTo>
                    <a:pt x="497" y="1140"/>
                  </a:lnTo>
                  <a:lnTo>
                    <a:pt x="538" y="1045"/>
                  </a:lnTo>
                  <a:lnTo>
                    <a:pt x="589" y="953"/>
                  </a:lnTo>
                  <a:lnTo>
                    <a:pt x="646" y="867"/>
                  </a:lnTo>
                  <a:lnTo>
                    <a:pt x="713" y="786"/>
                  </a:lnTo>
                  <a:lnTo>
                    <a:pt x="785" y="712"/>
                  </a:lnTo>
                  <a:lnTo>
                    <a:pt x="866" y="647"/>
                  </a:lnTo>
                  <a:lnTo>
                    <a:pt x="952" y="589"/>
                  </a:lnTo>
                  <a:lnTo>
                    <a:pt x="1044" y="539"/>
                  </a:lnTo>
                  <a:lnTo>
                    <a:pt x="1141" y="498"/>
                  </a:lnTo>
                  <a:lnTo>
                    <a:pt x="1242" y="466"/>
                  </a:lnTo>
                  <a:lnTo>
                    <a:pt x="1347" y="445"/>
                  </a:lnTo>
                  <a:lnTo>
                    <a:pt x="1457" y="434"/>
                  </a:lnTo>
                  <a:lnTo>
                    <a:pt x="1511" y="432"/>
                  </a:lnTo>
                  <a:lnTo>
                    <a:pt x="6262" y="432"/>
                  </a:lnTo>
                  <a:lnTo>
                    <a:pt x="6317" y="434"/>
                  </a:lnTo>
                  <a:lnTo>
                    <a:pt x="6426" y="445"/>
                  </a:lnTo>
                  <a:lnTo>
                    <a:pt x="6531" y="466"/>
                  </a:lnTo>
                  <a:lnTo>
                    <a:pt x="6633" y="498"/>
                  </a:lnTo>
                  <a:lnTo>
                    <a:pt x="6730" y="539"/>
                  </a:lnTo>
                  <a:lnTo>
                    <a:pt x="6821" y="589"/>
                  </a:lnTo>
                  <a:lnTo>
                    <a:pt x="6907" y="647"/>
                  </a:lnTo>
                  <a:lnTo>
                    <a:pt x="6988" y="712"/>
                  </a:lnTo>
                  <a:lnTo>
                    <a:pt x="7060" y="786"/>
                  </a:lnTo>
                  <a:lnTo>
                    <a:pt x="7127" y="866"/>
                  </a:lnTo>
                  <a:lnTo>
                    <a:pt x="7185" y="952"/>
                  </a:lnTo>
                  <a:lnTo>
                    <a:pt x="7235" y="1045"/>
                  </a:lnTo>
                  <a:lnTo>
                    <a:pt x="7276" y="1140"/>
                  </a:lnTo>
                  <a:lnTo>
                    <a:pt x="7308" y="1243"/>
                  </a:lnTo>
                  <a:lnTo>
                    <a:pt x="7330" y="1348"/>
                  </a:lnTo>
                  <a:lnTo>
                    <a:pt x="7341" y="1456"/>
                  </a:lnTo>
                  <a:lnTo>
                    <a:pt x="7342" y="1512"/>
                  </a:lnTo>
                  <a:lnTo>
                    <a:pt x="7342" y="45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7" name="Rectangle 63"/>
            <p:cNvSpPr>
              <a:spLocks noChangeArrowheads="1"/>
            </p:cNvSpPr>
            <p:nvPr/>
          </p:nvSpPr>
          <p:spPr bwMode="auto">
            <a:xfrm>
              <a:off x="2256" y="578"/>
              <a:ext cx="1439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8" name="Rectangle 64"/>
            <p:cNvSpPr>
              <a:spLocks noChangeArrowheads="1"/>
            </p:cNvSpPr>
            <p:nvPr/>
          </p:nvSpPr>
          <p:spPr bwMode="auto">
            <a:xfrm>
              <a:off x="3983" y="578"/>
              <a:ext cx="432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9" name="Rectangle 65"/>
            <p:cNvSpPr>
              <a:spLocks noChangeArrowheads="1"/>
            </p:cNvSpPr>
            <p:nvPr/>
          </p:nvSpPr>
          <p:spPr bwMode="auto">
            <a:xfrm>
              <a:off x="2256" y="1010"/>
              <a:ext cx="2159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0" name="Rectangle 66"/>
            <p:cNvSpPr>
              <a:spLocks noChangeArrowheads="1"/>
            </p:cNvSpPr>
            <p:nvPr/>
          </p:nvSpPr>
          <p:spPr bwMode="auto">
            <a:xfrm>
              <a:off x="3263" y="1442"/>
              <a:ext cx="1152" cy="14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1" name="Rectangle 67"/>
            <p:cNvSpPr>
              <a:spLocks noChangeArrowheads="1"/>
            </p:cNvSpPr>
            <p:nvPr/>
          </p:nvSpPr>
          <p:spPr bwMode="auto">
            <a:xfrm>
              <a:off x="2256" y="1442"/>
              <a:ext cx="720" cy="14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2" name="Rectangle 68"/>
            <p:cNvSpPr>
              <a:spLocks noChangeArrowheads="1"/>
            </p:cNvSpPr>
            <p:nvPr/>
          </p:nvSpPr>
          <p:spPr bwMode="auto">
            <a:xfrm>
              <a:off x="2256" y="1873"/>
              <a:ext cx="1007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3" name="Rectangle 69"/>
            <p:cNvSpPr>
              <a:spLocks noChangeArrowheads="1"/>
            </p:cNvSpPr>
            <p:nvPr/>
          </p:nvSpPr>
          <p:spPr bwMode="auto">
            <a:xfrm>
              <a:off x="3839" y="2233"/>
              <a:ext cx="100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4" name="Rectangle 70"/>
            <p:cNvSpPr>
              <a:spLocks noChangeArrowheads="1"/>
            </p:cNvSpPr>
            <p:nvPr/>
          </p:nvSpPr>
          <p:spPr bwMode="auto">
            <a:xfrm>
              <a:off x="5135" y="2233"/>
              <a:ext cx="432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5" name="Rectangle 71"/>
            <p:cNvSpPr>
              <a:spLocks noChangeArrowheads="1"/>
            </p:cNvSpPr>
            <p:nvPr/>
          </p:nvSpPr>
          <p:spPr bwMode="auto">
            <a:xfrm>
              <a:off x="3839" y="2665"/>
              <a:ext cx="172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6" name="Rectangle 72"/>
            <p:cNvSpPr>
              <a:spLocks noChangeArrowheads="1"/>
            </p:cNvSpPr>
            <p:nvPr/>
          </p:nvSpPr>
          <p:spPr bwMode="auto">
            <a:xfrm>
              <a:off x="3839" y="3097"/>
              <a:ext cx="172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57" name="Group 75"/>
          <p:cNvGrpSpPr>
            <a:grpSpLocks noChangeAspect="1"/>
          </p:cNvGrpSpPr>
          <p:nvPr/>
        </p:nvGrpSpPr>
        <p:grpSpPr bwMode="auto">
          <a:xfrm>
            <a:off x="4902709" y="5484209"/>
            <a:ext cx="286737" cy="374031"/>
            <a:chOff x="-34" y="2514"/>
            <a:chExt cx="3311" cy="4319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58" name="Freeform 76"/>
            <p:cNvSpPr>
              <a:spLocks noEditPoints="1"/>
            </p:cNvSpPr>
            <p:nvPr/>
          </p:nvSpPr>
          <p:spPr bwMode="auto">
            <a:xfrm>
              <a:off x="-34" y="2946"/>
              <a:ext cx="2879" cy="3887"/>
            </a:xfrm>
            <a:custGeom>
              <a:avLst/>
              <a:gdLst>
                <a:gd name="T0" fmla="*/ 0 w 8638"/>
                <a:gd name="T1" fmla="*/ 11444 h 11660"/>
                <a:gd name="T2" fmla="*/ 10 w 8638"/>
                <a:gd name="T3" fmla="*/ 11508 h 11660"/>
                <a:gd name="T4" fmla="*/ 50 w 8638"/>
                <a:gd name="T5" fmla="*/ 11581 h 11660"/>
                <a:gd name="T6" fmla="*/ 113 w 8638"/>
                <a:gd name="T7" fmla="*/ 11634 h 11660"/>
                <a:gd name="T8" fmla="*/ 193 w 8638"/>
                <a:gd name="T9" fmla="*/ 11659 h 11660"/>
                <a:gd name="T10" fmla="*/ 8422 w 8638"/>
                <a:gd name="T11" fmla="*/ 11660 h 11660"/>
                <a:gd name="T12" fmla="*/ 8486 w 8638"/>
                <a:gd name="T13" fmla="*/ 11650 h 11660"/>
                <a:gd name="T14" fmla="*/ 8559 w 8638"/>
                <a:gd name="T15" fmla="*/ 11611 h 11660"/>
                <a:gd name="T16" fmla="*/ 8612 w 8638"/>
                <a:gd name="T17" fmla="*/ 11546 h 11660"/>
                <a:gd name="T18" fmla="*/ 8637 w 8638"/>
                <a:gd name="T19" fmla="*/ 11466 h 11660"/>
                <a:gd name="T20" fmla="*/ 8638 w 8638"/>
                <a:gd name="T21" fmla="*/ 2375 h 11660"/>
                <a:gd name="T22" fmla="*/ 8635 w 8638"/>
                <a:gd name="T23" fmla="*/ 2362 h 11660"/>
                <a:gd name="T24" fmla="*/ 8624 w 8638"/>
                <a:gd name="T25" fmla="*/ 2306 h 11660"/>
                <a:gd name="T26" fmla="*/ 8616 w 8638"/>
                <a:gd name="T27" fmla="*/ 2285 h 11660"/>
                <a:gd name="T28" fmla="*/ 8586 w 8638"/>
                <a:gd name="T29" fmla="*/ 2236 h 11660"/>
                <a:gd name="T30" fmla="*/ 6414 w 8638"/>
                <a:gd name="T31" fmla="*/ 63 h 11660"/>
                <a:gd name="T32" fmla="*/ 6368 w 8638"/>
                <a:gd name="T33" fmla="*/ 28 h 11660"/>
                <a:gd name="T34" fmla="*/ 6340 w 8638"/>
                <a:gd name="T35" fmla="*/ 16 h 11660"/>
                <a:gd name="T36" fmla="*/ 6303 w 8638"/>
                <a:gd name="T37" fmla="*/ 4 h 11660"/>
                <a:gd name="T38" fmla="*/ 6269 w 8638"/>
                <a:gd name="T39" fmla="*/ 1 h 11660"/>
                <a:gd name="T40" fmla="*/ 216 w 8638"/>
                <a:gd name="T41" fmla="*/ 0 h 11660"/>
                <a:gd name="T42" fmla="*/ 152 w 8638"/>
                <a:gd name="T43" fmla="*/ 9 h 11660"/>
                <a:gd name="T44" fmla="*/ 78 w 8638"/>
                <a:gd name="T45" fmla="*/ 49 h 11660"/>
                <a:gd name="T46" fmla="*/ 26 w 8638"/>
                <a:gd name="T47" fmla="*/ 112 h 11660"/>
                <a:gd name="T48" fmla="*/ 0 w 8638"/>
                <a:gd name="T49" fmla="*/ 194 h 11660"/>
                <a:gd name="T50" fmla="*/ 7900 w 8638"/>
                <a:gd name="T51" fmla="*/ 2159 h 11660"/>
                <a:gd name="T52" fmla="*/ 6478 w 8638"/>
                <a:gd name="T53" fmla="*/ 736 h 11660"/>
                <a:gd name="T54" fmla="*/ 432 w 8638"/>
                <a:gd name="T55" fmla="*/ 432 h 11660"/>
                <a:gd name="T56" fmla="*/ 6046 w 8638"/>
                <a:gd name="T57" fmla="*/ 2375 h 11660"/>
                <a:gd name="T58" fmla="*/ 6056 w 8638"/>
                <a:gd name="T59" fmla="*/ 2439 h 11660"/>
                <a:gd name="T60" fmla="*/ 6096 w 8638"/>
                <a:gd name="T61" fmla="*/ 2512 h 11660"/>
                <a:gd name="T62" fmla="*/ 6160 w 8638"/>
                <a:gd name="T63" fmla="*/ 2565 h 11660"/>
                <a:gd name="T64" fmla="*/ 6241 w 8638"/>
                <a:gd name="T65" fmla="*/ 2590 h 11660"/>
                <a:gd name="T66" fmla="*/ 8206 w 8638"/>
                <a:gd name="T67" fmla="*/ 2591 h 11660"/>
                <a:gd name="T68" fmla="*/ 432 w 8638"/>
                <a:gd name="T69" fmla="*/ 11228 h 11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638" h="11660">
                  <a:moveTo>
                    <a:pt x="0" y="216"/>
                  </a:moveTo>
                  <a:lnTo>
                    <a:pt x="0" y="11444"/>
                  </a:lnTo>
                  <a:lnTo>
                    <a:pt x="0" y="11466"/>
                  </a:lnTo>
                  <a:lnTo>
                    <a:pt x="10" y="11508"/>
                  </a:lnTo>
                  <a:lnTo>
                    <a:pt x="26" y="11546"/>
                  </a:lnTo>
                  <a:lnTo>
                    <a:pt x="50" y="11581"/>
                  </a:lnTo>
                  <a:lnTo>
                    <a:pt x="78" y="11611"/>
                  </a:lnTo>
                  <a:lnTo>
                    <a:pt x="113" y="11634"/>
                  </a:lnTo>
                  <a:lnTo>
                    <a:pt x="152" y="11650"/>
                  </a:lnTo>
                  <a:lnTo>
                    <a:pt x="193" y="11659"/>
                  </a:lnTo>
                  <a:lnTo>
                    <a:pt x="216" y="11660"/>
                  </a:lnTo>
                  <a:lnTo>
                    <a:pt x="8422" y="11660"/>
                  </a:lnTo>
                  <a:lnTo>
                    <a:pt x="8444" y="11659"/>
                  </a:lnTo>
                  <a:lnTo>
                    <a:pt x="8486" y="11650"/>
                  </a:lnTo>
                  <a:lnTo>
                    <a:pt x="8525" y="11634"/>
                  </a:lnTo>
                  <a:lnTo>
                    <a:pt x="8559" y="11611"/>
                  </a:lnTo>
                  <a:lnTo>
                    <a:pt x="8589" y="11581"/>
                  </a:lnTo>
                  <a:lnTo>
                    <a:pt x="8612" y="11546"/>
                  </a:lnTo>
                  <a:lnTo>
                    <a:pt x="8629" y="11508"/>
                  </a:lnTo>
                  <a:lnTo>
                    <a:pt x="8637" y="11466"/>
                  </a:lnTo>
                  <a:lnTo>
                    <a:pt x="8638" y="11444"/>
                  </a:lnTo>
                  <a:lnTo>
                    <a:pt x="8638" y="2375"/>
                  </a:lnTo>
                  <a:lnTo>
                    <a:pt x="8637" y="2368"/>
                  </a:lnTo>
                  <a:lnTo>
                    <a:pt x="8635" y="2362"/>
                  </a:lnTo>
                  <a:lnTo>
                    <a:pt x="8631" y="2333"/>
                  </a:lnTo>
                  <a:lnTo>
                    <a:pt x="8624" y="2306"/>
                  </a:lnTo>
                  <a:lnTo>
                    <a:pt x="8620" y="2296"/>
                  </a:lnTo>
                  <a:lnTo>
                    <a:pt x="8616" y="2285"/>
                  </a:lnTo>
                  <a:lnTo>
                    <a:pt x="8608" y="2267"/>
                  </a:lnTo>
                  <a:lnTo>
                    <a:pt x="8586" y="2236"/>
                  </a:lnTo>
                  <a:lnTo>
                    <a:pt x="8574" y="2222"/>
                  </a:lnTo>
                  <a:lnTo>
                    <a:pt x="6414" y="63"/>
                  </a:lnTo>
                  <a:lnTo>
                    <a:pt x="6400" y="49"/>
                  </a:lnTo>
                  <a:lnTo>
                    <a:pt x="6368" y="28"/>
                  </a:lnTo>
                  <a:lnTo>
                    <a:pt x="6351" y="20"/>
                  </a:lnTo>
                  <a:lnTo>
                    <a:pt x="6340" y="16"/>
                  </a:lnTo>
                  <a:lnTo>
                    <a:pt x="6331" y="12"/>
                  </a:lnTo>
                  <a:lnTo>
                    <a:pt x="6303" y="4"/>
                  </a:lnTo>
                  <a:lnTo>
                    <a:pt x="6275" y="1"/>
                  </a:lnTo>
                  <a:lnTo>
                    <a:pt x="6269" y="1"/>
                  </a:lnTo>
                  <a:lnTo>
                    <a:pt x="6262" y="0"/>
                  </a:lnTo>
                  <a:lnTo>
                    <a:pt x="216" y="0"/>
                  </a:lnTo>
                  <a:lnTo>
                    <a:pt x="193" y="0"/>
                  </a:lnTo>
                  <a:lnTo>
                    <a:pt x="152" y="9"/>
                  </a:lnTo>
                  <a:lnTo>
                    <a:pt x="113" y="26"/>
                  </a:lnTo>
                  <a:lnTo>
                    <a:pt x="78" y="49"/>
                  </a:lnTo>
                  <a:lnTo>
                    <a:pt x="50" y="78"/>
                  </a:lnTo>
                  <a:lnTo>
                    <a:pt x="26" y="112"/>
                  </a:lnTo>
                  <a:lnTo>
                    <a:pt x="10" y="151"/>
                  </a:lnTo>
                  <a:lnTo>
                    <a:pt x="0" y="194"/>
                  </a:lnTo>
                  <a:lnTo>
                    <a:pt x="0" y="216"/>
                  </a:lnTo>
                  <a:close/>
                  <a:moveTo>
                    <a:pt x="7900" y="2159"/>
                  </a:moveTo>
                  <a:lnTo>
                    <a:pt x="6478" y="2159"/>
                  </a:lnTo>
                  <a:lnTo>
                    <a:pt x="6478" y="736"/>
                  </a:lnTo>
                  <a:lnTo>
                    <a:pt x="7900" y="2159"/>
                  </a:lnTo>
                  <a:close/>
                  <a:moveTo>
                    <a:pt x="432" y="432"/>
                  </a:moveTo>
                  <a:lnTo>
                    <a:pt x="6046" y="432"/>
                  </a:lnTo>
                  <a:lnTo>
                    <a:pt x="6046" y="2375"/>
                  </a:lnTo>
                  <a:lnTo>
                    <a:pt x="6048" y="2397"/>
                  </a:lnTo>
                  <a:lnTo>
                    <a:pt x="6056" y="2439"/>
                  </a:lnTo>
                  <a:lnTo>
                    <a:pt x="6072" y="2478"/>
                  </a:lnTo>
                  <a:lnTo>
                    <a:pt x="6096" y="2512"/>
                  </a:lnTo>
                  <a:lnTo>
                    <a:pt x="6124" y="2542"/>
                  </a:lnTo>
                  <a:lnTo>
                    <a:pt x="6160" y="2565"/>
                  </a:lnTo>
                  <a:lnTo>
                    <a:pt x="6198" y="2582"/>
                  </a:lnTo>
                  <a:lnTo>
                    <a:pt x="6241" y="2590"/>
                  </a:lnTo>
                  <a:lnTo>
                    <a:pt x="6262" y="2591"/>
                  </a:lnTo>
                  <a:lnTo>
                    <a:pt x="8206" y="2591"/>
                  </a:lnTo>
                  <a:lnTo>
                    <a:pt x="8206" y="11228"/>
                  </a:lnTo>
                  <a:lnTo>
                    <a:pt x="432" y="11228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9" name="Freeform 77"/>
            <p:cNvSpPr>
              <a:spLocks/>
            </p:cNvSpPr>
            <p:nvPr/>
          </p:nvSpPr>
          <p:spPr bwMode="auto">
            <a:xfrm>
              <a:off x="397" y="2514"/>
              <a:ext cx="2880" cy="3887"/>
            </a:xfrm>
            <a:custGeom>
              <a:avLst/>
              <a:gdLst>
                <a:gd name="T0" fmla="*/ 7775 w 8639"/>
                <a:gd name="T1" fmla="*/ 11228 h 11660"/>
                <a:gd name="T2" fmla="*/ 7775 w 8639"/>
                <a:gd name="T3" fmla="*/ 11660 h 11660"/>
                <a:gd name="T4" fmla="*/ 8423 w 8639"/>
                <a:gd name="T5" fmla="*/ 11660 h 11660"/>
                <a:gd name="T6" fmla="*/ 8445 w 8639"/>
                <a:gd name="T7" fmla="*/ 11659 h 11660"/>
                <a:gd name="T8" fmla="*/ 8487 w 8639"/>
                <a:gd name="T9" fmla="*/ 11651 h 11660"/>
                <a:gd name="T10" fmla="*/ 8526 w 8639"/>
                <a:gd name="T11" fmla="*/ 11634 h 11660"/>
                <a:gd name="T12" fmla="*/ 8560 w 8639"/>
                <a:gd name="T13" fmla="*/ 11611 h 11660"/>
                <a:gd name="T14" fmla="*/ 8590 w 8639"/>
                <a:gd name="T15" fmla="*/ 11581 h 11660"/>
                <a:gd name="T16" fmla="*/ 8613 w 8639"/>
                <a:gd name="T17" fmla="*/ 11547 h 11660"/>
                <a:gd name="T18" fmla="*/ 8629 w 8639"/>
                <a:gd name="T19" fmla="*/ 11508 h 11660"/>
                <a:gd name="T20" fmla="*/ 8638 w 8639"/>
                <a:gd name="T21" fmla="*/ 11466 h 11660"/>
                <a:gd name="T22" fmla="*/ 8639 w 8639"/>
                <a:gd name="T23" fmla="*/ 11444 h 11660"/>
                <a:gd name="T24" fmla="*/ 8639 w 8639"/>
                <a:gd name="T25" fmla="*/ 216 h 11660"/>
                <a:gd name="T26" fmla="*/ 8638 w 8639"/>
                <a:gd name="T27" fmla="*/ 194 h 11660"/>
                <a:gd name="T28" fmla="*/ 8629 w 8639"/>
                <a:gd name="T29" fmla="*/ 152 h 11660"/>
                <a:gd name="T30" fmla="*/ 8613 w 8639"/>
                <a:gd name="T31" fmla="*/ 113 h 11660"/>
                <a:gd name="T32" fmla="*/ 8590 w 8639"/>
                <a:gd name="T33" fmla="*/ 78 h 11660"/>
                <a:gd name="T34" fmla="*/ 8560 w 8639"/>
                <a:gd name="T35" fmla="*/ 49 h 11660"/>
                <a:gd name="T36" fmla="*/ 8526 w 8639"/>
                <a:gd name="T37" fmla="*/ 26 h 11660"/>
                <a:gd name="T38" fmla="*/ 8487 w 8639"/>
                <a:gd name="T39" fmla="*/ 10 h 11660"/>
                <a:gd name="T40" fmla="*/ 8445 w 8639"/>
                <a:gd name="T41" fmla="*/ 1 h 11660"/>
                <a:gd name="T42" fmla="*/ 8423 w 8639"/>
                <a:gd name="T43" fmla="*/ 0 h 11660"/>
                <a:gd name="T44" fmla="*/ 216 w 8639"/>
                <a:gd name="T45" fmla="*/ 0 h 11660"/>
                <a:gd name="T46" fmla="*/ 194 w 8639"/>
                <a:gd name="T47" fmla="*/ 1 h 11660"/>
                <a:gd name="T48" fmla="*/ 152 w 8639"/>
                <a:gd name="T49" fmla="*/ 10 h 11660"/>
                <a:gd name="T50" fmla="*/ 113 w 8639"/>
                <a:gd name="T51" fmla="*/ 26 h 11660"/>
                <a:gd name="T52" fmla="*/ 79 w 8639"/>
                <a:gd name="T53" fmla="*/ 49 h 11660"/>
                <a:gd name="T54" fmla="*/ 49 w 8639"/>
                <a:gd name="T55" fmla="*/ 78 h 11660"/>
                <a:gd name="T56" fmla="*/ 26 w 8639"/>
                <a:gd name="T57" fmla="*/ 113 h 11660"/>
                <a:gd name="T58" fmla="*/ 10 w 8639"/>
                <a:gd name="T59" fmla="*/ 152 h 11660"/>
                <a:gd name="T60" fmla="*/ 1 w 8639"/>
                <a:gd name="T61" fmla="*/ 194 h 11660"/>
                <a:gd name="T62" fmla="*/ 0 w 8639"/>
                <a:gd name="T63" fmla="*/ 216 h 11660"/>
                <a:gd name="T64" fmla="*/ 0 w 8639"/>
                <a:gd name="T65" fmla="*/ 864 h 11660"/>
                <a:gd name="T66" fmla="*/ 432 w 8639"/>
                <a:gd name="T67" fmla="*/ 864 h 11660"/>
                <a:gd name="T68" fmla="*/ 432 w 8639"/>
                <a:gd name="T69" fmla="*/ 432 h 11660"/>
                <a:gd name="T70" fmla="*/ 8207 w 8639"/>
                <a:gd name="T71" fmla="*/ 432 h 11660"/>
                <a:gd name="T72" fmla="*/ 8207 w 8639"/>
                <a:gd name="T73" fmla="*/ 11228 h 11660"/>
                <a:gd name="T74" fmla="*/ 7775 w 8639"/>
                <a:gd name="T75" fmla="*/ 11228 h 11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8639" h="11660">
                  <a:moveTo>
                    <a:pt x="7775" y="11228"/>
                  </a:moveTo>
                  <a:lnTo>
                    <a:pt x="7775" y="11660"/>
                  </a:lnTo>
                  <a:lnTo>
                    <a:pt x="8423" y="11660"/>
                  </a:lnTo>
                  <a:lnTo>
                    <a:pt x="8445" y="11659"/>
                  </a:lnTo>
                  <a:lnTo>
                    <a:pt x="8487" y="11651"/>
                  </a:lnTo>
                  <a:lnTo>
                    <a:pt x="8526" y="11634"/>
                  </a:lnTo>
                  <a:lnTo>
                    <a:pt x="8560" y="11611"/>
                  </a:lnTo>
                  <a:lnTo>
                    <a:pt x="8590" y="11581"/>
                  </a:lnTo>
                  <a:lnTo>
                    <a:pt x="8613" y="11547"/>
                  </a:lnTo>
                  <a:lnTo>
                    <a:pt x="8629" y="11508"/>
                  </a:lnTo>
                  <a:lnTo>
                    <a:pt x="8638" y="11466"/>
                  </a:lnTo>
                  <a:lnTo>
                    <a:pt x="8639" y="11444"/>
                  </a:lnTo>
                  <a:lnTo>
                    <a:pt x="8639" y="216"/>
                  </a:lnTo>
                  <a:lnTo>
                    <a:pt x="8638" y="194"/>
                  </a:lnTo>
                  <a:lnTo>
                    <a:pt x="8629" y="152"/>
                  </a:lnTo>
                  <a:lnTo>
                    <a:pt x="8613" y="113"/>
                  </a:lnTo>
                  <a:lnTo>
                    <a:pt x="8590" y="78"/>
                  </a:lnTo>
                  <a:lnTo>
                    <a:pt x="8560" y="49"/>
                  </a:lnTo>
                  <a:lnTo>
                    <a:pt x="8526" y="26"/>
                  </a:lnTo>
                  <a:lnTo>
                    <a:pt x="8487" y="10"/>
                  </a:lnTo>
                  <a:lnTo>
                    <a:pt x="8445" y="1"/>
                  </a:lnTo>
                  <a:lnTo>
                    <a:pt x="8423" y="0"/>
                  </a:lnTo>
                  <a:lnTo>
                    <a:pt x="216" y="0"/>
                  </a:lnTo>
                  <a:lnTo>
                    <a:pt x="194" y="1"/>
                  </a:lnTo>
                  <a:lnTo>
                    <a:pt x="152" y="10"/>
                  </a:lnTo>
                  <a:lnTo>
                    <a:pt x="113" y="26"/>
                  </a:lnTo>
                  <a:lnTo>
                    <a:pt x="79" y="49"/>
                  </a:lnTo>
                  <a:lnTo>
                    <a:pt x="49" y="78"/>
                  </a:lnTo>
                  <a:lnTo>
                    <a:pt x="26" y="113"/>
                  </a:lnTo>
                  <a:lnTo>
                    <a:pt x="10" y="152"/>
                  </a:lnTo>
                  <a:lnTo>
                    <a:pt x="1" y="194"/>
                  </a:lnTo>
                  <a:lnTo>
                    <a:pt x="0" y="216"/>
                  </a:lnTo>
                  <a:lnTo>
                    <a:pt x="0" y="864"/>
                  </a:lnTo>
                  <a:lnTo>
                    <a:pt x="432" y="864"/>
                  </a:lnTo>
                  <a:lnTo>
                    <a:pt x="432" y="432"/>
                  </a:lnTo>
                  <a:lnTo>
                    <a:pt x="8207" y="432"/>
                  </a:lnTo>
                  <a:lnTo>
                    <a:pt x="8207" y="11228"/>
                  </a:lnTo>
                  <a:lnTo>
                    <a:pt x="7775" y="112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0" name="Rectangle 78"/>
            <p:cNvSpPr>
              <a:spLocks noChangeArrowheads="1"/>
            </p:cNvSpPr>
            <p:nvPr/>
          </p:nvSpPr>
          <p:spPr bwMode="auto">
            <a:xfrm>
              <a:off x="541" y="3954"/>
              <a:ext cx="1728" cy="14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1" name="Rectangle 79"/>
            <p:cNvSpPr>
              <a:spLocks noChangeArrowheads="1"/>
            </p:cNvSpPr>
            <p:nvPr/>
          </p:nvSpPr>
          <p:spPr bwMode="auto">
            <a:xfrm>
              <a:off x="541" y="3522"/>
              <a:ext cx="576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2" name="Rectangle 80"/>
            <p:cNvSpPr>
              <a:spLocks noChangeArrowheads="1"/>
            </p:cNvSpPr>
            <p:nvPr/>
          </p:nvSpPr>
          <p:spPr bwMode="auto">
            <a:xfrm>
              <a:off x="541" y="4385"/>
              <a:ext cx="1152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3" name="Rectangle 81"/>
            <p:cNvSpPr>
              <a:spLocks noChangeArrowheads="1"/>
            </p:cNvSpPr>
            <p:nvPr/>
          </p:nvSpPr>
          <p:spPr bwMode="auto">
            <a:xfrm>
              <a:off x="1837" y="4385"/>
              <a:ext cx="432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4" name="Rectangle 82"/>
            <p:cNvSpPr>
              <a:spLocks noChangeArrowheads="1"/>
            </p:cNvSpPr>
            <p:nvPr/>
          </p:nvSpPr>
          <p:spPr bwMode="auto">
            <a:xfrm>
              <a:off x="541" y="4817"/>
              <a:ext cx="172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5" name="Rectangle 83"/>
            <p:cNvSpPr>
              <a:spLocks noChangeArrowheads="1"/>
            </p:cNvSpPr>
            <p:nvPr/>
          </p:nvSpPr>
          <p:spPr bwMode="auto">
            <a:xfrm>
              <a:off x="541" y="5681"/>
              <a:ext cx="172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6" name="Rectangle 84"/>
            <p:cNvSpPr>
              <a:spLocks noChangeArrowheads="1"/>
            </p:cNvSpPr>
            <p:nvPr/>
          </p:nvSpPr>
          <p:spPr bwMode="auto">
            <a:xfrm>
              <a:off x="1189" y="5249"/>
              <a:ext cx="1080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7" name="Rectangle 85"/>
            <p:cNvSpPr>
              <a:spLocks noChangeArrowheads="1"/>
            </p:cNvSpPr>
            <p:nvPr/>
          </p:nvSpPr>
          <p:spPr bwMode="auto">
            <a:xfrm>
              <a:off x="541" y="5249"/>
              <a:ext cx="50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8" name="Rectangle 86"/>
            <p:cNvSpPr>
              <a:spLocks noChangeArrowheads="1"/>
            </p:cNvSpPr>
            <p:nvPr/>
          </p:nvSpPr>
          <p:spPr bwMode="auto">
            <a:xfrm>
              <a:off x="541" y="6113"/>
              <a:ext cx="28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9" name="Rectangle 87"/>
            <p:cNvSpPr>
              <a:spLocks noChangeArrowheads="1"/>
            </p:cNvSpPr>
            <p:nvPr/>
          </p:nvSpPr>
          <p:spPr bwMode="auto">
            <a:xfrm>
              <a:off x="973" y="6113"/>
              <a:ext cx="1296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7893377" y="5041037"/>
            <a:ext cx="259301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CONTENTS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0079DC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컨텐츠에 대한 내용을 적어요</a:t>
            </a:r>
            <a:endParaRPr lang="en-US" altLang="ko-KR" dirty="0">
              <a:solidFill>
                <a:srgbClr val="0079DC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1740011" y="5041037"/>
            <a:ext cx="259301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CONTENTS</a:t>
            </a:r>
          </a:p>
          <a:p>
            <a:pPr algn="r">
              <a:lnSpc>
                <a:spcPct val="150000"/>
              </a:lnSpc>
            </a:pPr>
            <a:r>
              <a:rPr lang="ko-KR" altLang="en-US" dirty="0">
                <a:solidFill>
                  <a:srgbClr val="0079DC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컨텐츠에 대한 내용을 적어요</a:t>
            </a:r>
            <a:endParaRPr lang="en-US" altLang="ko-KR" dirty="0">
              <a:solidFill>
                <a:srgbClr val="0079DC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4462925" y="1374081"/>
            <a:ext cx="3378479" cy="11772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CONTENTS</a:t>
            </a:r>
          </a:p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rgbClr val="0079DC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컨텐츠에 대한 내용을 적어요</a:t>
            </a:r>
            <a:endParaRPr lang="en-US" altLang="ko-KR" dirty="0">
              <a:solidFill>
                <a:srgbClr val="0079DC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</p:spTree>
    <p:extLst>
      <p:ext uri="{BB962C8B-B14F-4D97-AF65-F5344CB8AC3E}">
        <p14:creationId xmlns:p14="http://schemas.microsoft.com/office/powerpoint/2010/main" val="2847924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3729282" y="437104"/>
            <a:ext cx="4806461" cy="644769"/>
          </a:xfrm>
          <a:prstGeom prst="roundRect">
            <a:avLst>
              <a:gd name="adj" fmla="val 50000"/>
            </a:avLst>
          </a:prstGeom>
          <a:solidFill>
            <a:srgbClr val="0079DC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PPT PRESENTATION</a:t>
            </a:r>
          </a:p>
        </p:txBody>
      </p:sp>
      <p:sp>
        <p:nvSpPr>
          <p:cNvPr id="73" name="모서리가 둥근 직사각형 72"/>
          <p:cNvSpPr/>
          <p:nvPr/>
        </p:nvSpPr>
        <p:spPr>
          <a:xfrm>
            <a:off x="762000" y="6025658"/>
            <a:ext cx="10725150" cy="285750"/>
          </a:xfrm>
          <a:prstGeom prst="roundRect">
            <a:avLst>
              <a:gd name="adj" fmla="val 50000"/>
            </a:avLst>
          </a:prstGeom>
          <a:solidFill>
            <a:srgbClr val="0079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4" name="타원 73"/>
          <p:cNvSpPr/>
          <p:nvPr/>
        </p:nvSpPr>
        <p:spPr>
          <a:xfrm>
            <a:off x="762000" y="5998304"/>
            <a:ext cx="341679" cy="34167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5" name="타원 74"/>
          <p:cNvSpPr/>
          <p:nvPr/>
        </p:nvSpPr>
        <p:spPr>
          <a:xfrm>
            <a:off x="3883025" y="5998304"/>
            <a:ext cx="341679" cy="34167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6" name="타원 75"/>
          <p:cNvSpPr/>
          <p:nvPr/>
        </p:nvSpPr>
        <p:spPr>
          <a:xfrm>
            <a:off x="5727700" y="5998304"/>
            <a:ext cx="341679" cy="34167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7" name="타원 76"/>
          <p:cNvSpPr/>
          <p:nvPr/>
        </p:nvSpPr>
        <p:spPr>
          <a:xfrm>
            <a:off x="9013825" y="5998304"/>
            <a:ext cx="341679" cy="34167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78" name="직선 연결선 77"/>
          <p:cNvCxnSpPr/>
          <p:nvPr/>
        </p:nvCxnSpPr>
        <p:spPr>
          <a:xfrm rot="16200000">
            <a:off x="140839" y="5177729"/>
            <a:ext cx="1584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1148129" y="4455953"/>
            <a:ext cx="2530999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44546A">
                    <a:lumMod val="75000"/>
                  </a:srgbClr>
                </a:solidFill>
              </a:rPr>
              <a:t>CONTENTS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grpSp>
        <p:nvGrpSpPr>
          <p:cNvPr id="80" name="Group 8"/>
          <p:cNvGrpSpPr>
            <a:grpSpLocks noChangeAspect="1"/>
          </p:cNvGrpSpPr>
          <p:nvPr/>
        </p:nvGrpSpPr>
        <p:grpSpPr bwMode="auto">
          <a:xfrm>
            <a:off x="3745049" y="1798577"/>
            <a:ext cx="570659" cy="570527"/>
            <a:chOff x="-846" y="1099"/>
            <a:chExt cx="4319" cy="4318"/>
          </a:xfrm>
          <a:solidFill>
            <a:srgbClr val="0079DC"/>
          </a:solidFill>
        </p:grpSpPr>
        <p:sp>
          <p:nvSpPr>
            <p:cNvPr id="81" name="Freeform 9"/>
            <p:cNvSpPr>
              <a:spLocks noEditPoints="1"/>
            </p:cNvSpPr>
            <p:nvPr/>
          </p:nvSpPr>
          <p:spPr bwMode="auto">
            <a:xfrm>
              <a:off x="-846" y="1099"/>
              <a:ext cx="4319" cy="4318"/>
            </a:xfrm>
            <a:custGeom>
              <a:avLst/>
              <a:gdLst>
                <a:gd name="T0" fmla="*/ 11012 w 12956"/>
                <a:gd name="T1" fmla="*/ 864 h 12954"/>
                <a:gd name="T2" fmla="*/ 10580 w 12956"/>
                <a:gd name="T3" fmla="*/ 0 h 12954"/>
                <a:gd name="T4" fmla="*/ 8853 w 12956"/>
                <a:gd name="T5" fmla="*/ 864 h 12954"/>
                <a:gd name="T6" fmla="*/ 8421 w 12956"/>
                <a:gd name="T7" fmla="*/ 0 h 12954"/>
                <a:gd name="T8" fmla="*/ 6693 w 12956"/>
                <a:gd name="T9" fmla="*/ 864 h 12954"/>
                <a:gd name="T10" fmla="*/ 6261 w 12956"/>
                <a:gd name="T11" fmla="*/ 0 h 12954"/>
                <a:gd name="T12" fmla="*/ 4534 w 12956"/>
                <a:gd name="T13" fmla="*/ 864 h 12954"/>
                <a:gd name="T14" fmla="*/ 4103 w 12956"/>
                <a:gd name="T15" fmla="*/ 0 h 12954"/>
                <a:gd name="T16" fmla="*/ 2375 w 12956"/>
                <a:gd name="T17" fmla="*/ 864 h 12954"/>
                <a:gd name="T18" fmla="*/ 1944 w 12956"/>
                <a:gd name="T19" fmla="*/ 0 h 12954"/>
                <a:gd name="T20" fmla="*/ 216 w 12956"/>
                <a:gd name="T21" fmla="*/ 864 h 12954"/>
                <a:gd name="T22" fmla="*/ 152 w 12956"/>
                <a:gd name="T23" fmla="*/ 873 h 12954"/>
                <a:gd name="T24" fmla="*/ 78 w 12956"/>
                <a:gd name="T25" fmla="*/ 913 h 12954"/>
                <a:gd name="T26" fmla="*/ 26 w 12956"/>
                <a:gd name="T27" fmla="*/ 976 h 12954"/>
                <a:gd name="T28" fmla="*/ 1 w 12956"/>
                <a:gd name="T29" fmla="*/ 1056 h 12954"/>
                <a:gd name="T30" fmla="*/ 0 w 12956"/>
                <a:gd name="T31" fmla="*/ 12738 h 12954"/>
                <a:gd name="T32" fmla="*/ 10 w 12956"/>
                <a:gd name="T33" fmla="*/ 12803 h 12954"/>
                <a:gd name="T34" fmla="*/ 49 w 12956"/>
                <a:gd name="T35" fmla="*/ 12876 h 12954"/>
                <a:gd name="T36" fmla="*/ 113 w 12956"/>
                <a:gd name="T37" fmla="*/ 12928 h 12954"/>
                <a:gd name="T38" fmla="*/ 194 w 12956"/>
                <a:gd name="T39" fmla="*/ 12954 h 12954"/>
                <a:gd name="T40" fmla="*/ 12740 w 12956"/>
                <a:gd name="T41" fmla="*/ 12954 h 12954"/>
                <a:gd name="T42" fmla="*/ 12804 w 12956"/>
                <a:gd name="T43" fmla="*/ 12945 h 12954"/>
                <a:gd name="T44" fmla="*/ 12877 w 12956"/>
                <a:gd name="T45" fmla="*/ 12905 h 12954"/>
                <a:gd name="T46" fmla="*/ 12930 w 12956"/>
                <a:gd name="T47" fmla="*/ 12842 h 12954"/>
                <a:gd name="T48" fmla="*/ 12955 w 12956"/>
                <a:gd name="T49" fmla="*/ 12762 h 12954"/>
                <a:gd name="T50" fmla="*/ 12956 w 12956"/>
                <a:gd name="T51" fmla="*/ 1080 h 12954"/>
                <a:gd name="T52" fmla="*/ 12946 w 12956"/>
                <a:gd name="T53" fmla="*/ 1015 h 12954"/>
                <a:gd name="T54" fmla="*/ 12907 w 12956"/>
                <a:gd name="T55" fmla="*/ 942 h 12954"/>
                <a:gd name="T56" fmla="*/ 12842 w 12956"/>
                <a:gd name="T57" fmla="*/ 890 h 12954"/>
                <a:gd name="T58" fmla="*/ 12762 w 12956"/>
                <a:gd name="T59" fmla="*/ 864 h 12954"/>
                <a:gd name="T60" fmla="*/ 12524 w 12956"/>
                <a:gd name="T61" fmla="*/ 8637 h 12954"/>
                <a:gd name="T62" fmla="*/ 10559 w 12956"/>
                <a:gd name="T63" fmla="*/ 8637 h 12954"/>
                <a:gd name="T64" fmla="*/ 10477 w 12956"/>
                <a:gd name="T65" fmla="*/ 8663 h 12954"/>
                <a:gd name="T66" fmla="*/ 10414 w 12956"/>
                <a:gd name="T67" fmla="*/ 8715 h 12954"/>
                <a:gd name="T68" fmla="*/ 10374 w 12956"/>
                <a:gd name="T69" fmla="*/ 8788 h 12954"/>
                <a:gd name="T70" fmla="*/ 10364 w 12956"/>
                <a:gd name="T71" fmla="*/ 8853 h 12954"/>
                <a:gd name="T72" fmla="*/ 432 w 12956"/>
                <a:gd name="T73" fmla="*/ 10796 h 12954"/>
                <a:gd name="T74" fmla="*/ 12524 w 12956"/>
                <a:gd name="T75" fmla="*/ 3454 h 12954"/>
                <a:gd name="T76" fmla="*/ 12218 w 12956"/>
                <a:gd name="T77" fmla="*/ 9069 h 12954"/>
                <a:gd name="T78" fmla="*/ 10796 w 12956"/>
                <a:gd name="T79" fmla="*/ 9069 h 12954"/>
                <a:gd name="T80" fmla="*/ 432 w 12956"/>
                <a:gd name="T81" fmla="*/ 11228 h 12954"/>
                <a:gd name="T82" fmla="*/ 10601 w 12956"/>
                <a:gd name="T83" fmla="*/ 11227 h 12954"/>
                <a:gd name="T84" fmla="*/ 10682 w 12956"/>
                <a:gd name="T85" fmla="*/ 11202 h 12954"/>
                <a:gd name="T86" fmla="*/ 10732 w 12956"/>
                <a:gd name="T87" fmla="*/ 11164 h 12954"/>
                <a:gd name="T88" fmla="*/ 12524 w 12956"/>
                <a:gd name="T89" fmla="*/ 11659 h 12954"/>
                <a:gd name="T90" fmla="*/ 432 w 12956"/>
                <a:gd name="T91" fmla="*/ 11228 h 12954"/>
                <a:gd name="T92" fmla="*/ 1944 w 12956"/>
                <a:gd name="T93" fmla="*/ 1296 h 12954"/>
                <a:gd name="T94" fmla="*/ 2375 w 12956"/>
                <a:gd name="T95" fmla="*/ 2159 h 12954"/>
                <a:gd name="T96" fmla="*/ 4103 w 12956"/>
                <a:gd name="T97" fmla="*/ 1296 h 12954"/>
                <a:gd name="T98" fmla="*/ 4534 w 12956"/>
                <a:gd name="T99" fmla="*/ 2159 h 12954"/>
                <a:gd name="T100" fmla="*/ 6261 w 12956"/>
                <a:gd name="T101" fmla="*/ 1296 h 12954"/>
                <a:gd name="T102" fmla="*/ 6693 w 12956"/>
                <a:gd name="T103" fmla="*/ 2159 h 12954"/>
                <a:gd name="T104" fmla="*/ 8421 w 12956"/>
                <a:gd name="T105" fmla="*/ 1296 h 12954"/>
                <a:gd name="T106" fmla="*/ 8853 w 12956"/>
                <a:gd name="T107" fmla="*/ 2159 h 12954"/>
                <a:gd name="T108" fmla="*/ 10580 w 12956"/>
                <a:gd name="T109" fmla="*/ 1296 h 12954"/>
                <a:gd name="T110" fmla="*/ 11012 w 12956"/>
                <a:gd name="T111" fmla="*/ 2159 h 12954"/>
                <a:gd name="T112" fmla="*/ 12524 w 12956"/>
                <a:gd name="T113" fmla="*/ 1296 h 12954"/>
                <a:gd name="T114" fmla="*/ 432 w 12956"/>
                <a:gd name="T115" fmla="*/ 3022 h 12954"/>
                <a:gd name="T116" fmla="*/ 12524 w 12956"/>
                <a:gd name="T117" fmla="*/ 12522 h 12954"/>
                <a:gd name="T118" fmla="*/ 432 w 12956"/>
                <a:gd name="T119" fmla="*/ 12091 h 12954"/>
                <a:gd name="T120" fmla="*/ 12524 w 12956"/>
                <a:gd name="T121" fmla="*/ 12522 h 129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2956" h="12954">
                  <a:moveTo>
                    <a:pt x="12740" y="864"/>
                  </a:moveTo>
                  <a:lnTo>
                    <a:pt x="11012" y="864"/>
                  </a:lnTo>
                  <a:lnTo>
                    <a:pt x="11012" y="0"/>
                  </a:lnTo>
                  <a:lnTo>
                    <a:pt x="10580" y="0"/>
                  </a:lnTo>
                  <a:lnTo>
                    <a:pt x="10580" y="864"/>
                  </a:lnTo>
                  <a:lnTo>
                    <a:pt x="8853" y="864"/>
                  </a:lnTo>
                  <a:lnTo>
                    <a:pt x="8853" y="0"/>
                  </a:lnTo>
                  <a:lnTo>
                    <a:pt x="8421" y="0"/>
                  </a:lnTo>
                  <a:lnTo>
                    <a:pt x="8421" y="864"/>
                  </a:lnTo>
                  <a:lnTo>
                    <a:pt x="6693" y="864"/>
                  </a:lnTo>
                  <a:lnTo>
                    <a:pt x="6693" y="0"/>
                  </a:lnTo>
                  <a:lnTo>
                    <a:pt x="6261" y="0"/>
                  </a:lnTo>
                  <a:lnTo>
                    <a:pt x="6261" y="864"/>
                  </a:lnTo>
                  <a:lnTo>
                    <a:pt x="4534" y="864"/>
                  </a:lnTo>
                  <a:lnTo>
                    <a:pt x="4534" y="0"/>
                  </a:lnTo>
                  <a:lnTo>
                    <a:pt x="4103" y="0"/>
                  </a:lnTo>
                  <a:lnTo>
                    <a:pt x="4103" y="864"/>
                  </a:lnTo>
                  <a:lnTo>
                    <a:pt x="2375" y="864"/>
                  </a:lnTo>
                  <a:lnTo>
                    <a:pt x="2375" y="0"/>
                  </a:lnTo>
                  <a:lnTo>
                    <a:pt x="1944" y="0"/>
                  </a:lnTo>
                  <a:lnTo>
                    <a:pt x="1944" y="864"/>
                  </a:lnTo>
                  <a:lnTo>
                    <a:pt x="216" y="864"/>
                  </a:lnTo>
                  <a:lnTo>
                    <a:pt x="194" y="864"/>
                  </a:lnTo>
                  <a:lnTo>
                    <a:pt x="152" y="873"/>
                  </a:lnTo>
                  <a:lnTo>
                    <a:pt x="113" y="890"/>
                  </a:lnTo>
                  <a:lnTo>
                    <a:pt x="78" y="913"/>
                  </a:lnTo>
                  <a:lnTo>
                    <a:pt x="49" y="942"/>
                  </a:lnTo>
                  <a:lnTo>
                    <a:pt x="26" y="976"/>
                  </a:lnTo>
                  <a:lnTo>
                    <a:pt x="10" y="1015"/>
                  </a:lnTo>
                  <a:lnTo>
                    <a:pt x="1" y="1056"/>
                  </a:lnTo>
                  <a:lnTo>
                    <a:pt x="0" y="1080"/>
                  </a:lnTo>
                  <a:lnTo>
                    <a:pt x="0" y="12738"/>
                  </a:lnTo>
                  <a:lnTo>
                    <a:pt x="1" y="12762"/>
                  </a:lnTo>
                  <a:lnTo>
                    <a:pt x="10" y="12803"/>
                  </a:lnTo>
                  <a:lnTo>
                    <a:pt x="26" y="12842"/>
                  </a:lnTo>
                  <a:lnTo>
                    <a:pt x="49" y="12876"/>
                  </a:lnTo>
                  <a:lnTo>
                    <a:pt x="78" y="12905"/>
                  </a:lnTo>
                  <a:lnTo>
                    <a:pt x="113" y="12928"/>
                  </a:lnTo>
                  <a:lnTo>
                    <a:pt x="152" y="12945"/>
                  </a:lnTo>
                  <a:lnTo>
                    <a:pt x="194" y="12954"/>
                  </a:lnTo>
                  <a:lnTo>
                    <a:pt x="216" y="12954"/>
                  </a:lnTo>
                  <a:lnTo>
                    <a:pt x="12740" y="12954"/>
                  </a:lnTo>
                  <a:lnTo>
                    <a:pt x="12762" y="12954"/>
                  </a:lnTo>
                  <a:lnTo>
                    <a:pt x="12804" y="12945"/>
                  </a:lnTo>
                  <a:lnTo>
                    <a:pt x="12842" y="12928"/>
                  </a:lnTo>
                  <a:lnTo>
                    <a:pt x="12877" y="12905"/>
                  </a:lnTo>
                  <a:lnTo>
                    <a:pt x="12907" y="12876"/>
                  </a:lnTo>
                  <a:lnTo>
                    <a:pt x="12930" y="12842"/>
                  </a:lnTo>
                  <a:lnTo>
                    <a:pt x="12946" y="12803"/>
                  </a:lnTo>
                  <a:lnTo>
                    <a:pt x="12955" y="12762"/>
                  </a:lnTo>
                  <a:lnTo>
                    <a:pt x="12956" y="12738"/>
                  </a:lnTo>
                  <a:lnTo>
                    <a:pt x="12956" y="1080"/>
                  </a:lnTo>
                  <a:lnTo>
                    <a:pt x="12955" y="1056"/>
                  </a:lnTo>
                  <a:lnTo>
                    <a:pt x="12946" y="1015"/>
                  </a:lnTo>
                  <a:lnTo>
                    <a:pt x="12930" y="976"/>
                  </a:lnTo>
                  <a:lnTo>
                    <a:pt x="12907" y="942"/>
                  </a:lnTo>
                  <a:lnTo>
                    <a:pt x="12877" y="913"/>
                  </a:lnTo>
                  <a:lnTo>
                    <a:pt x="12842" y="890"/>
                  </a:lnTo>
                  <a:lnTo>
                    <a:pt x="12804" y="873"/>
                  </a:lnTo>
                  <a:lnTo>
                    <a:pt x="12762" y="864"/>
                  </a:lnTo>
                  <a:lnTo>
                    <a:pt x="12740" y="864"/>
                  </a:lnTo>
                  <a:close/>
                  <a:moveTo>
                    <a:pt x="12524" y="8637"/>
                  </a:moveTo>
                  <a:lnTo>
                    <a:pt x="10580" y="8637"/>
                  </a:lnTo>
                  <a:lnTo>
                    <a:pt x="10559" y="8637"/>
                  </a:lnTo>
                  <a:lnTo>
                    <a:pt x="10516" y="8646"/>
                  </a:lnTo>
                  <a:lnTo>
                    <a:pt x="10477" y="8663"/>
                  </a:lnTo>
                  <a:lnTo>
                    <a:pt x="10442" y="8686"/>
                  </a:lnTo>
                  <a:lnTo>
                    <a:pt x="10414" y="8715"/>
                  </a:lnTo>
                  <a:lnTo>
                    <a:pt x="10390" y="8749"/>
                  </a:lnTo>
                  <a:lnTo>
                    <a:pt x="10374" y="8788"/>
                  </a:lnTo>
                  <a:lnTo>
                    <a:pt x="10364" y="8831"/>
                  </a:lnTo>
                  <a:lnTo>
                    <a:pt x="10364" y="8853"/>
                  </a:lnTo>
                  <a:lnTo>
                    <a:pt x="10364" y="10796"/>
                  </a:lnTo>
                  <a:lnTo>
                    <a:pt x="432" y="10796"/>
                  </a:lnTo>
                  <a:lnTo>
                    <a:pt x="432" y="3454"/>
                  </a:lnTo>
                  <a:lnTo>
                    <a:pt x="12524" y="3454"/>
                  </a:lnTo>
                  <a:lnTo>
                    <a:pt x="12524" y="8637"/>
                  </a:lnTo>
                  <a:close/>
                  <a:moveTo>
                    <a:pt x="12218" y="9069"/>
                  </a:moveTo>
                  <a:lnTo>
                    <a:pt x="10796" y="10490"/>
                  </a:lnTo>
                  <a:lnTo>
                    <a:pt x="10796" y="9069"/>
                  </a:lnTo>
                  <a:lnTo>
                    <a:pt x="12218" y="9069"/>
                  </a:lnTo>
                  <a:close/>
                  <a:moveTo>
                    <a:pt x="432" y="11228"/>
                  </a:moveTo>
                  <a:lnTo>
                    <a:pt x="10580" y="11228"/>
                  </a:lnTo>
                  <a:lnTo>
                    <a:pt x="10601" y="11227"/>
                  </a:lnTo>
                  <a:lnTo>
                    <a:pt x="10643" y="11219"/>
                  </a:lnTo>
                  <a:lnTo>
                    <a:pt x="10682" y="11202"/>
                  </a:lnTo>
                  <a:lnTo>
                    <a:pt x="10717" y="11179"/>
                  </a:lnTo>
                  <a:lnTo>
                    <a:pt x="10732" y="11164"/>
                  </a:lnTo>
                  <a:lnTo>
                    <a:pt x="12524" y="9373"/>
                  </a:lnTo>
                  <a:lnTo>
                    <a:pt x="12524" y="11659"/>
                  </a:lnTo>
                  <a:lnTo>
                    <a:pt x="432" y="11659"/>
                  </a:lnTo>
                  <a:lnTo>
                    <a:pt x="432" y="11228"/>
                  </a:lnTo>
                  <a:close/>
                  <a:moveTo>
                    <a:pt x="432" y="1296"/>
                  </a:moveTo>
                  <a:lnTo>
                    <a:pt x="1944" y="1296"/>
                  </a:lnTo>
                  <a:lnTo>
                    <a:pt x="1944" y="2159"/>
                  </a:lnTo>
                  <a:lnTo>
                    <a:pt x="2375" y="2159"/>
                  </a:lnTo>
                  <a:lnTo>
                    <a:pt x="2375" y="1296"/>
                  </a:lnTo>
                  <a:lnTo>
                    <a:pt x="4103" y="1296"/>
                  </a:lnTo>
                  <a:lnTo>
                    <a:pt x="4103" y="2159"/>
                  </a:lnTo>
                  <a:lnTo>
                    <a:pt x="4534" y="2159"/>
                  </a:lnTo>
                  <a:lnTo>
                    <a:pt x="4534" y="1296"/>
                  </a:lnTo>
                  <a:lnTo>
                    <a:pt x="6261" y="1296"/>
                  </a:lnTo>
                  <a:lnTo>
                    <a:pt x="6261" y="2159"/>
                  </a:lnTo>
                  <a:lnTo>
                    <a:pt x="6693" y="2159"/>
                  </a:lnTo>
                  <a:lnTo>
                    <a:pt x="6693" y="1296"/>
                  </a:lnTo>
                  <a:lnTo>
                    <a:pt x="8421" y="1296"/>
                  </a:lnTo>
                  <a:lnTo>
                    <a:pt x="8421" y="2159"/>
                  </a:lnTo>
                  <a:lnTo>
                    <a:pt x="8853" y="2159"/>
                  </a:lnTo>
                  <a:lnTo>
                    <a:pt x="8853" y="1296"/>
                  </a:lnTo>
                  <a:lnTo>
                    <a:pt x="10580" y="1296"/>
                  </a:lnTo>
                  <a:lnTo>
                    <a:pt x="10580" y="2159"/>
                  </a:lnTo>
                  <a:lnTo>
                    <a:pt x="11012" y="2159"/>
                  </a:lnTo>
                  <a:lnTo>
                    <a:pt x="11012" y="1296"/>
                  </a:lnTo>
                  <a:lnTo>
                    <a:pt x="12524" y="1296"/>
                  </a:lnTo>
                  <a:lnTo>
                    <a:pt x="12524" y="3022"/>
                  </a:lnTo>
                  <a:lnTo>
                    <a:pt x="432" y="3022"/>
                  </a:lnTo>
                  <a:lnTo>
                    <a:pt x="432" y="1296"/>
                  </a:lnTo>
                  <a:close/>
                  <a:moveTo>
                    <a:pt x="12524" y="12522"/>
                  </a:moveTo>
                  <a:lnTo>
                    <a:pt x="432" y="12522"/>
                  </a:lnTo>
                  <a:lnTo>
                    <a:pt x="432" y="12091"/>
                  </a:lnTo>
                  <a:lnTo>
                    <a:pt x="12524" y="12091"/>
                  </a:lnTo>
                  <a:lnTo>
                    <a:pt x="12524" y="125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2" name="Freeform 10"/>
            <p:cNvSpPr>
              <a:spLocks noEditPoints="1"/>
            </p:cNvSpPr>
            <p:nvPr/>
          </p:nvSpPr>
          <p:spPr bwMode="auto">
            <a:xfrm>
              <a:off x="1025" y="2395"/>
              <a:ext cx="576" cy="575"/>
            </a:xfrm>
            <a:custGeom>
              <a:avLst/>
              <a:gdLst>
                <a:gd name="T0" fmla="*/ 216 w 1728"/>
                <a:gd name="T1" fmla="*/ 1727 h 1727"/>
                <a:gd name="T2" fmla="*/ 1512 w 1728"/>
                <a:gd name="T3" fmla="*/ 1727 h 1727"/>
                <a:gd name="T4" fmla="*/ 1534 w 1728"/>
                <a:gd name="T5" fmla="*/ 1727 h 1727"/>
                <a:gd name="T6" fmla="*/ 1576 w 1728"/>
                <a:gd name="T7" fmla="*/ 1718 h 1727"/>
                <a:gd name="T8" fmla="*/ 1616 w 1728"/>
                <a:gd name="T9" fmla="*/ 1701 h 1727"/>
                <a:gd name="T10" fmla="*/ 1650 w 1728"/>
                <a:gd name="T11" fmla="*/ 1678 h 1727"/>
                <a:gd name="T12" fmla="*/ 1679 w 1728"/>
                <a:gd name="T13" fmla="*/ 1649 h 1727"/>
                <a:gd name="T14" fmla="*/ 1702 w 1728"/>
                <a:gd name="T15" fmla="*/ 1615 h 1727"/>
                <a:gd name="T16" fmla="*/ 1719 w 1728"/>
                <a:gd name="T17" fmla="*/ 1576 h 1727"/>
                <a:gd name="T18" fmla="*/ 1728 w 1728"/>
                <a:gd name="T19" fmla="*/ 1533 h 1727"/>
                <a:gd name="T20" fmla="*/ 1728 w 1728"/>
                <a:gd name="T21" fmla="*/ 1511 h 1727"/>
                <a:gd name="T22" fmla="*/ 1728 w 1728"/>
                <a:gd name="T23" fmla="*/ 216 h 1727"/>
                <a:gd name="T24" fmla="*/ 1728 w 1728"/>
                <a:gd name="T25" fmla="*/ 194 h 1727"/>
                <a:gd name="T26" fmla="*/ 1719 w 1728"/>
                <a:gd name="T27" fmla="*/ 151 h 1727"/>
                <a:gd name="T28" fmla="*/ 1702 w 1728"/>
                <a:gd name="T29" fmla="*/ 113 h 1727"/>
                <a:gd name="T30" fmla="*/ 1679 w 1728"/>
                <a:gd name="T31" fmla="*/ 79 h 1727"/>
                <a:gd name="T32" fmla="*/ 1650 w 1728"/>
                <a:gd name="T33" fmla="*/ 49 h 1727"/>
                <a:gd name="T34" fmla="*/ 1616 w 1728"/>
                <a:gd name="T35" fmla="*/ 26 h 1727"/>
                <a:gd name="T36" fmla="*/ 1576 w 1728"/>
                <a:gd name="T37" fmla="*/ 9 h 1727"/>
                <a:gd name="T38" fmla="*/ 1534 w 1728"/>
                <a:gd name="T39" fmla="*/ 1 h 1727"/>
                <a:gd name="T40" fmla="*/ 1512 w 1728"/>
                <a:gd name="T41" fmla="*/ 0 h 1727"/>
                <a:gd name="T42" fmla="*/ 216 w 1728"/>
                <a:gd name="T43" fmla="*/ 0 h 1727"/>
                <a:gd name="T44" fmla="*/ 195 w 1728"/>
                <a:gd name="T45" fmla="*/ 1 h 1727"/>
                <a:gd name="T46" fmla="*/ 152 w 1728"/>
                <a:gd name="T47" fmla="*/ 9 h 1727"/>
                <a:gd name="T48" fmla="*/ 114 w 1728"/>
                <a:gd name="T49" fmla="*/ 26 h 1727"/>
                <a:gd name="T50" fmla="*/ 80 w 1728"/>
                <a:gd name="T51" fmla="*/ 49 h 1727"/>
                <a:gd name="T52" fmla="*/ 50 w 1728"/>
                <a:gd name="T53" fmla="*/ 79 h 1727"/>
                <a:gd name="T54" fmla="*/ 26 w 1728"/>
                <a:gd name="T55" fmla="*/ 113 h 1727"/>
                <a:gd name="T56" fmla="*/ 10 w 1728"/>
                <a:gd name="T57" fmla="*/ 151 h 1727"/>
                <a:gd name="T58" fmla="*/ 2 w 1728"/>
                <a:gd name="T59" fmla="*/ 194 h 1727"/>
                <a:gd name="T60" fmla="*/ 0 w 1728"/>
                <a:gd name="T61" fmla="*/ 216 h 1727"/>
                <a:gd name="T62" fmla="*/ 0 w 1728"/>
                <a:gd name="T63" fmla="*/ 1511 h 1727"/>
                <a:gd name="T64" fmla="*/ 2 w 1728"/>
                <a:gd name="T65" fmla="*/ 1533 h 1727"/>
                <a:gd name="T66" fmla="*/ 10 w 1728"/>
                <a:gd name="T67" fmla="*/ 1576 h 1727"/>
                <a:gd name="T68" fmla="*/ 26 w 1728"/>
                <a:gd name="T69" fmla="*/ 1615 h 1727"/>
                <a:gd name="T70" fmla="*/ 50 w 1728"/>
                <a:gd name="T71" fmla="*/ 1649 h 1727"/>
                <a:gd name="T72" fmla="*/ 80 w 1728"/>
                <a:gd name="T73" fmla="*/ 1678 h 1727"/>
                <a:gd name="T74" fmla="*/ 114 w 1728"/>
                <a:gd name="T75" fmla="*/ 1701 h 1727"/>
                <a:gd name="T76" fmla="*/ 152 w 1728"/>
                <a:gd name="T77" fmla="*/ 1718 h 1727"/>
                <a:gd name="T78" fmla="*/ 195 w 1728"/>
                <a:gd name="T79" fmla="*/ 1727 h 1727"/>
                <a:gd name="T80" fmla="*/ 216 w 1728"/>
                <a:gd name="T81" fmla="*/ 1727 h 1727"/>
                <a:gd name="T82" fmla="*/ 432 w 1728"/>
                <a:gd name="T83" fmla="*/ 432 h 1727"/>
                <a:gd name="T84" fmla="*/ 1296 w 1728"/>
                <a:gd name="T85" fmla="*/ 432 h 1727"/>
                <a:gd name="T86" fmla="*/ 1296 w 1728"/>
                <a:gd name="T87" fmla="*/ 1295 h 1727"/>
                <a:gd name="T88" fmla="*/ 432 w 1728"/>
                <a:gd name="T89" fmla="*/ 1295 h 1727"/>
                <a:gd name="T90" fmla="*/ 432 w 1728"/>
                <a:gd name="T91" fmla="*/ 432 h 1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8" h="1727">
                  <a:moveTo>
                    <a:pt x="216" y="1727"/>
                  </a:moveTo>
                  <a:lnTo>
                    <a:pt x="1512" y="1727"/>
                  </a:lnTo>
                  <a:lnTo>
                    <a:pt x="1534" y="1727"/>
                  </a:lnTo>
                  <a:lnTo>
                    <a:pt x="1576" y="1718"/>
                  </a:lnTo>
                  <a:lnTo>
                    <a:pt x="1616" y="1701"/>
                  </a:lnTo>
                  <a:lnTo>
                    <a:pt x="1650" y="1678"/>
                  </a:lnTo>
                  <a:lnTo>
                    <a:pt x="1679" y="1649"/>
                  </a:lnTo>
                  <a:lnTo>
                    <a:pt x="1702" y="1615"/>
                  </a:lnTo>
                  <a:lnTo>
                    <a:pt x="1719" y="1576"/>
                  </a:lnTo>
                  <a:lnTo>
                    <a:pt x="1728" y="1533"/>
                  </a:lnTo>
                  <a:lnTo>
                    <a:pt x="1728" y="1511"/>
                  </a:lnTo>
                  <a:lnTo>
                    <a:pt x="1728" y="216"/>
                  </a:lnTo>
                  <a:lnTo>
                    <a:pt x="1728" y="194"/>
                  </a:lnTo>
                  <a:lnTo>
                    <a:pt x="1719" y="151"/>
                  </a:lnTo>
                  <a:lnTo>
                    <a:pt x="1702" y="113"/>
                  </a:lnTo>
                  <a:lnTo>
                    <a:pt x="1679" y="79"/>
                  </a:lnTo>
                  <a:lnTo>
                    <a:pt x="1650" y="49"/>
                  </a:lnTo>
                  <a:lnTo>
                    <a:pt x="1616" y="26"/>
                  </a:lnTo>
                  <a:lnTo>
                    <a:pt x="1576" y="9"/>
                  </a:lnTo>
                  <a:lnTo>
                    <a:pt x="1534" y="1"/>
                  </a:lnTo>
                  <a:lnTo>
                    <a:pt x="1512" y="0"/>
                  </a:lnTo>
                  <a:lnTo>
                    <a:pt x="216" y="0"/>
                  </a:lnTo>
                  <a:lnTo>
                    <a:pt x="195" y="1"/>
                  </a:lnTo>
                  <a:lnTo>
                    <a:pt x="152" y="9"/>
                  </a:lnTo>
                  <a:lnTo>
                    <a:pt x="114" y="26"/>
                  </a:lnTo>
                  <a:lnTo>
                    <a:pt x="80" y="49"/>
                  </a:lnTo>
                  <a:lnTo>
                    <a:pt x="50" y="79"/>
                  </a:lnTo>
                  <a:lnTo>
                    <a:pt x="26" y="113"/>
                  </a:lnTo>
                  <a:lnTo>
                    <a:pt x="10" y="151"/>
                  </a:lnTo>
                  <a:lnTo>
                    <a:pt x="2" y="194"/>
                  </a:lnTo>
                  <a:lnTo>
                    <a:pt x="0" y="216"/>
                  </a:lnTo>
                  <a:lnTo>
                    <a:pt x="0" y="1511"/>
                  </a:lnTo>
                  <a:lnTo>
                    <a:pt x="2" y="1533"/>
                  </a:lnTo>
                  <a:lnTo>
                    <a:pt x="10" y="1576"/>
                  </a:lnTo>
                  <a:lnTo>
                    <a:pt x="26" y="1615"/>
                  </a:lnTo>
                  <a:lnTo>
                    <a:pt x="50" y="1649"/>
                  </a:lnTo>
                  <a:lnTo>
                    <a:pt x="80" y="1678"/>
                  </a:lnTo>
                  <a:lnTo>
                    <a:pt x="114" y="1701"/>
                  </a:lnTo>
                  <a:lnTo>
                    <a:pt x="152" y="1718"/>
                  </a:lnTo>
                  <a:lnTo>
                    <a:pt x="195" y="1727"/>
                  </a:lnTo>
                  <a:lnTo>
                    <a:pt x="216" y="1727"/>
                  </a:lnTo>
                  <a:close/>
                  <a:moveTo>
                    <a:pt x="432" y="432"/>
                  </a:moveTo>
                  <a:lnTo>
                    <a:pt x="1296" y="432"/>
                  </a:lnTo>
                  <a:lnTo>
                    <a:pt x="1296" y="1295"/>
                  </a:lnTo>
                  <a:lnTo>
                    <a:pt x="432" y="1295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3" name="Freeform 11"/>
            <p:cNvSpPr>
              <a:spLocks noEditPoints="1"/>
            </p:cNvSpPr>
            <p:nvPr/>
          </p:nvSpPr>
          <p:spPr bwMode="auto">
            <a:xfrm>
              <a:off x="1745" y="2395"/>
              <a:ext cx="576" cy="575"/>
            </a:xfrm>
            <a:custGeom>
              <a:avLst/>
              <a:gdLst>
                <a:gd name="T0" fmla="*/ 216 w 1728"/>
                <a:gd name="T1" fmla="*/ 1727 h 1727"/>
                <a:gd name="T2" fmla="*/ 1512 w 1728"/>
                <a:gd name="T3" fmla="*/ 1727 h 1727"/>
                <a:gd name="T4" fmla="*/ 1534 w 1728"/>
                <a:gd name="T5" fmla="*/ 1727 h 1727"/>
                <a:gd name="T6" fmla="*/ 1576 w 1728"/>
                <a:gd name="T7" fmla="*/ 1718 h 1727"/>
                <a:gd name="T8" fmla="*/ 1614 w 1728"/>
                <a:gd name="T9" fmla="*/ 1701 h 1727"/>
                <a:gd name="T10" fmla="*/ 1650 w 1728"/>
                <a:gd name="T11" fmla="*/ 1678 h 1727"/>
                <a:gd name="T12" fmla="*/ 1678 w 1728"/>
                <a:gd name="T13" fmla="*/ 1649 h 1727"/>
                <a:gd name="T14" fmla="*/ 1702 w 1728"/>
                <a:gd name="T15" fmla="*/ 1615 h 1727"/>
                <a:gd name="T16" fmla="*/ 1718 w 1728"/>
                <a:gd name="T17" fmla="*/ 1576 h 1727"/>
                <a:gd name="T18" fmla="*/ 1726 w 1728"/>
                <a:gd name="T19" fmla="*/ 1533 h 1727"/>
                <a:gd name="T20" fmla="*/ 1728 w 1728"/>
                <a:gd name="T21" fmla="*/ 1511 h 1727"/>
                <a:gd name="T22" fmla="*/ 1728 w 1728"/>
                <a:gd name="T23" fmla="*/ 216 h 1727"/>
                <a:gd name="T24" fmla="*/ 1726 w 1728"/>
                <a:gd name="T25" fmla="*/ 194 h 1727"/>
                <a:gd name="T26" fmla="*/ 1718 w 1728"/>
                <a:gd name="T27" fmla="*/ 151 h 1727"/>
                <a:gd name="T28" fmla="*/ 1702 w 1728"/>
                <a:gd name="T29" fmla="*/ 113 h 1727"/>
                <a:gd name="T30" fmla="*/ 1678 w 1728"/>
                <a:gd name="T31" fmla="*/ 79 h 1727"/>
                <a:gd name="T32" fmla="*/ 1650 w 1728"/>
                <a:gd name="T33" fmla="*/ 49 h 1727"/>
                <a:gd name="T34" fmla="*/ 1614 w 1728"/>
                <a:gd name="T35" fmla="*/ 26 h 1727"/>
                <a:gd name="T36" fmla="*/ 1576 w 1728"/>
                <a:gd name="T37" fmla="*/ 9 h 1727"/>
                <a:gd name="T38" fmla="*/ 1534 w 1728"/>
                <a:gd name="T39" fmla="*/ 1 h 1727"/>
                <a:gd name="T40" fmla="*/ 1512 w 1728"/>
                <a:gd name="T41" fmla="*/ 0 h 1727"/>
                <a:gd name="T42" fmla="*/ 216 w 1728"/>
                <a:gd name="T43" fmla="*/ 0 h 1727"/>
                <a:gd name="T44" fmla="*/ 194 w 1728"/>
                <a:gd name="T45" fmla="*/ 1 h 1727"/>
                <a:gd name="T46" fmla="*/ 152 w 1728"/>
                <a:gd name="T47" fmla="*/ 9 h 1727"/>
                <a:gd name="T48" fmla="*/ 113 w 1728"/>
                <a:gd name="T49" fmla="*/ 26 h 1727"/>
                <a:gd name="T50" fmla="*/ 78 w 1728"/>
                <a:gd name="T51" fmla="*/ 49 h 1727"/>
                <a:gd name="T52" fmla="*/ 49 w 1728"/>
                <a:gd name="T53" fmla="*/ 79 h 1727"/>
                <a:gd name="T54" fmla="*/ 26 w 1728"/>
                <a:gd name="T55" fmla="*/ 113 h 1727"/>
                <a:gd name="T56" fmla="*/ 10 w 1728"/>
                <a:gd name="T57" fmla="*/ 151 h 1727"/>
                <a:gd name="T58" fmla="*/ 1 w 1728"/>
                <a:gd name="T59" fmla="*/ 194 h 1727"/>
                <a:gd name="T60" fmla="*/ 0 w 1728"/>
                <a:gd name="T61" fmla="*/ 216 h 1727"/>
                <a:gd name="T62" fmla="*/ 0 w 1728"/>
                <a:gd name="T63" fmla="*/ 1511 h 1727"/>
                <a:gd name="T64" fmla="*/ 1 w 1728"/>
                <a:gd name="T65" fmla="*/ 1533 h 1727"/>
                <a:gd name="T66" fmla="*/ 10 w 1728"/>
                <a:gd name="T67" fmla="*/ 1576 h 1727"/>
                <a:gd name="T68" fmla="*/ 26 w 1728"/>
                <a:gd name="T69" fmla="*/ 1615 h 1727"/>
                <a:gd name="T70" fmla="*/ 49 w 1728"/>
                <a:gd name="T71" fmla="*/ 1649 h 1727"/>
                <a:gd name="T72" fmla="*/ 78 w 1728"/>
                <a:gd name="T73" fmla="*/ 1678 h 1727"/>
                <a:gd name="T74" fmla="*/ 113 w 1728"/>
                <a:gd name="T75" fmla="*/ 1701 h 1727"/>
                <a:gd name="T76" fmla="*/ 152 w 1728"/>
                <a:gd name="T77" fmla="*/ 1718 h 1727"/>
                <a:gd name="T78" fmla="*/ 194 w 1728"/>
                <a:gd name="T79" fmla="*/ 1727 h 1727"/>
                <a:gd name="T80" fmla="*/ 216 w 1728"/>
                <a:gd name="T81" fmla="*/ 1727 h 1727"/>
                <a:gd name="T82" fmla="*/ 432 w 1728"/>
                <a:gd name="T83" fmla="*/ 432 h 1727"/>
                <a:gd name="T84" fmla="*/ 1296 w 1728"/>
                <a:gd name="T85" fmla="*/ 432 h 1727"/>
                <a:gd name="T86" fmla="*/ 1296 w 1728"/>
                <a:gd name="T87" fmla="*/ 1295 h 1727"/>
                <a:gd name="T88" fmla="*/ 432 w 1728"/>
                <a:gd name="T89" fmla="*/ 1295 h 1727"/>
                <a:gd name="T90" fmla="*/ 432 w 1728"/>
                <a:gd name="T91" fmla="*/ 432 h 1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8" h="1727">
                  <a:moveTo>
                    <a:pt x="216" y="1727"/>
                  </a:moveTo>
                  <a:lnTo>
                    <a:pt x="1512" y="1727"/>
                  </a:lnTo>
                  <a:lnTo>
                    <a:pt x="1534" y="1727"/>
                  </a:lnTo>
                  <a:lnTo>
                    <a:pt x="1576" y="1718"/>
                  </a:lnTo>
                  <a:lnTo>
                    <a:pt x="1614" y="1701"/>
                  </a:lnTo>
                  <a:lnTo>
                    <a:pt x="1650" y="1678"/>
                  </a:lnTo>
                  <a:lnTo>
                    <a:pt x="1678" y="1649"/>
                  </a:lnTo>
                  <a:lnTo>
                    <a:pt x="1702" y="1615"/>
                  </a:lnTo>
                  <a:lnTo>
                    <a:pt x="1718" y="1576"/>
                  </a:lnTo>
                  <a:lnTo>
                    <a:pt x="1726" y="1533"/>
                  </a:lnTo>
                  <a:lnTo>
                    <a:pt x="1728" y="1511"/>
                  </a:lnTo>
                  <a:lnTo>
                    <a:pt x="1728" y="216"/>
                  </a:lnTo>
                  <a:lnTo>
                    <a:pt x="1726" y="194"/>
                  </a:lnTo>
                  <a:lnTo>
                    <a:pt x="1718" y="151"/>
                  </a:lnTo>
                  <a:lnTo>
                    <a:pt x="1702" y="113"/>
                  </a:lnTo>
                  <a:lnTo>
                    <a:pt x="1678" y="79"/>
                  </a:lnTo>
                  <a:lnTo>
                    <a:pt x="1650" y="49"/>
                  </a:lnTo>
                  <a:lnTo>
                    <a:pt x="1614" y="26"/>
                  </a:lnTo>
                  <a:lnTo>
                    <a:pt x="1576" y="9"/>
                  </a:lnTo>
                  <a:lnTo>
                    <a:pt x="1534" y="1"/>
                  </a:lnTo>
                  <a:lnTo>
                    <a:pt x="1512" y="0"/>
                  </a:lnTo>
                  <a:lnTo>
                    <a:pt x="216" y="0"/>
                  </a:lnTo>
                  <a:lnTo>
                    <a:pt x="194" y="1"/>
                  </a:lnTo>
                  <a:lnTo>
                    <a:pt x="152" y="9"/>
                  </a:lnTo>
                  <a:lnTo>
                    <a:pt x="113" y="26"/>
                  </a:lnTo>
                  <a:lnTo>
                    <a:pt x="78" y="49"/>
                  </a:lnTo>
                  <a:lnTo>
                    <a:pt x="49" y="79"/>
                  </a:lnTo>
                  <a:lnTo>
                    <a:pt x="26" y="113"/>
                  </a:lnTo>
                  <a:lnTo>
                    <a:pt x="10" y="151"/>
                  </a:lnTo>
                  <a:lnTo>
                    <a:pt x="1" y="194"/>
                  </a:lnTo>
                  <a:lnTo>
                    <a:pt x="0" y="216"/>
                  </a:lnTo>
                  <a:lnTo>
                    <a:pt x="0" y="1511"/>
                  </a:lnTo>
                  <a:lnTo>
                    <a:pt x="1" y="1533"/>
                  </a:lnTo>
                  <a:lnTo>
                    <a:pt x="10" y="1576"/>
                  </a:lnTo>
                  <a:lnTo>
                    <a:pt x="26" y="1615"/>
                  </a:lnTo>
                  <a:lnTo>
                    <a:pt x="49" y="1649"/>
                  </a:lnTo>
                  <a:lnTo>
                    <a:pt x="78" y="1678"/>
                  </a:lnTo>
                  <a:lnTo>
                    <a:pt x="113" y="1701"/>
                  </a:lnTo>
                  <a:lnTo>
                    <a:pt x="152" y="1718"/>
                  </a:lnTo>
                  <a:lnTo>
                    <a:pt x="194" y="1727"/>
                  </a:lnTo>
                  <a:lnTo>
                    <a:pt x="216" y="1727"/>
                  </a:lnTo>
                  <a:close/>
                  <a:moveTo>
                    <a:pt x="432" y="432"/>
                  </a:moveTo>
                  <a:lnTo>
                    <a:pt x="1296" y="432"/>
                  </a:lnTo>
                  <a:lnTo>
                    <a:pt x="1296" y="1295"/>
                  </a:lnTo>
                  <a:lnTo>
                    <a:pt x="432" y="1295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4" name="Freeform 12"/>
            <p:cNvSpPr>
              <a:spLocks noEditPoints="1"/>
            </p:cNvSpPr>
            <p:nvPr/>
          </p:nvSpPr>
          <p:spPr bwMode="auto">
            <a:xfrm>
              <a:off x="2465" y="2395"/>
              <a:ext cx="576" cy="575"/>
            </a:xfrm>
            <a:custGeom>
              <a:avLst/>
              <a:gdLst>
                <a:gd name="T0" fmla="*/ 215 w 1727"/>
                <a:gd name="T1" fmla="*/ 1727 h 1727"/>
                <a:gd name="T2" fmla="*/ 1511 w 1727"/>
                <a:gd name="T3" fmla="*/ 1727 h 1727"/>
                <a:gd name="T4" fmla="*/ 1533 w 1727"/>
                <a:gd name="T5" fmla="*/ 1727 h 1727"/>
                <a:gd name="T6" fmla="*/ 1575 w 1727"/>
                <a:gd name="T7" fmla="*/ 1718 h 1727"/>
                <a:gd name="T8" fmla="*/ 1614 w 1727"/>
                <a:gd name="T9" fmla="*/ 1701 h 1727"/>
                <a:gd name="T10" fmla="*/ 1648 w 1727"/>
                <a:gd name="T11" fmla="*/ 1678 h 1727"/>
                <a:gd name="T12" fmla="*/ 1678 w 1727"/>
                <a:gd name="T13" fmla="*/ 1649 h 1727"/>
                <a:gd name="T14" fmla="*/ 1701 w 1727"/>
                <a:gd name="T15" fmla="*/ 1615 h 1727"/>
                <a:gd name="T16" fmla="*/ 1718 w 1727"/>
                <a:gd name="T17" fmla="*/ 1576 h 1727"/>
                <a:gd name="T18" fmla="*/ 1726 w 1727"/>
                <a:gd name="T19" fmla="*/ 1533 h 1727"/>
                <a:gd name="T20" fmla="*/ 1727 w 1727"/>
                <a:gd name="T21" fmla="*/ 1511 h 1727"/>
                <a:gd name="T22" fmla="*/ 1727 w 1727"/>
                <a:gd name="T23" fmla="*/ 216 h 1727"/>
                <a:gd name="T24" fmla="*/ 1726 w 1727"/>
                <a:gd name="T25" fmla="*/ 194 h 1727"/>
                <a:gd name="T26" fmla="*/ 1718 w 1727"/>
                <a:gd name="T27" fmla="*/ 151 h 1727"/>
                <a:gd name="T28" fmla="*/ 1701 w 1727"/>
                <a:gd name="T29" fmla="*/ 113 h 1727"/>
                <a:gd name="T30" fmla="*/ 1678 w 1727"/>
                <a:gd name="T31" fmla="*/ 79 h 1727"/>
                <a:gd name="T32" fmla="*/ 1648 w 1727"/>
                <a:gd name="T33" fmla="*/ 49 h 1727"/>
                <a:gd name="T34" fmla="*/ 1614 w 1727"/>
                <a:gd name="T35" fmla="*/ 26 h 1727"/>
                <a:gd name="T36" fmla="*/ 1575 w 1727"/>
                <a:gd name="T37" fmla="*/ 9 h 1727"/>
                <a:gd name="T38" fmla="*/ 1533 w 1727"/>
                <a:gd name="T39" fmla="*/ 1 h 1727"/>
                <a:gd name="T40" fmla="*/ 1511 w 1727"/>
                <a:gd name="T41" fmla="*/ 0 h 1727"/>
                <a:gd name="T42" fmla="*/ 215 w 1727"/>
                <a:gd name="T43" fmla="*/ 0 h 1727"/>
                <a:gd name="T44" fmla="*/ 194 w 1727"/>
                <a:gd name="T45" fmla="*/ 1 h 1727"/>
                <a:gd name="T46" fmla="*/ 151 w 1727"/>
                <a:gd name="T47" fmla="*/ 9 h 1727"/>
                <a:gd name="T48" fmla="*/ 112 w 1727"/>
                <a:gd name="T49" fmla="*/ 26 h 1727"/>
                <a:gd name="T50" fmla="*/ 77 w 1727"/>
                <a:gd name="T51" fmla="*/ 49 h 1727"/>
                <a:gd name="T52" fmla="*/ 49 w 1727"/>
                <a:gd name="T53" fmla="*/ 79 h 1727"/>
                <a:gd name="T54" fmla="*/ 26 w 1727"/>
                <a:gd name="T55" fmla="*/ 113 h 1727"/>
                <a:gd name="T56" fmla="*/ 9 w 1727"/>
                <a:gd name="T57" fmla="*/ 151 h 1727"/>
                <a:gd name="T58" fmla="*/ 0 w 1727"/>
                <a:gd name="T59" fmla="*/ 194 h 1727"/>
                <a:gd name="T60" fmla="*/ 0 w 1727"/>
                <a:gd name="T61" fmla="*/ 216 h 1727"/>
                <a:gd name="T62" fmla="*/ 0 w 1727"/>
                <a:gd name="T63" fmla="*/ 1511 h 1727"/>
                <a:gd name="T64" fmla="*/ 0 w 1727"/>
                <a:gd name="T65" fmla="*/ 1533 h 1727"/>
                <a:gd name="T66" fmla="*/ 9 w 1727"/>
                <a:gd name="T67" fmla="*/ 1576 h 1727"/>
                <a:gd name="T68" fmla="*/ 26 w 1727"/>
                <a:gd name="T69" fmla="*/ 1615 h 1727"/>
                <a:gd name="T70" fmla="*/ 49 w 1727"/>
                <a:gd name="T71" fmla="*/ 1649 h 1727"/>
                <a:gd name="T72" fmla="*/ 77 w 1727"/>
                <a:gd name="T73" fmla="*/ 1678 h 1727"/>
                <a:gd name="T74" fmla="*/ 112 w 1727"/>
                <a:gd name="T75" fmla="*/ 1701 h 1727"/>
                <a:gd name="T76" fmla="*/ 151 w 1727"/>
                <a:gd name="T77" fmla="*/ 1718 h 1727"/>
                <a:gd name="T78" fmla="*/ 194 w 1727"/>
                <a:gd name="T79" fmla="*/ 1727 h 1727"/>
                <a:gd name="T80" fmla="*/ 215 w 1727"/>
                <a:gd name="T81" fmla="*/ 1727 h 1727"/>
                <a:gd name="T82" fmla="*/ 431 w 1727"/>
                <a:gd name="T83" fmla="*/ 432 h 1727"/>
                <a:gd name="T84" fmla="*/ 1295 w 1727"/>
                <a:gd name="T85" fmla="*/ 432 h 1727"/>
                <a:gd name="T86" fmla="*/ 1295 w 1727"/>
                <a:gd name="T87" fmla="*/ 1295 h 1727"/>
                <a:gd name="T88" fmla="*/ 431 w 1727"/>
                <a:gd name="T89" fmla="*/ 1295 h 1727"/>
                <a:gd name="T90" fmla="*/ 431 w 1727"/>
                <a:gd name="T91" fmla="*/ 432 h 1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7" h="1727">
                  <a:moveTo>
                    <a:pt x="215" y="1727"/>
                  </a:moveTo>
                  <a:lnTo>
                    <a:pt x="1511" y="1727"/>
                  </a:lnTo>
                  <a:lnTo>
                    <a:pt x="1533" y="1727"/>
                  </a:lnTo>
                  <a:lnTo>
                    <a:pt x="1575" y="1718"/>
                  </a:lnTo>
                  <a:lnTo>
                    <a:pt x="1614" y="1701"/>
                  </a:lnTo>
                  <a:lnTo>
                    <a:pt x="1648" y="1678"/>
                  </a:lnTo>
                  <a:lnTo>
                    <a:pt x="1678" y="1649"/>
                  </a:lnTo>
                  <a:lnTo>
                    <a:pt x="1701" y="1615"/>
                  </a:lnTo>
                  <a:lnTo>
                    <a:pt x="1718" y="1576"/>
                  </a:lnTo>
                  <a:lnTo>
                    <a:pt x="1726" y="1533"/>
                  </a:lnTo>
                  <a:lnTo>
                    <a:pt x="1727" y="1511"/>
                  </a:lnTo>
                  <a:lnTo>
                    <a:pt x="1727" y="216"/>
                  </a:lnTo>
                  <a:lnTo>
                    <a:pt x="1726" y="194"/>
                  </a:lnTo>
                  <a:lnTo>
                    <a:pt x="1718" y="151"/>
                  </a:lnTo>
                  <a:lnTo>
                    <a:pt x="1701" y="113"/>
                  </a:lnTo>
                  <a:lnTo>
                    <a:pt x="1678" y="79"/>
                  </a:lnTo>
                  <a:lnTo>
                    <a:pt x="1648" y="49"/>
                  </a:lnTo>
                  <a:lnTo>
                    <a:pt x="1614" y="26"/>
                  </a:lnTo>
                  <a:lnTo>
                    <a:pt x="1575" y="9"/>
                  </a:lnTo>
                  <a:lnTo>
                    <a:pt x="1533" y="1"/>
                  </a:lnTo>
                  <a:lnTo>
                    <a:pt x="1511" y="0"/>
                  </a:lnTo>
                  <a:lnTo>
                    <a:pt x="215" y="0"/>
                  </a:lnTo>
                  <a:lnTo>
                    <a:pt x="194" y="1"/>
                  </a:lnTo>
                  <a:lnTo>
                    <a:pt x="151" y="9"/>
                  </a:lnTo>
                  <a:lnTo>
                    <a:pt x="112" y="26"/>
                  </a:lnTo>
                  <a:lnTo>
                    <a:pt x="77" y="49"/>
                  </a:lnTo>
                  <a:lnTo>
                    <a:pt x="49" y="79"/>
                  </a:lnTo>
                  <a:lnTo>
                    <a:pt x="26" y="113"/>
                  </a:lnTo>
                  <a:lnTo>
                    <a:pt x="9" y="151"/>
                  </a:lnTo>
                  <a:lnTo>
                    <a:pt x="0" y="194"/>
                  </a:lnTo>
                  <a:lnTo>
                    <a:pt x="0" y="216"/>
                  </a:lnTo>
                  <a:lnTo>
                    <a:pt x="0" y="1511"/>
                  </a:lnTo>
                  <a:lnTo>
                    <a:pt x="0" y="1533"/>
                  </a:lnTo>
                  <a:lnTo>
                    <a:pt x="9" y="1576"/>
                  </a:lnTo>
                  <a:lnTo>
                    <a:pt x="26" y="1615"/>
                  </a:lnTo>
                  <a:lnTo>
                    <a:pt x="49" y="1649"/>
                  </a:lnTo>
                  <a:lnTo>
                    <a:pt x="77" y="1678"/>
                  </a:lnTo>
                  <a:lnTo>
                    <a:pt x="112" y="1701"/>
                  </a:lnTo>
                  <a:lnTo>
                    <a:pt x="151" y="1718"/>
                  </a:lnTo>
                  <a:lnTo>
                    <a:pt x="194" y="1727"/>
                  </a:lnTo>
                  <a:lnTo>
                    <a:pt x="215" y="1727"/>
                  </a:lnTo>
                  <a:close/>
                  <a:moveTo>
                    <a:pt x="431" y="432"/>
                  </a:moveTo>
                  <a:lnTo>
                    <a:pt x="1295" y="432"/>
                  </a:lnTo>
                  <a:lnTo>
                    <a:pt x="1295" y="1295"/>
                  </a:lnTo>
                  <a:lnTo>
                    <a:pt x="431" y="1295"/>
                  </a:lnTo>
                  <a:lnTo>
                    <a:pt x="431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5" name="Freeform 13"/>
            <p:cNvSpPr>
              <a:spLocks noEditPoints="1"/>
            </p:cNvSpPr>
            <p:nvPr/>
          </p:nvSpPr>
          <p:spPr bwMode="auto">
            <a:xfrm>
              <a:off x="1745" y="3834"/>
              <a:ext cx="576" cy="576"/>
            </a:xfrm>
            <a:custGeom>
              <a:avLst/>
              <a:gdLst>
                <a:gd name="T0" fmla="*/ 216 w 1728"/>
                <a:gd name="T1" fmla="*/ 1727 h 1727"/>
                <a:gd name="T2" fmla="*/ 1512 w 1728"/>
                <a:gd name="T3" fmla="*/ 1727 h 1727"/>
                <a:gd name="T4" fmla="*/ 1534 w 1728"/>
                <a:gd name="T5" fmla="*/ 1726 h 1727"/>
                <a:gd name="T6" fmla="*/ 1576 w 1728"/>
                <a:gd name="T7" fmla="*/ 1718 h 1727"/>
                <a:gd name="T8" fmla="*/ 1614 w 1728"/>
                <a:gd name="T9" fmla="*/ 1701 h 1727"/>
                <a:gd name="T10" fmla="*/ 1650 w 1728"/>
                <a:gd name="T11" fmla="*/ 1678 h 1727"/>
                <a:gd name="T12" fmla="*/ 1678 w 1728"/>
                <a:gd name="T13" fmla="*/ 1648 h 1727"/>
                <a:gd name="T14" fmla="*/ 1702 w 1728"/>
                <a:gd name="T15" fmla="*/ 1614 h 1727"/>
                <a:gd name="T16" fmla="*/ 1718 w 1728"/>
                <a:gd name="T17" fmla="*/ 1576 h 1727"/>
                <a:gd name="T18" fmla="*/ 1726 w 1728"/>
                <a:gd name="T19" fmla="*/ 1533 h 1727"/>
                <a:gd name="T20" fmla="*/ 1728 w 1728"/>
                <a:gd name="T21" fmla="*/ 1511 h 1727"/>
                <a:gd name="T22" fmla="*/ 1728 w 1728"/>
                <a:gd name="T23" fmla="*/ 216 h 1727"/>
                <a:gd name="T24" fmla="*/ 1726 w 1728"/>
                <a:gd name="T25" fmla="*/ 194 h 1727"/>
                <a:gd name="T26" fmla="*/ 1718 w 1728"/>
                <a:gd name="T27" fmla="*/ 151 h 1727"/>
                <a:gd name="T28" fmla="*/ 1702 w 1728"/>
                <a:gd name="T29" fmla="*/ 112 h 1727"/>
                <a:gd name="T30" fmla="*/ 1678 w 1728"/>
                <a:gd name="T31" fmla="*/ 78 h 1727"/>
                <a:gd name="T32" fmla="*/ 1650 w 1728"/>
                <a:gd name="T33" fmla="*/ 49 h 1727"/>
                <a:gd name="T34" fmla="*/ 1614 w 1728"/>
                <a:gd name="T35" fmla="*/ 26 h 1727"/>
                <a:gd name="T36" fmla="*/ 1576 w 1728"/>
                <a:gd name="T37" fmla="*/ 9 h 1727"/>
                <a:gd name="T38" fmla="*/ 1534 w 1728"/>
                <a:gd name="T39" fmla="*/ 0 h 1727"/>
                <a:gd name="T40" fmla="*/ 1512 w 1728"/>
                <a:gd name="T41" fmla="*/ 0 h 1727"/>
                <a:gd name="T42" fmla="*/ 216 w 1728"/>
                <a:gd name="T43" fmla="*/ 0 h 1727"/>
                <a:gd name="T44" fmla="*/ 194 w 1728"/>
                <a:gd name="T45" fmla="*/ 0 h 1727"/>
                <a:gd name="T46" fmla="*/ 152 w 1728"/>
                <a:gd name="T47" fmla="*/ 9 h 1727"/>
                <a:gd name="T48" fmla="*/ 113 w 1728"/>
                <a:gd name="T49" fmla="*/ 26 h 1727"/>
                <a:gd name="T50" fmla="*/ 78 w 1728"/>
                <a:gd name="T51" fmla="*/ 49 h 1727"/>
                <a:gd name="T52" fmla="*/ 49 w 1728"/>
                <a:gd name="T53" fmla="*/ 78 h 1727"/>
                <a:gd name="T54" fmla="*/ 26 w 1728"/>
                <a:gd name="T55" fmla="*/ 112 h 1727"/>
                <a:gd name="T56" fmla="*/ 10 w 1728"/>
                <a:gd name="T57" fmla="*/ 151 h 1727"/>
                <a:gd name="T58" fmla="*/ 1 w 1728"/>
                <a:gd name="T59" fmla="*/ 194 h 1727"/>
                <a:gd name="T60" fmla="*/ 0 w 1728"/>
                <a:gd name="T61" fmla="*/ 216 h 1727"/>
                <a:gd name="T62" fmla="*/ 0 w 1728"/>
                <a:gd name="T63" fmla="*/ 1511 h 1727"/>
                <a:gd name="T64" fmla="*/ 1 w 1728"/>
                <a:gd name="T65" fmla="*/ 1533 h 1727"/>
                <a:gd name="T66" fmla="*/ 10 w 1728"/>
                <a:gd name="T67" fmla="*/ 1576 h 1727"/>
                <a:gd name="T68" fmla="*/ 26 w 1728"/>
                <a:gd name="T69" fmla="*/ 1614 h 1727"/>
                <a:gd name="T70" fmla="*/ 49 w 1728"/>
                <a:gd name="T71" fmla="*/ 1648 h 1727"/>
                <a:gd name="T72" fmla="*/ 78 w 1728"/>
                <a:gd name="T73" fmla="*/ 1678 h 1727"/>
                <a:gd name="T74" fmla="*/ 113 w 1728"/>
                <a:gd name="T75" fmla="*/ 1701 h 1727"/>
                <a:gd name="T76" fmla="*/ 152 w 1728"/>
                <a:gd name="T77" fmla="*/ 1718 h 1727"/>
                <a:gd name="T78" fmla="*/ 194 w 1728"/>
                <a:gd name="T79" fmla="*/ 1726 h 1727"/>
                <a:gd name="T80" fmla="*/ 216 w 1728"/>
                <a:gd name="T81" fmla="*/ 1727 h 1727"/>
                <a:gd name="T82" fmla="*/ 432 w 1728"/>
                <a:gd name="T83" fmla="*/ 432 h 1727"/>
                <a:gd name="T84" fmla="*/ 1296 w 1728"/>
                <a:gd name="T85" fmla="*/ 432 h 1727"/>
                <a:gd name="T86" fmla="*/ 1296 w 1728"/>
                <a:gd name="T87" fmla="*/ 1295 h 1727"/>
                <a:gd name="T88" fmla="*/ 432 w 1728"/>
                <a:gd name="T89" fmla="*/ 1295 h 1727"/>
                <a:gd name="T90" fmla="*/ 432 w 1728"/>
                <a:gd name="T91" fmla="*/ 432 h 1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8" h="1727">
                  <a:moveTo>
                    <a:pt x="216" y="1727"/>
                  </a:moveTo>
                  <a:lnTo>
                    <a:pt x="1512" y="1727"/>
                  </a:lnTo>
                  <a:lnTo>
                    <a:pt x="1534" y="1726"/>
                  </a:lnTo>
                  <a:lnTo>
                    <a:pt x="1576" y="1718"/>
                  </a:lnTo>
                  <a:lnTo>
                    <a:pt x="1614" y="1701"/>
                  </a:lnTo>
                  <a:lnTo>
                    <a:pt x="1650" y="1678"/>
                  </a:lnTo>
                  <a:lnTo>
                    <a:pt x="1678" y="1648"/>
                  </a:lnTo>
                  <a:lnTo>
                    <a:pt x="1702" y="1614"/>
                  </a:lnTo>
                  <a:lnTo>
                    <a:pt x="1718" y="1576"/>
                  </a:lnTo>
                  <a:lnTo>
                    <a:pt x="1726" y="1533"/>
                  </a:lnTo>
                  <a:lnTo>
                    <a:pt x="1728" y="1511"/>
                  </a:lnTo>
                  <a:lnTo>
                    <a:pt x="1728" y="216"/>
                  </a:lnTo>
                  <a:lnTo>
                    <a:pt x="1726" y="194"/>
                  </a:lnTo>
                  <a:lnTo>
                    <a:pt x="1718" y="151"/>
                  </a:lnTo>
                  <a:lnTo>
                    <a:pt x="1702" y="112"/>
                  </a:lnTo>
                  <a:lnTo>
                    <a:pt x="1678" y="78"/>
                  </a:lnTo>
                  <a:lnTo>
                    <a:pt x="1650" y="49"/>
                  </a:lnTo>
                  <a:lnTo>
                    <a:pt x="1614" y="26"/>
                  </a:lnTo>
                  <a:lnTo>
                    <a:pt x="1576" y="9"/>
                  </a:lnTo>
                  <a:lnTo>
                    <a:pt x="1534" y="0"/>
                  </a:lnTo>
                  <a:lnTo>
                    <a:pt x="1512" y="0"/>
                  </a:lnTo>
                  <a:lnTo>
                    <a:pt x="216" y="0"/>
                  </a:lnTo>
                  <a:lnTo>
                    <a:pt x="194" y="0"/>
                  </a:lnTo>
                  <a:lnTo>
                    <a:pt x="152" y="9"/>
                  </a:lnTo>
                  <a:lnTo>
                    <a:pt x="113" y="26"/>
                  </a:lnTo>
                  <a:lnTo>
                    <a:pt x="78" y="49"/>
                  </a:lnTo>
                  <a:lnTo>
                    <a:pt x="49" y="78"/>
                  </a:lnTo>
                  <a:lnTo>
                    <a:pt x="26" y="112"/>
                  </a:lnTo>
                  <a:lnTo>
                    <a:pt x="10" y="151"/>
                  </a:lnTo>
                  <a:lnTo>
                    <a:pt x="1" y="194"/>
                  </a:lnTo>
                  <a:lnTo>
                    <a:pt x="0" y="216"/>
                  </a:lnTo>
                  <a:lnTo>
                    <a:pt x="0" y="1511"/>
                  </a:lnTo>
                  <a:lnTo>
                    <a:pt x="1" y="1533"/>
                  </a:lnTo>
                  <a:lnTo>
                    <a:pt x="10" y="1576"/>
                  </a:lnTo>
                  <a:lnTo>
                    <a:pt x="26" y="1614"/>
                  </a:lnTo>
                  <a:lnTo>
                    <a:pt x="49" y="1648"/>
                  </a:lnTo>
                  <a:lnTo>
                    <a:pt x="78" y="1678"/>
                  </a:lnTo>
                  <a:lnTo>
                    <a:pt x="113" y="1701"/>
                  </a:lnTo>
                  <a:lnTo>
                    <a:pt x="152" y="1718"/>
                  </a:lnTo>
                  <a:lnTo>
                    <a:pt x="194" y="1726"/>
                  </a:lnTo>
                  <a:lnTo>
                    <a:pt x="216" y="1727"/>
                  </a:lnTo>
                  <a:close/>
                  <a:moveTo>
                    <a:pt x="432" y="432"/>
                  </a:moveTo>
                  <a:lnTo>
                    <a:pt x="1296" y="432"/>
                  </a:lnTo>
                  <a:lnTo>
                    <a:pt x="1296" y="1295"/>
                  </a:lnTo>
                  <a:lnTo>
                    <a:pt x="432" y="1295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6" name="Freeform 14"/>
            <p:cNvSpPr>
              <a:spLocks noEditPoints="1"/>
            </p:cNvSpPr>
            <p:nvPr/>
          </p:nvSpPr>
          <p:spPr bwMode="auto">
            <a:xfrm>
              <a:off x="306" y="2395"/>
              <a:ext cx="575" cy="575"/>
            </a:xfrm>
            <a:custGeom>
              <a:avLst/>
              <a:gdLst>
                <a:gd name="T0" fmla="*/ 216 w 1727"/>
                <a:gd name="T1" fmla="*/ 1727 h 1727"/>
                <a:gd name="T2" fmla="*/ 1511 w 1727"/>
                <a:gd name="T3" fmla="*/ 1727 h 1727"/>
                <a:gd name="T4" fmla="*/ 1534 w 1727"/>
                <a:gd name="T5" fmla="*/ 1727 h 1727"/>
                <a:gd name="T6" fmla="*/ 1576 w 1727"/>
                <a:gd name="T7" fmla="*/ 1718 h 1727"/>
                <a:gd name="T8" fmla="*/ 1614 w 1727"/>
                <a:gd name="T9" fmla="*/ 1701 h 1727"/>
                <a:gd name="T10" fmla="*/ 1649 w 1727"/>
                <a:gd name="T11" fmla="*/ 1678 h 1727"/>
                <a:gd name="T12" fmla="*/ 1679 w 1727"/>
                <a:gd name="T13" fmla="*/ 1649 h 1727"/>
                <a:gd name="T14" fmla="*/ 1702 w 1727"/>
                <a:gd name="T15" fmla="*/ 1615 h 1727"/>
                <a:gd name="T16" fmla="*/ 1718 w 1727"/>
                <a:gd name="T17" fmla="*/ 1576 h 1727"/>
                <a:gd name="T18" fmla="*/ 1727 w 1727"/>
                <a:gd name="T19" fmla="*/ 1533 h 1727"/>
                <a:gd name="T20" fmla="*/ 1727 w 1727"/>
                <a:gd name="T21" fmla="*/ 1511 h 1727"/>
                <a:gd name="T22" fmla="*/ 1727 w 1727"/>
                <a:gd name="T23" fmla="*/ 216 h 1727"/>
                <a:gd name="T24" fmla="*/ 1727 w 1727"/>
                <a:gd name="T25" fmla="*/ 194 h 1727"/>
                <a:gd name="T26" fmla="*/ 1718 w 1727"/>
                <a:gd name="T27" fmla="*/ 151 h 1727"/>
                <a:gd name="T28" fmla="*/ 1702 w 1727"/>
                <a:gd name="T29" fmla="*/ 113 h 1727"/>
                <a:gd name="T30" fmla="*/ 1679 w 1727"/>
                <a:gd name="T31" fmla="*/ 79 h 1727"/>
                <a:gd name="T32" fmla="*/ 1649 w 1727"/>
                <a:gd name="T33" fmla="*/ 49 h 1727"/>
                <a:gd name="T34" fmla="*/ 1614 w 1727"/>
                <a:gd name="T35" fmla="*/ 26 h 1727"/>
                <a:gd name="T36" fmla="*/ 1576 w 1727"/>
                <a:gd name="T37" fmla="*/ 9 h 1727"/>
                <a:gd name="T38" fmla="*/ 1534 w 1727"/>
                <a:gd name="T39" fmla="*/ 1 h 1727"/>
                <a:gd name="T40" fmla="*/ 1511 w 1727"/>
                <a:gd name="T41" fmla="*/ 0 h 1727"/>
                <a:gd name="T42" fmla="*/ 216 w 1727"/>
                <a:gd name="T43" fmla="*/ 0 h 1727"/>
                <a:gd name="T44" fmla="*/ 193 w 1727"/>
                <a:gd name="T45" fmla="*/ 1 h 1727"/>
                <a:gd name="T46" fmla="*/ 152 w 1727"/>
                <a:gd name="T47" fmla="*/ 9 h 1727"/>
                <a:gd name="T48" fmla="*/ 112 w 1727"/>
                <a:gd name="T49" fmla="*/ 26 h 1727"/>
                <a:gd name="T50" fmla="*/ 78 w 1727"/>
                <a:gd name="T51" fmla="*/ 49 h 1727"/>
                <a:gd name="T52" fmla="*/ 49 w 1727"/>
                <a:gd name="T53" fmla="*/ 79 h 1727"/>
                <a:gd name="T54" fmla="*/ 25 w 1727"/>
                <a:gd name="T55" fmla="*/ 113 h 1727"/>
                <a:gd name="T56" fmla="*/ 8 w 1727"/>
                <a:gd name="T57" fmla="*/ 151 h 1727"/>
                <a:gd name="T58" fmla="*/ 0 w 1727"/>
                <a:gd name="T59" fmla="*/ 194 h 1727"/>
                <a:gd name="T60" fmla="*/ 0 w 1727"/>
                <a:gd name="T61" fmla="*/ 216 h 1727"/>
                <a:gd name="T62" fmla="*/ 0 w 1727"/>
                <a:gd name="T63" fmla="*/ 1511 h 1727"/>
                <a:gd name="T64" fmla="*/ 0 w 1727"/>
                <a:gd name="T65" fmla="*/ 1533 h 1727"/>
                <a:gd name="T66" fmla="*/ 8 w 1727"/>
                <a:gd name="T67" fmla="*/ 1576 h 1727"/>
                <a:gd name="T68" fmla="*/ 25 w 1727"/>
                <a:gd name="T69" fmla="*/ 1615 h 1727"/>
                <a:gd name="T70" fmla="*/ 49 w 1727"/>
                <a:gd name="T71" fmla="*/ 1649 h 1727"/>
                <a:gd name="T72" fmla="*/ 78 w 1727"/>
                <a:gd name="T73" fmla="*/ 1678 h 1727"/>
                <a:gd name="T74" fmla="*/ 112 w 1727"/>
                <a:gd name="T75" fmla="*/ 1701 h 1727"/>
                <a:gd name="T76" fmla="*/ 152 w 1727"/>
                <a:gd name="T77" fmla="*/ 1718 h 1727"/>
                <a:gd name="T78" fmla="*/ 193 w 1727"/>
                <a:gd name="T79" fmla="*/ 1727 h 1727"/>
                <a:gd name="T80" fmla="*/ 216 w 1727"/>
                <a:gd name="T81" fmla="*/ 1727 h 1727"/>
                <a:gd name="T82" fmla="*/ 432 w 1727"/>
                <a:gd name="T83" fmla="*/ 432 h 1727"/>
                <a:gd name="T84" fmla="*/ 1295 w 1727"/>
                <a:gd name="T85" fmla="*/ 432 h 1727"/>
                <a:gd name="T86" fmla="*/ 1295 w 1727"/>
                <a:gd name="T87" fmla="*/ 1295 h 1727"/>
                <a:gd name="T88" fmla="*/ 432 w 1727"/>
                <a:gd name="T89" fmla="*/ 1295 h 1727"/>
                <a:gd name="T90" fmla="*/ 432 w 1727"/>
                <a:gd name="T91" fmla="*/ 432 h 1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7" h="1727">
                  <a:moveTo>
                    <a:pt x="216" y="1727"/>
                  </a:moveTo>
                  <a:lnTo>
                    <a:pt x="1511" y="1727"/>
                  </a:lnTo>
                  <a:lnTo>
                    <a:pt x="1534" y="1727"/>
                  </a:lnTo>
                  <a:lnTo>
                    <a:pt x="1576" y="1718"/>
                  </a:lnTo>
                  <a:lnTo>
                    <a:pt x="1614" y="1701"/>
                  </a:lnTo>
                  <a:lnTo>
                    <a:pt x="1649" y="1678"/>
                  </a:lnTo>
                  <a:lnTo>
                    <a:pt x="1679" y="1649"/>
                  </a:lnTo>
                  <a:lnTo>
                    <a:pt x="1702" y="1615"/>
                  </a:lnTo>
                  <a:lnTo>
                    <a:pt x="1718" y="1576"/>
                  </a:lnTo>
                  <a:lnTo>
                    <a:pt x="1727" y="1533"/>
                  </a:lnTo>
                  <a:lnTo>
                    <a:pt x="1727" y="1511"/>
                  </a:lnTo>
                  <a:lnTo>
                    <a:pt x="1727" y="216"/>
                  </a:lnTo>
                  <a:lnTo>
                    <a:pt x="1727" y="194"/>
                  </a:lnTo>
                  <a:lnTo>
                    <a:pt x="1718" y="151"/>
                  </a:lnTo>
                  <a:lnTo>
                    <a:pt x="1702" y="113"/>
                  </a:lnTo>
                  <a:lnTo>
                    <a:pt x="1679" y="79"/>
                  </a:lnTo>
                  <a:lnTo>
                    <a:pt x="1649" y="49"/>
                  </a:lnTo>
                  <a:lnTo>
                    <a:pt x="1614" y="26"/>
                  </a:lnTo>
                  <a:lnTo>
                    <a:pt x="1576" y="9"/>
                  </a:lnTo>
                  <a:lnTo>
                    <a:pt x="1534" y="1"/>
                  </a:lnTo>
                  <a:lnTo>
                    <a:pt x="1511" y="0"/>
                  </a:lnTo>
                  <a:lnTo>
                    <a:pt x="216" y="0"/>
                  </a:lnTo>
                  <a:lnTo>
                    <a:pt x="193" y="1"/>
                  </a:lnTo>
                  <a:lnTo>
                    <a:pt x="152" y="9"/>
                  </a:lnTo>
                  <a:lnTo>
                    <a:pt x="112" y="26"/>
                  </a:lnTo>
                  <a:lnTo>
                    <a:pt x="78" y="49"/>
                  </a:lnTo>
                  <a:lnTo>
                    <a:pt x="49" y="79"/>
                  </a:lnTo>
                  <a:lnTo>
                    <a:pt x="25" y="113"/>
                  </a:lnTo>
                  <a:lnTo>
                    <a:pt x="8" y="151"/>
                  </a:lnTo>
                  <a:lnTo>
                    <a:pt x="0" y="194"/>
                  </a:lnTo>
                  <a:lnTo>
                    <a:pt x="0" y="216"/>
                  </a:lnTo>
                  <a:lnTo>
                    <a:pt x="0" y="1511"/>
                  </a:lnTo>
                  <a:lnTo>
                    <a:pt x="0" y="1533"/>
                  </a:lnTo>
                  <a:lnTo>
                    <a:pt x="8" y="1576"/>
                  </a:lnTo>
                  <a:lnTo>
                    <a:pt x="25" y="1615"/>
                  </a:lnTo>
                  <a:lnTo>
                    <a:pt x="49" y="1649"/>
                  </a:lnTo>
                  <a:lnTo>
                    <a:pt x="78" y="1678"/>
                  </a:lnTo>
                  <a:lnTo>
                    <a:pt x="112" y="1701"/>
                  </a:lnTo>
                  <a:lnTo>
                    <a:pt x="152" y="1718"/>
                  </a:lnTo>
                  <a:lnTo>
                    <a:pt x="193" y="1727"/>
                  </a:lnTo>
                  <a:lnTo>
                    <a:pt x="216" y="1727"/>
                  </a:lnTo>
                  <a:close/>
                  <a:moveTo>
                    <a:pt x="432" y="432"/>
                  </a:moveTo>
                  <a:lnTo>
                    <a:pt x="1295" y="432"/>
                  </a:lnTo>
                  <a:lnTo>
                    <a:pt x="1295" y="1295"/>
                  </a:lnTo>
                  <a:lnTo>
                    <a:pt x="432" y="1295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7" name="Freeform 15"/>
            <p:cNvSpPr>
              <a:spLocks noEditPoints="1"/>
            </p:cNvSpPr>
            <p:nvPr/>
          </p:nvSpPr>
          <p:spPr bwMode="auto">
            <a:xfrm>
              <a:off x="1025" y="3114"/>
              <a:ext cx="576" cy="576"/>
            </a:xfrm>
            <a:custGeom>
              <a:avLst/>
              <a:gdLst>
                <a:gd name="T0" fmla="*/ 216 w 1728"/>
                <a:gd name="T1" fmla="*/ 1728 h 1728"/>
                <a:gd name="T2" fmla="*/ 1512 w 1728"/>
                <a:gd name="T3" fmla="*/ 1728 h 1728"/>
                <a:gd name="T4" fmla="*/ 1534 w 1728"/>
                <a:gd name="T5" fmla="*/ 1726 h 1728"/>
                <a:gd name="T6" fmla="*/ 1576 w 1728"/>
                <a:gd name="T7" fmla="*/ 1718 h 1728"/>
                <a:gd name="T8" fmla="*/ 1616 w 1728"/>
                <a:gd name="T9" fmla="*/ 1702 h 1728"/>
                <a:gd name="T10" fmla="*/ 1650 w 1728"/>
                <a:gd name="T11" fmla="*/ 1679 h 1728"/>
                <a:gd name="T12" fmla="*/ 1679 w 1728"/>
                <a:gd name="T13" fmla="*/ 1650 h 1728"/>
                <a:gd name="T14" fmla="*/ 1702 w 1728"/>
                <a:gd name="T15" fmla="*/ 1614 h 1728"/>
                <a:gd name="T16" fmla="*/ 1719 w 1728"/>
                <a:gd name="T17" fmla="*/ 1576 h 1728"/>
                <a:gd name="T18" fmla="*/ 1728 w 1728"/>
                <a:gd name="T19" fmla="*/ 1534 h 1728"/>
                <a:gd name="T20" fmla="*/ 1728 w 1728"/>
                <a:gd name="T21" fmla="*/ 1512 h 1728"/>
                <a:gd name="T22" fmla="*/ 1728 w 1728"/>
                <a:gd name="T23" fmla="*/ 216 h 1728"/>
                <a:gd name="T24" fmla="*/ 1728 w 1728"/>
                <a:gd name="T25" fmla="*/ 194 h 1728"/>
                <a:gd name="T26" fmla="*/ 1719 w 1728"/>
                <a:gd name="T27" fmla="*/ 152 h 1728"/>
                <a:gd name="T28" fmla="*/ 1702 w 1728"/>
                <a:gd name="T29" fmla="*/ 114 h 1728"/>
                <a:gd name="T30" fmla="*/ 1679 w 1728"/>
                <a:gd name="T31" fmla="*/ 78 h 1728"/>
                <a:gd name="T32" fmla="*/ 1650 w 1728"/>
                <a:gd name="T33" fmla="*/ 49 h 1728"/>
                <a:gd name="T34" fmla="*/ 1616 w 1728"/>
                <a:gd name="T35" fmla="*/ 26 h 1728"/>
                <a:gd name="T36" fmla="*/ 1576 w 1728"/>
                <a:gd name="T37" fmla="*/ 10 h 1728"/>
                <a:gd name="T38" fmla="*/ 1534 w 1728"/>
                <a:gd name="T39" fmla="*/ 2 h 1728"/>
                <a:gd name="T40" fmla="*/ 1512 w 1728"/>
                <a:gd name="T41" fmla="*/ 0 h 1728"/>
                <a:gd name="T42" fmla="*/ 216 w 1728"/>
                <a:gd name="T43" fmla="*/ 0 h 1728"/>
                <a:gd name="T44" fmla="*/ 195 w 1728"/>
                <a:gd name="T45" fmla="*/ 2 h 1728"/>
                <a:gd name="T46" fmla="*/ 152 w 1728"/>
                <a:gd name="T47" fmla="*/ 10 h 1728"/>
                <a:gd name="T48" fmla="*/ 114 w 1728"/>
                <a:gd name="T49" fmla="*/ 26 h 1728"/>
                <a:gd name="T50" fmla="*/ 80 w 1728"/>
                <a:gd name="T51" fmla="*/ 49 h 1728"/>
                <a:gd name="T52" fmla="*/ 50 w 1728"/>
                <a:gd name="T53" fmla="*/ 78 h 1728"/>
                <a:gd name="T54" fmla="*/ 26 w 1728"/>
                <a:gd name="T55" fmla="*/ 114 h 1728"/>
                <a:gd name="T56" fmla="*/ 10 w 1728"/>
                <a:gd name="T57" fmla="*/ 152 h 1728"/>
                <a:gd name="T58" fmla="*/ 2 w 1728"/>
                <a:gd name="T59" fmla="*/ 194 h 1728"/>
                <a:gd name="T60" fmla="*/ 0 w 1728"/>
                <a:gd name="T61" fmla="*/ 216 h 1728"/>
                <a:gd name="T62" fmla="*/ 0 w 1728"/>
                <a:gd name="T63" fmla="*/ 1512 h 1728"/>
                <a:gd name="T64" fmla="*/ 2 w 1728"/>
                <a:gd name="T65" fmla="*/ 1534 h 1728"/>
                <a:gd name="T66" fmla="*/ 10 w 1728"/>
                <a:gd name="T67" fmla="*/ 1576 h 1728"/>
                <a:gd name="T68" fmla="*/ 26 w 1728"/>
                <a:gd name="T69" fmla="*/ 1614 h 1728"/>
                <a:gd name="T70" fmla="*/ 50 w 1728"/>
                <a:gd name="T71" fmla="*/ 1650 h 1728"/>
                <a:gd name="T72" fmla="*/ 80 w 1728"/>
                <a:gd name="T73" fmla="*/ 1679 h 1728"/>
                <a:gd name="T74" fmla="*/ 114 w 1728"/>
                <a:gd name="T75" fmla="*/ 1702 h 1728"/>
                <a:gd name="T76" fmla="*/ 152 w 1728"/>
                <a:gd name="T77" fmla="*/ 1718 h 1728"/>
                <a:gd name="T78" fmla="*/ 195 w 1728"/>
                <a:gd name="T79" fmla="*/ 1726 h 1728"/>
                <a:gd name="T80" fmla="*/ 216 w 1728"/>
                <a:gd name="T81" fmla="*/ 1728 h 1728"/>
                <a:gd name="T82" fmla="*/ 432 w 1728"/>
                <a:gd name="T83" fmla="*/ 432 h 1728"/>
                <a:gd name="T84" fmla="*/ 1296 w 1728"/>
                <a:gd name="T85" fmla="*/ 432 h 1728"/>
                <a:gd name="T86" fmla="*/ 1296 w 1728"/>
                <a:gd name="T87" fmla="*/ 1296 h 1728"/>
                <a:gd name="T88" fmla="*/ 432 w 1728"/>
                <a:gd name="T89" fmla="*/ 1296 h 1728"/>
                <a:gd name="T90" fmla="*/ 432 w 1728"/>
                <a:gd name="T91" fmla="*/ 432 h 1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8" h="1728">
                  <a:moveTo>
                    <a:pt x="216" y="1728"/>
                  </a:moveTo>
                  <a:lnTo>
                    <a:pt x="1512" y="1728"/>
                  </a:lnTo>
                  <a:lnTo>
                    <a:pt x="1534" y="1726"/>
                  </a:lnTo>
                  <a:lnTo>
                    <a:pt x="1576" y="1718"/>
                  </a:lnTo>
                  <a:lnTo>
                    <a:pt x="1616" y="1702"/>
                  </a:lnTo>
                  <a:lnTo>
                    <a:pt x="1650" y="1679"/>
                  </a:lnTo>
                  <a:lnTo>
                    <a:pt x="1679" y="1650"/>
                  </a:lnTo>
                  <a:lnTo>
                    <a:pt x="1702" y="1614"/>
                  </a:lnTo>
                  <a:lnTo>
                    <a:pt x="1719" y="1576"/>
                  </a:lnTo>
                  <a:lnTo>
                    <a:pt x="1728" y="1534"/>
                  </a:lnTo>
                  <a:lnTo>
                    <a:pt x="1728" y="1512"/>
                  </a:lnTo>
                  <a:lnTo>
                    <a:pt x="1728" y="216"/>
                  </a:lnTo>
                  <a:lnTo>
                    <a:pt x="1728" y="194"/>
                  </a:lnTo>
                  <a:lnTo>
                    <a:pt x="1719" y="152"/>
                  </a:lnTo>
                  <a:lnTo>
                    <a:pt x="1702" y="114"/>
                  </a:lnTo>
                  <a:lnTo>
                    <a:pt x="1679" y="78"/>
                  </a:lnTo>
                  <a:lnTo>
                    <a:pt x="1650" y="49"/>
                  </a:lnTo>
                  <a:lnTo>
                    <a:pt x="1616" y="26"/>
                  </a:lnTo>
                  <a:lnTo>
                    <a:pt x="1576" y="10"/>
                  </a:lnTo>
                  <a:lnTo>
                    <a:pt x="1534" y="2"/>
                  </a:lnTo>
                  <a:lnTo>
                    <a:pt x="1512" y="0"/>
                  </a:lnTo>
                  <a:lnTo>
                    <a:pt x="216" y="0"/>
                  </a:lnTo>
                  <a:lnTo>
                    <a:pt x="195" y="2"/>
                  </a:lnTo>
                  <a:lnTo>
                    <a:pt x="152" y="10"/>
                  </a:lnTo>
                  <a:lnTo>
                    <a:pt x="114" y="26"/>
                  </a:lnTo>
                  <a:lnTo>
                    <a:pt x="80" y="49"/>
                  </a:lnTo>
                  <a:lnTo>
                    <a:pt x="50" y="78"/>
                  </a:lnTo>
                  <a:lnTo>
                    <a:pt x="26" y="114"/>
                  </a:lnTo>
                  <a:lnTo>
                    <a:pt x="10" y="152"/>
                  </a:lnTo>
                  <a:lnTo>
                    <a:pt x="2" y="194"/>
                  </a:lnTo>
                  <a:lnTo>
                    <a:pt x="0" y="216"/>
                  </a:lnTo>
                  <a:lnTo>
                    <a:pt x="0" y="1512"/>
                  </a:lnTo>
                  <a:lnTo>
                    <a:pt x="2" y="1534"/>
                  </a:lnTo>
                  <a:lnTo>
                    <a:pt x="10" y="1576"/>
                  </a:lnTo>
                  <a:lnTo>
                    <a:pt x="26" y="1614"/>
                  </a:lnTo>
                  <a:lnTo>
                    <a:pt x="50" y="1650"/>
                  </a:lnTo>
                  <a:lnTo>
                    <a:pt x="80" y="1679"/>
                  </a:lnTo>
                  <a:lnTo>
                    <a:pt x="114" y="1702"/>
                  </a:lnTo>
                  <a:lnTo>
                    <a:pt x="152" y="1718"/>
                  </a:lnTo>
                  <a:lnTo>
                    <a:pt x="195" y="1726"/>
                  </a:lnTo>
                  <a:lnTo>
                    <a:pt x="216" y="1728"/>
                  </a:lnTo>
                  <a:close/>
                  <a:moveTo>
                    <a:pt x="432" y="432"/>
                  </a:moveTo>
                  <a:lnTo>
                    <a:pt x="1296" y="432"/>
                  </a:lnTo>
                  <a:lnTo>
                    <a:pt x="1296" y="1296"/>
                  </a:lnTo>
                  <a:lnTo>
                    <a:pt x="432" y="1296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8" name="Freeform 16"/>
            <p:cNvSpPr>
              <a:spLocks noEditPoints="1"/>
            </p:cNvSpPr>
            <p:nvPr/>
          </p:nvSpPr>
          <p:spPr bwMode="auto">
            <a:xfrm>
              <a:off x="1745" y="3114"/>
              <a:ext cx="576" cy="576"/>
            </a:xfrm>
            <a:custGeom>
              <a:avLst/>
              <a:gdLst>
                <a:gd name="T0" fmla="*/ 216 w 1728"/>
                <a:gd name="T1" fmla="*/ 1728 h 1728"/>
                <a:gd name="T2" fmla="*/ 1512 w 1728"/>
                <a:gd name="T3" fmla="*/ 1728 h 1728"/>
                <a:gd name="T4" fmla="*/ 1534 w 1728"/>
                <a:gd name="T5" fmla="*/ 1726 h 1728"/>
                <a:gd name="T6" fmla="*/ 1576 w 1728"/>
                <a:gd name="T7" fmla="*/ 1718 h 1728"/>
                <a:gd name="T8" fmla="*/ 1614 w 1728"/>
                <a:gd name="T9" fmla="*/ 1702 h 1728"/>
                <a:gd name="T10" fmla="*/ 1650 w 1728"/>
                <a:gd name="T11" fmla="*/ 1679 h 1728"/>
                <a:gd name="T12" fmla="*/ 1678 w 1728"/>
                <a:gd name="T13" fmla="*/ 1650 h 1728"/>
                <a:gd name="T14" fmla="*/ 1702 w 1728"/>
                <a:gd name="T15" fmla="*/ 1614 h 1728"/>
                <a:gd name="T16" fmla="*/ 1718 w 1728"/>
                <a:gd name="T17" fmla="*/ 1576 h 1728"/>
                <a:gd name="T18" fmla="*/ 1726 w 1728"/>
                <a:gd name="T19" fmla="*/ 1534 h 1728"/>
                <a:gd name="T20" fmla="*/ 1728 w 1728"/>
                <a:gd name="T21" fmla="*/ 1512 h 1728"/>
                <a:gd name="T22" fmla="*/ 1728 w 1728"/>
                <a:gd name="T23" fmla="*/ 216 h 1728"/>
                <a:gd name="T24" fmla="*/ 1726 w 1728"/>
                <a:gd name="T25" fmla="*/ 194 h 1728"/>
                <a:gd name="T26" fmla="*/ 1718 w 1728"/>
                <a:gd name="T27" fmla="*/ 152 h 1728"/>
                <a:gd name="T28" fmla="*/ 1702 w 1728"/>
                <a:gd name="T29" fmla="*/ 114 h 1728"/>
                <a:gd name="T30" fmla="*/ 1678 w 1728"/>
                <a:gd name="T31" fmla="*/ 78 h 1728"/>
                <a:gd name="T32" fmla="*/ 1650 w 1728"/>
                <a:gd name="T33" fmla="*/ 49 h 1728"/>
                <a:gd name="T34" fmla="*/ 1614 w 1728"/>
                <a:gd name="T35" fmla="*/ 26 h 1728"/>
                <a:gd name="T36" fmla="*/ 1576 w 1728"/>
                <a:gd name="T37" fmla="*/ 10 h 1728"/>
                <a:gd name="T38" fmla="*/ 1534 w 1728"/>
                <a:gd name="T39" fmla="*/ 2 h 1728"/>
                <a:gd name="T40" fmla="*/ 1512 w 1728"/>
                <a:gd name="T41" fmla="*/ 0 h 1728"/>
                <a:gd name="T42" fmla="*/ 216 w 1728"/>
                <a:gd name="T43" fmla="*/ 0 h 1728"/>
                <a:gd name="T44" fmla="*/ 194 w 1728"/>
                <a:gd name="T45" fmla="*/ 2 h 1728"/>
                <a:gd name="T46" fmla="*/ 152 w 1728"/>
                <a:gd name="T47" fmla="*/ 10 h 1728"/>
                <a:gd name="T48" fmla="*/ 113 w 1728"/>
                <a:gd name="T49" fmla="*/ 26 h 1728"/>
                <a:gd name="T50" fmla="*/ 78 w 1728"/>
                <a:gd name="T51" fmla="*/ 49 h 1728"/>
                <a:gd name="T52" fmla="*/ 49 w 1728"/>
                <a:gd name="T53" fmla="*/ 78 h 1728"/>
                <a:gd name="T54" fmla="*/ 26 w 1728"/>
                <a:gd name="T55" fmla="*/ 114 h 1728"/>
                <a:gd name="T56" fmla="*/ 10 w 1728"/>
                <a:gd name="T57" fmla="*/ 152 h 1728"/>
                <a:gd name="T58" fmla="*/ 1 w 1728"/>
                <a:gd name="T59" fmla="*/ 194 h 1728"/>
                <a:gd name="T60" fmla="*/ 0 w 1728"/>
                <a:gd name="T61" fmla="*/ 216 h 1728"/>
                <a:gd name="T62" fmla="*/ 0 w 1728"/>
                <a:gd name="T63" fmla="*/ 1512 h 1728"/>
                <a:gd name="T64" fmla="*/ 1 w 1728"/>
                <a:gd name="T65" fmla="*/ 1534 h 1728"/>
                <a:gd name="T66" fmla="*/ 10 w 1728"/>
                <a:gd name="T67" fmla="*/ 1576 h 1728"/>
                <a:gd name="T68" fmla="*/ 26 w 1728"/>
                <a:gd name="T69" fmla="*/ 1614 h 1728"/>
                <a:gd name="T70" fmla="*/ 49 w 1728"/>
                <a:gd name="T71" fmla="*/ 1650 h 1728"/>
                <a:gd name="T72" fmla="*/ 78 w 1728"/>
                <a:gd name="T73" fmla="*/ 1679 h 1728"/>
                <a:gd name="T74" fmla="*/ 113 w 1728"/>
                <a:gd name="T75" fmla="*/ 1702 h 1728"/>
                <a:gd name="T76" fmla="*/ 152 w 1728"/>
                <a:gd name="T77" fmla="*/ 1718 h 1728"/>
                <a:gd name="T78" fmla="*/ 194 w 1728"/>
                <a:gd name="T79" fmla="*/ 1726 h 1728"/>
                <a:gd name="T80" fmla="*/ 216 w 1728"/>
                <a:gd name="T81" fmla="*/ 1728 h 1728"/>
                <a:gd name="T82" fmla="*/ 432 w 1728"/>
                <a:gd name="T83" fmla="*/ 432 h 1728"/>
                <a:gd name="T84" fmla="*/ 1296 w 1728"/>
                <a:gd name="T85" fmla="*/ 432 h 1728"/>
                <a:gd name="T86" fmla="*/ 1296 w 1728"/>
                <a:gd name="T87" fmla="*/ 1296 h 1728"/>
                <a:gd name="T88" fmla="*/ 432 w 1728"/>
                <a:gd name="T89" fmla="*/ 1296 h 1728"/>
                <a:gd name="T90" fmla="*/ 432 w 1728"/>
                <a:gd name="T91" fmla="*/ 432 h 1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8" h="1728">
                  <a:moveTo>
                    <a:pt x="216" y="1728"/>
                  </a:moveTo>
                  <a:lnTo>
                    <a:pt x="1512" y="1728"/>
                  </a:lnTo>
                  <a:lnTo>
                    <a:pt x="1534" y="1726"/>
                  </a:lnTo>
                  <a:lnTo>
                    <a:pt x="1576" y="1718"/>
                  </a:lnTo>
                  <a:lnTo>
                    <a:pt x="1614" y="1702"/>
                  </a:lnTo>
                  <a:lnTo>
                    <a:pt x="1650" y="1679"/>
                  </a:lnTo>
                  <a:lnTo>
                    <a:pt x="1678" y="1650"/>
                  </a:lnTo>
                  <a:lnTo>
                    <a:pt x="1702" y="1614"/>
                  </a:lnTo>
                  <a:lnTo>
                    <a:pt x="1718" y="1576"/>
                  </a:lnTo>
                  <a:lnTo>
                    <a:pt x="1726" y="1534"/>
                  </a:lnTo>
                  <a:lnTo>
                    <a:pt x="1728" y="1512"/>
                  </a:lnTo>
                  <a:lnTo>
                    <a:pt x="1728" y="216"/>
                  </a:lnTo>
                  <a:lnTo>
                    <a:pt x="1726" y="194"/>
                  </a:lnTo>
                  <a:lnTo>
                    <a:pt x="1718" y="152"/>
                  </a:lnTo>
                  <a:lnTo>
                    <a:pt x="1702" y="114"/>
                  </a:lnTo>
                  <a:lnTo>
                    <a:pt x="1678" y="78"/>
                  </a:lnTo>
                  <a:lnTo>
                    <a:pt x="1650" y="49"/>
                  </a:lnTo>
                  <a:lnTo>
                    <a:pt x="1614" y="26"/>
                  </a:lnTo>
                  <a:lnTo>
                    <a:pt x="1576" y="10"/>
                  </a:lnTo>
                  <a:lnTo>
                    <a:pt x="1534" y="2"/>
                  </a:lnTo>
                  <a:lnTo>
                    <a:pt x="1512" y="0"/>
                  </a:lnTo>
                  <a:lnTo>
                    <a:pt x="216" y="0"/>
                  </a:lnTo>
                  <a:lnTo>
                    <a:pt x="194" y="2"/>
                  </a:lnTo>
                  <a:lnTo>
                    <a:pt x="152" y="10"/>
                  </a:lnTo>
                  <a:lnTo>
                    <a:pt x="113" y="26"/>
                  </a:lnTo>
                  <a:lnTo>
                    <a:pt x="78" y="49"/>
                  </a:lnTo>
                  <a:lnTo>
                    <a:pt x="49" y="78"/>
                  </a:lnTo>
                  <a:lnTo>
                    <a:pt x="26" y="114"/>
                  </a:lnTo>
                  <a:lnTo>
                    <a:pt x="10" y="152"/>
                  </a:lnTo>
                  <a:lnTo>
                    <a:pt x="1" y="194"/>
                  </a:lnTo>
                  <a:lnTo>
                    <a:pt x="0" y="216"/>
                  </a:lnTo>
                  <a:lnTo>
                    <a:pt x="0" y="1512"/>
                  </a:lnTo>
                  <a:lnTo>
                    <a:pt x="1" y="1534"/>
                  </a:lnTo>
                  <a:lnTo>
                    <a:pt x="10" y="1576"/>
                  </a:lnTo>
                  <a:lnTo>
                    <a:pt x="26" y="1614"/>
                  </a:lnTo>
                  <a:lnTo>
                    <a:pt x="49" y="1650"/>
                  </a:lnTo>
                  <a:lnTo>
                    <a:pt x="78" y="1679"/>
                  </a:lnTo>
                  <a:lnTo>
                    <a:pt x="113" y="1702"/>
                  </a:lnTo>
                  <a:lnTo>
                    <a:pt x="152" y="1718"/>
                  </a:lnTo>
                  <a:lnTo>
                    <a:pt x="194" y="1726"/>
                  </a:lnTo>
                  <a:lnTo>
                    <a:pt x="216" y="1728"/>
                  </a:lnTo>
                  <a:close/>
                  <a:moveTo>
                    <a:pt x="432" y="432"/>
                  </a:moveTo>
                  <a:lnTo>
                    <a:pt x="1296" y="432"/>
                  </a:lnTo>
                  <a:lnTo>
                    <a:pt x="1296" y="1296"/>
                  </a:lnTo>
                  <a:lnTo>
                    <a:pt x="432" y="1296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9" name="Freeform 17"/>
            <p:cNvSpPr>
              <a:spLocks noEditPoints="1"/>
            </p:cNvSpPr>
            <p:nvPr/>
          </p:nvSpPr>
          <p:spPr bwMode="auto">
            <a:xfrm>
              <a:off x="2465" y="3114"/>
              <a:ext cx="576" cy="576"/>
            </a:xfrm>
            <a:custGeom>
              <a:avLst/>
              <a:gdLst>
                <a:gd name="T0" fmla="*/ 215 w 1727"/>
                <a:gd name="T1" fmla="*/ 1728 h 1728"/>
                <a:gd name="T2" fmla="*/ 1511 w 1727"/>
                <a:gd name="T3" fmla="*/ 1728 h 1728"/>
                <a:gd name="T4" fmla="*/ 1533 w 1727"/>
                <a:gd name="T5" fmla="*/ 1726 h 1728"/>
                <a:gd name="T6" fmla="*/ 1575 w 1727"/>
                <a:gd name="T7" fmla="*/ 1718 h 1728"/>
                <a:gd name="T8" fmla="*/ 1614 w 1727"/>
                <a:gd name="T9" fmla="*/ 1702 h 1728"/>
                <a:gd name="T10" fmla="*/ 1648 w 1727"/>
                <a:gd name="T11" fmla="*/ 1679 h 1728"/>
                <a:gd name="T12" fmla="*/ 1678 w 1727"/>
                <a:gd name="T13" fmla="*/ 1650 h 1728"/>
                <a:gd name="T14" fmla="*/ 1701 w 1727"/>
                <a:gd name="T15" fmla="*/ 1614 h 1728"/>
                <a:gd name="T16" fmla="*/ 1718 w 1727"/>
                <a:gd name="T17" fmla="*/ 1576 h 1728"/>
                <a:gd name="T18" fmla="*/ 1726 w 1727"/>
                <a:gd name="T19" fmla="*/ 1534 h 1728"/>
                <a:gd name="T20" fmla="*/ 1727 w 1727"/>
                <a:gd name="T21" fmla="*/ 1512 h 1728"/>
                <a:gd name="T22" fmla="*/ 1727 w 1727"/>
                <a:gd name="T23" fmla="*/ 216 h 1728"/>
                <a:gd name="T24" fmla="*/ 1726 w 1727"/>
                <a:gd name="T25" fmla="*/ 194 h 1728"/>
                <a:gd name="T26" fmla="*/ 1718 w 1727"/>
                <a:gd name="T27" fmla="*/ 152 h 1728"/>
                <a:gd name="T28" fmla="*/ 1701 w 1727"/>
                <a:gd name="T29" fmla="*/ 114 h 1728"/>
                <a:gd name="T30" fmla="*/ 1678 w 1727"/>
                <a:gd name="T31" fmla="*/ 78 h 1728"/>
                <a:gd name="T32" fmla="*/ 1648 w 1727"/>
                <a:gd name="T33" fmla="*/ 49 h 1728"/>
                <a:gd name="T34" fmla="*/ 1614 w 1727"/>
                <a:gd name="T35" fmla="*/ 26 h 1728"/>
                <a:gd name="T36" fmla="*/ 1575 w 1727"/>
                <a:gd name="T37" fmla="*/ 10 h 1728"/>
                <a:gd name="T38" fmla="*/ 1533 w 1727"/>
                <a:gd name="T39" fmla="*/ 2 h 1728"/>
                <a:gd name="T40" fmla="*/ 1511 w 1727"/>
                <a:gd name="T41" fmla="*/ 0 h 1728"/>
                <a:gd name="T42" fmla="*/ 215 w 1727"/>
                <a:gd name="T43" fmla="*/ 0 h 1728"/>
                <a:gd name="T44" fmla="*/ 194 w 1727"/>
                <a:gd name="T45" fmla="*/ 2 h 1728"/>
                <a:gd name="T46" fmla="*/ 151 w 1727"/>
                <a:gd name="T47" fmla="*/ 10 h 1728"/>
                <a:gd name="T48" fmla="*/ 112 w 1727"/>
                <a:gd name="T49" fmla="*/ 26 h 1728"/>
                <a:gd name="T50" fmla="*/ 77 w 1727"/>
                <a:gd name="T51" fmla="*/ 49 h 1728"/>
                <a:gd name="T52" fmla="*/ 49 w 1727"/>
                <a:gd name="T53" fmla="*/ 78 h 1728"/>
                <a:gd name="T54" fmla="*/ 26 w 1727"/>
                <a:gd name="T55" fmla="*/ 114 h 1728"/>
                <a:gd name="T56" fmla="*/ 9 w 1727"/>
                <a:gd name="T57" fmla="*/ 152 h 1728"/>
                <a:gd name="T58" fmla="*/ 0 w 1727"/>
                <a:gd name="T59" fmla="*/ 194 h 1728"/>
                <a:gd name="T60" fmla="*/ 0 w 1727"/>
                <a:gd name="T61" fmla="*/ 216 h 1728"/>
                <a:gd name="T62" fmla="*/ 0 w 1727"/>
                <a:gd name="T63" fmla="*/ 1512 h 1728"/>
                <a:gd name="T64" fmla="*/ 0 w 1727"/>
                <a:gd name="T65" fmla="*/ 1534 h 1728"/>
                <a:gd name="T66" fmla="*/ 9 w 1727"/>
                <a:gd name="T67" fmla="*/ 1576 h 1728"/>
                <a:gd name="T68" fmla="*/ 26 w 1727"/>
                <a:gd name="T69" fmla="*/ 1614 h 1728"/>
                <a:gd name="T70" fmla="*/ 49 w 1727"/>
                <a:gd name="T71" fmla="*/ 1650 h 1728"/>
                <a:gd name="T72" fmla="*/ 77 w 1727"/>
                <a:gd name="T73" fmla="*/ 1679 h 1728"/>
                <a:gd name="T74" fmla="*/ 112 w 1727"/>
                <a:gd name="T75" fmla="*/ 1702 h 1728"/>
                <a:gd name="T76" fmla="*/ 151 w 1727"/>
                <a:gd name="T77" fmla="*/ 1718 h 1728"/>
                <a:gd name="T78" fmla="*/ 194 w 1727"/>
                <a:gd name="T79" fmla="*/ 1726 h 1728"/>
                <a:gd name="T80" fmla="*/ 215 w 1727"/>
                <a:gd name="T81" fmla="*/ 1728 h 1728"/>
                <a:gd name="T82" fmla="*/ 431 w 1727"/>
                <a:gd name="T83" fmla="*/ 432 h 1728"/>
                <a:gd name="T84" fmla="*/ 1295 w 1727"/>
                <a:gd name="T85" fmla="*/ 432 h 1728"/>
                <a:gd name="T86" fmla="*/ 1295 w 1727"/>
                <a:gd name="T87" fmla="*/ 1296 h 1728"/>
                <a:gd name="T88" fmla="*/ 431 w 1727"/>
                <a:gd name="T89" fmla="*/ 1296 h 1728"/>
                <a:gd name="T90" fmla="*/ 431 w 1727"/>
                <a:gd name="T91" fmla="*/ 432 h 1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7" h="1728">
                  <a:moveTo>
                    <a:pt x="215" y="1728"/>
                  </a:moveTo>
                  <a:lnTo>
                    <a:pt x="1511" y="1728"/>
                  </a:lnTo>
                  <a:lnTo>
                    <a:pt x="1533" y="1726"/>
                  </a:lnTo>
                  <a:lnTo>
                    <a:pt x="1575" y="1718"/>
                  </a:lnTo>
                  <a:lnTo>
                    <a:pt x="1614" y="1702"/>
                  </a:lnTo>
                  <a:lnTo>
                    <a:pt x="1648" y="1679"/>
                  </a:lnTo>
                  <a:lnTo>
                    <a:pt x="1678" y="1650"/>
                  </a:lnTo>
                  <a:lnTo>
                    <a:pt x="1701" y="1614"/>
                  </a:lnTo>
                  <a:lnTo>
                    <a:pt x="1718" y="1576"/>
                  </a:lnTo>
                  <a:lnTo>
                    <a:pt x="1726" y="1534"/>
                  </a:lnTo>
                  <a:lnTo>
                    <a:pt x="1727" y="1512"/>
                  </a:lnTo>
                  <a:lnTo>
                    <a:pt x="1727" y="216"/>
                  </a:lnTo>
                  <a:lnTo>
                    <a:pt x="1726" y="194"/>
                  </a:lnTo>
                  <a:lnTo>
                    <a:pt x="1718" y="152"/>
                  </a:lnTo>
                  <a:lnTo>
                    <a:pt x="1701" y="114"/>
                  </a:lnTo>
                  <a:lnTo>
                    <a:pt x="1678" y="78"/>
                  </a:lnTo>
                  <a:lnTo>
                    <a:pt x="1648" y="49"/>
                  </a:lnTo>
                  <a:lnTo>
                    <a:pt x="1614" y="26"/>
                  </a:lnTo>
                  <a:lnTo>
                    <a:pt x="1575" y="10"/>
                  </a:lnTo>
                  <a:lnTo>
                    <a:pt x="1533" y="2"/>
                  </a:lnTo>
                  <a:lnTo>
                    <a:pt x="1511" y="0"/>
                  </a:lnTo>
                  <a:lnTo>
                    <a:pt x="215" y="0"/>
                  </a:lnTo>
                  <a:lnTo>
                    <a:pt x="194" y="2"/>
                  </a:lnTo>
                  <a:lnTo>
                    <a:pt x="151" y="10"/>
                  </a:lnTo>
                  <a:lnTo>
                    <a:pt x="112" y="26"/>
                  </a:lnTo>
                  <a:lnTo>
                    <a:pt x="77" y="49"/>
                  </a:lnTo>
                  <a:lnTo>
                    <a:pt x="49" y="78"/>
                  </a:lnTo>
                  <a:lnTo>
                    <a:pt x="26" y="114"/>
                  </a:lnTo>
                  <a:lnTo>
                    <a:pt x="9" y="152"/>
                  </a:lnTo>
                  <a:lnTo>
                    <a:pt x="0" y="194"/>
                  </a:lnTo>
                  <a:lnTo>
                    <a:pt x="0" y="216"/>
                  </a:lnTo>
                  <a:lnTo>
                    <a:pt x="0" y="1512"/>
                  </a:lnTo>
                  <a:lnTo>
                    <a:pt x="0" y="1534"/>
                  </a:lnTo>
                  <a:lnTo>
                    <a:pt x="9" y="1576"/>
                  </a:lnTo>
                  <a:lnTo>
                    <a:pt x="26" y="1614"/>
                  </a:lnTo>
                  <a:lnTo>
                    <a:pt x="49" y="1650"/>
                  </a:lnTo>
                  <a:lnTo>
                    <a:pt x="77" y="1679"/>
                  </a:lnTo>
                  <a:lnTo>
                    <a:pt x="112" y="1702"/>
                  </a:lnTo>
                  <a:lnTo>
                    <a:pt x="151" y="1718"/>
                  </a:lnTo>
                  <a:lnTo>
                    <a:pt x="194" y="1726"/>
                  </a:lnTo>
                  <a:lnTo>
                    <a:pt x="215" y="1728"/>
                  </a:lnTo>
                  <a:close/>
                  <a:moveTo>
                    <a:pt x="431" y="432"/>
                  </a:moveTo>
                  <a:lnTo>
                    <a:pt x="1295" y="432"/>
                  </a:lnTo>
                  <a:lnTo>
                    <a:pt x="1295" y="1296"/>
                  </a:lnTo>
                  <a:lnTo>
                    <a:pt x="431" y="1296"/>
                  </a:lnTo>
                  <a:lnTo>
                    <a:pt x="431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0" name="Freeform 18"/>
            <p:cNvSpPr>
              <a:spLocks noEditPoints="1"/>
            </p:cNvSpPr>
            <p:nvPr/>
          </p:nvSpPr>
          <p:spPr bwMode="auto">
            <a:xfrm>
              <a:off x="-414" y="3114"/>
              <a:ext cx="576" cy="576"/>
            </a:xfrm>
            <a:custGeom>
              <a:avLst/>
              <a:gdLst>
                <a:gd name="T0" fmla="*/ 216 w 1727"/>
                <a:gd name="T1" fmla="*/ 1728 h 1728"/>
                <a:gd name="T2" fmla="*/ 1511 w 1727"/>
                <a:gd name="T3" fmla="*/ 1728 h 1728"/>
                <a:gd name="T4" fmla="*/ 1533 w 1727"/>
                <a:gd name="T5" fmla="*/ 1726 h 1728"/>
                <a:gd name="T6" fmla="*/ 1576 w 1727"/>
                <a:gd name="T7" fmla="*/ 1718 h 1728"/>
                <a:gd name="T8" fmla="*/ 1614 w 1727"/>
                <a:gd name="T9" fmla="*/ 1702 h 1728"/>
                <a:gd name="T10" fmla="*/ 1648 w 1727"/>
                <a:gd name="T11" fmla="*/ 1679 h 1728"/>
                <a:gd name="T12" fmla="*/ 1678 w 1727"/>
                <a:gd name="T13" fmla="*/ 1650 h 1728"/>
                <a:gd name="T14" fmla="*/ 1701 w 1727"/>
                <a:gd name="T15" fmla="*/ 1614 h 1728"/>
                <a:gd name="T16" fmla="*/ 1718 w 1727"/>
                <a:gd name="T17" fmla="*/ 1576 h 1728"/>
                <a:gd name="T18" fmla="*/ 1726 w 1727"/>
                <a:gd name="T19" fmla="*/ 1534 h 1728"/>
                <a:gd name="T20" fmla="*/ 1727 w 1727"/>
                <a:gd name="T21" fmla="*/ 1512 h 1728"/>
                <a:gd name="T22" fmla="*/ 1727 w 1727"/>
                <a:gd name="T23" fmla="*/ 216 h 1728"/>
                <a:gd name="T24" fmla="*/ 1726 w 1727"/>
                <a:gd name="T25" fmla="*/ 194 h 1728"/>
                <a:gd name="T26" fmla="*/ 1718 w 1727"/>
                <a:gd name="T27" fmla="*/ 152 h 1728"/>
                <a:gd name="T28" fmla="*/ 1701 w 1727"/>
                <a:gd name="T29" fmla="*/ 114 h 1728"/>
                <a:gd name="T30" fmla="*/ 1678 w 1727"/>
                <a:gd name="T31" fmla="*/ 78 h 1728"/>
                <a:gd name="T32" fmla="*/ 1648 w 1727"/>
                <a:gd name="T33" fmla="*/ 49 h 1728"/>
                <a:gd name="T34" fmla="*/ 1614 w 1727"/>
                <a:gd name="T35" fmla="*/ 26 h 1728"/>
                <a:gd name="T36" fmla="*/ 1576 w 1727"/>
                <a:gd name="T37" fmla="*/ 10 h 1728"/>
                <a:gd name="T38" fmla="*/ 1533 w 1727"/>
                <a:gd name="T39" fmla="*/ 2 h 1728"/>
                <a:gd name="T40" fmla="*/ 1511 w 1727"/>
                <a:gd name="T41" fmla="*/ 0 h 1728"/>
                <a:gd name="T42" fmla="*/ 216 w 1727"/>
                <a:gd name="T43" fmla="*/ 0 h 1728"/>
                <a:gd name="T44" fmla="*/ 194 w 1727"/>
                <a:gd name="T45" fmla="*/ 2 h 1728"/>
                <a:gd name="T46" fmla="*/ 151 w 1727"/>
                <a:gd name="T47" fmla="*/ 10 h 1728"/>
                <a:gd name="T48" fmla="*/ 112 w 1727"/>
                <a:gd name="T49" fmla="*/ 26 h 1728"/>
                <a:gd name="T50" fmla="*/ 78 w 1727"/>
                <a:gd name="T51" fmla="*/ 49 h 1728"/>
                <a:gd name="T52" fmla="*/ 49 w 1727"/>
                <a:gd name="T53" fmla="*/ 78 h 1728"/>
                <a:gd name="T54" fmla="*/ 26 w 1727"/>
                <a:gd name="T55" fmla="*/ 114 h 1728"/>
                <a:gd name="T56" fmla="*/ 9 w 1727"/>
                <a:gd name="T57" fmla="*/ 152 h 1728"/>
                <a:gd name="T58" fmla="*/ 0 w 1727"/>
                <a:gd name="T59" fmla="*/ 194 h 1728"/>
                <a:gd name="T60" fmla="*/ 0 w 1727"/>
                <a:gd name="T61" fmla="*/ 216 h 1728"/>
                <a:gd name="T62" fmla="*/ 0 w 1727"/>
                <a:gd name="T63" fmla="*/ 1512 h 1728"/>
                <a:gd name="T64" fmla="*/ 0 w 1727"/>
                <a:gd name="T65" fmla="*/ 1534 h 1728"/>
                <a:gd name="T66" fmla="*/ 9 w 1727"/>
                <a:gd name="T67" fmla="*/ 1576 h 1728"/>
                <a:gd name="T68" fmla="*/ 26 w 1727"/>
                <a:gd name="T69" fmla="*/ 1614 h 1728"/>
                <a:gd name="T70" fmla="*/ 49 w 1727"/>
                <a:gd name="T71" fmla="*/ 1650 h 1728"/>
                <a:gd name="T72" fmla="*/ 78 w 1727"/>
                <a:gd name="T73" fmla="*/ 1679 h 1728"/>
                <a:gd name="T74" fmla="*/ 112 w 1727"/>
                <a:gd name="T75" fmla="*/ 1702 h 1728"/>
                <a:gd name="T76" fmla="*/ 151 w 1727"/>
                <a:gd name="T77" fmla="*/ 1718 h 1728"/>
                <a:gd name="T78" fmla="*/ 194 w 1727"/>
                <a:gd name="T79" fmla="*/ 1726 h 1728"/>
                <a:gd name="T80" fmla="*/ 216 w 1727"/>
                <a:gd name="T81" fmla="*/ 1728 h 1728"/>
                <a:gd name="T82" fmla="*/ 432 w 1727"/>
                <a:gd name="T83" fmla="*/ 432 h 1728"/>
                <a:gd name="T84" fmla="*/ 1295 w 1727"/>
                <a:gd name="T85" fmla="*/ 432 h 1728"/>
                <a:gd name="T86" fmla="*/ 1295 w 1727"/>
                <a:gd name="T87" fmla="*/ 1296 h 1728"/>
                <a:gd name="T88" fmla="*/ 432 w 1727"/>
                <a:gd name="T89" fmla="*/ 1296 h 1728"/>
                <a:gd name="T90" fmla="*/ 432 w 1727"/>
                <a:gd name="T91" fmla="*/ 432 h 1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7" h="1728">
                  <a:moveTo>
                    <a:pt x="216" y="1728"/>
                  </a:moveTo>
                  <a:lnTo>
                    <a:pt x="1511" y="1728"/>
                  </a:lnTo>
                  <a:lnTo>
                    <a:pt x="1533" y="1726"/>
                  </a:lnTo>
                  <a:lnTo>
                    <a:pt x="1576" y="1718"/>
                  </a:lnTo>
                  <a:lnTo>
                    <a:pt x="1614" y="1702"/>
                  </a:lnTo>
                  <a:lnTo>
                    <a:pt x="1648" y="1679"/>
                  </a:lnTo>
                  <a:lnTo>
                    <a:pt x="1678" y="1650"/>
                  </a:lnTo>
                  <a:lnTo>
                    <a:pt x="1701" y="1614"/>
                  </a:lnTo>
                  <a:lnTo>
                    <a:pt x="1718" y="1576"/>
                  </a:lnTo>
                  <a:lnTo>
                    <a:pt x="1726" y="1534"/>
                  </a:lnTo>
                  <a:lnTo>
                    <a:pt x="1727" y="1512"/>
                  </a:lnTo>
                  <a:lnTo>
                    <a:pt x="1727" y="216"/>
                  </a:lnTo>
                  <a:lnTo>
                    <a:pt x="1726" y="194"/>
                  </a:lnTo>
                  <a:lnTo>
                    <a:pt x="1718" y="152"/>
                  </a:lnTo>
                  <a:lnTo>
                    <a:pt x="1701" y="114"/>
                  </a:lnTo>
                  <a:lnTo>
                    <a:pt x="1678" y="78"/>
                  </a:lnTo>
                  <a:lnTo>
                    <a:pt x="1648" y="49"/>
                  </a:lnTo>
                  <a:lnTo>
                    <a:pt x="1614" y="26"/>
                  </a:lnTo>
                  <a:lnTo>
                    <a:pt x="1576" y="10"/>
                  </a:lnTo>
                  <a:lnTo>
                    <a:pt x="1533" y="2"/>
                  </a:lnTo>
                  <a:lnTo>
                    <a:pt x="1511" y="0"/>
                  </a:lnTo>
                  <a:lnTo>
                    <a:pt x="216" y="0"/>
                  </a:lnTo>
                  <a:lnTo>
                    <a:pt x="194" y="2"/>
                  </a:lnTo>
                  <a:lnTo>
                    <a:pt x="151" y="10"/>
                  </a:lnTo>
                  <a:lnTo>
                    <a:pt x="112" y="26"/>
                  </a:lnTo>
                  <a:lnTo>
                    <a:pt x="78" y="49"/>
                  </a:lnTo>
                  <a:lnTo>
                    <a:pt x="49" y="78"/>
                  </a:lnTo>
                  <a:lnTo>
                    <a:pt x="26" y="114"/>
                  </a:lnTo>
                  <a:lnTo>
                    <a:pt x="9" y="152"/>
                  </a:lnTo>
                  <a:lnTo>
                    <a:pt x="0" y="194"/>
                  </a:lnTo>
                  <a:lnTo>
                    <a:pt x="0" y="216"/>
                  </a:lnTo>
                  <a:lnTo>
                    <a:pt x="0" y="1512"/>
                  </a:lnTo>
                  <a:lnTo>
                    <a:pt x="0" y="1534"/>
                  </a:lnTo>
                  <a:lnTo>
                    <a:pt x="9" y="1576"/>
                  </a:lnTo>
                  <a:lnTo>
                    <a:pt x="26" y="1614"/>
                  </a:lnTo>
                  <a:lnTo>
                    <a:pt x="49" y="1650"/>
                  </a:lnTo>
                  <a:lnTo>
                    <a:pt x="78" y="1679"/>
                  </a:lnTo>
                  <a:lnTo>
                    <a:pt x="112" y="1702"/>
                  </a:lnTo>
                  <a:lnTo>
                    <a:pt x="151" y="1718"/>
                  </a:lnTo>
                  <a:lnTo>
                    <a:pt x="194" y="1726"/>
                  </a:lnTo>
                  <a:lnTo>
                    <a:pt x="216" y="1728"/>
                  </a:lnTo>
                  <a:close/>
                  <a:moveTo>
                    <a:pt x="432" y="432"/>
                  </a:moveTo>
                  <a:lnTo>
                    <a:pt x="1295" y="432"/>
                  </a:lnTo>
                  <a:lnTo>
                    <a:pt x="1295" y="1296"/>
                  </a:lnTo>
                  <a:lnTo>
                    <a:pt x="432" y="1296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1" name="Freeform 19"/>
            <p:cNvSpPr>
              <a:spLocks noEditPoints="1"/>
            </p:cNvSpPr>
            <p:nvPr/>
          </p:nvSpPr>
          <p:spPr bwMode="auto">
            <a:xfrm>
              <a:off x="306" y="3114"/>
              <a:ext cx="575" cy="576"/>
            </a:xfrm>
            <a:custGeom>
              <a:avLst/>
              <a:gdLst>
                <a:gd name="T0" fmla="*/ 216 w 1727"/>
                <a:gd name="T1" fmla="*/ 1728 h 1728"/>
                <a:gd name="T2" fmla="*/ 1511 w 1727"/>
                <a:gd name="T3" fmla="*/ 1728 h 1728"/>
                <a:gd name="T4" fmla="*/ 1534 w 1727"/>
                <a:gd name="T5" fmla="*/ 1726 h 1728"/>
                <a:gd name="T6" fmla="*/ 1576 w 1727"/>
                <a:gd name="T7" fmla="*/ 1718 h 1728"/>
                <a:gd name="T8" fmla="*/ 1614 w 1727"/>
                <a:gd name="T9" fmla="*/ 1702 h 1728"/>
                <a:gd name="T10" fmla="*/ 1649 w 1727"/>
                <a:gd name="T11" fmla="*/ 1679 h 1728"/>
                <a:gd name="T12" fmla="*/ 1679 w 1727"/>
                <a:gd name="T13" fmla="*/ 1650 h 1728"/>
                <a:gd name="T14" fmla="*/ 1702 w 1727"/>
                <a:gd name="T15" fmla="*/ 1614 h 1728"/>
                <a:gd name="T16" fmla="*/ 1718 w 1727"/>
                <a:gd name="T17" fmla="*/ 1576 h 1728"/>
                <a:gd name="T18" fmla="*/ 1727 w 1727"/>
                <a:gd name="T19" fmla="*/ 1534 h 1728"/>
                <a:gd name="T20" fmla="*/ 1727 w 1727"/>
                <a:gd name="T21" fmla="*/ 1512 h 1728"/>
                <a:gd name="T22" fmla="*/ 1727 w 1727"/>
                <a:gd name="T23" fmla="*/ 216 h 1728"/>
                <a:gd name="T24" fmla="*/ 1727 w 1727"/>
                <a:gd name="T25" fmla="*/ 194 h 1728"/>
                <a:gd name="T26" fmla="*/ 1718 w 1727"/>
                <a:gd name="T27" fmla="*/ 152 h 1728"/>
                <a:gd name="T28" fmla="*/ 1702 w 1727"/>
                <a:gd name="T29" fmla="*/ 114 h 1728"/>
                <a:gd name="T30" fmla="*/ 1679 w 1727"/>
                <a:gd name="T31" fmla="*/ 78 h 1728"/>
                <a:gd name="T32" fmla="*/ 1649 w 1727"/>
                <a:gd name="T33" fmla="*/ 49 h 1728"/>
                <a:gd name="T34" fmla="*/ 1614 w 1727"/>
                <a:gd name="T35" fmla="*/ 26 h 1728"/>
                <a:gd name="T36" fmla="*/ 1576 w 1727"/>
                <a:gd name="T37" fmla="*/ 10 h 1728"/>
                <a:gd name="T38" fmla="*/ 1534 w 1727"/>
                <a:gd name="T39" fmla="*/ 2 h 1728"/>
                <a:gd name="T40" fmla="*/ 1511 w 1727"/>
                <a:gd name="T41" fmla="*/ 0 h 1728"/>
                <a:gd name="T42" fmla="*/ 216 w 1727"/>
                <a:gd name="T43" fmla="*/ 0 h 1728"/>
                <a:gd name="T44" fmla="*/ 193 w 1727"/>
                <a:gd name="T45" fmla="*/ 2 h 1728"/>
                <a:gd name="T46" fmla="*/ 152 w 1727"/>
                <a:gd name="T47" fmla="*/ 10 h 1728"/>
                <a:gd name="T48" fmla="*/ 112 w 1727"/>
                <a:gd name="T49" fmla="*/ 26 h 1728"/>
                <a:gd name="T50" fmla="*/ 78 w 1727"/>
                <a:gd name="T51" fmla="*/ 49 h 1728"/>
                <a:gd name="T52" fmla="*/ 49 w 1727"/>
                <a:gd name="T53" fmla="*/ 78 h 1728"/>
                <a:gd name="T54" fmla="*/ 25 w 1727"/>
                <a:gd name="T55" fmla="*/ 114 h 1728"/>
                <a:gd name="T56" fmla="*/ 8 w 1727"/>
                <a:gd name="T57" fmla="*/ 152 h 1728"/>
                <a:gd name="T58" fmla="*/ 0 w 1727"/>
                <a:gd name="T59" fmla="*/ 194 h 1728"/>
                <a:gd name="T60" fmla="*/ 0 w 1727"/>
                <a:gd name="T61" fmla="*/ 216 h 1728"/>
                <a:gd name="T62" fmla="*/ 0 w 1727"/>
                <a:gd name="T63" fmla="*/ 1512 h 1728"/>
                <a:gd name="T64" fmla="*/ 0 w 1727"/>
                <a:gd name="T65" fmla="*/ 1534 h 1728"/>
                <a:gd name="T66" fmla="*/ 8 w 1727"/>
                <a:gd name="T67" fmla="*/ 1576 h 1728"/>
                <a:gd name="T68" fmla="*/ 25 w 1727"/>
                <a:gd name="T69" fmla="*/ 1614 h 1728"/>
                <a:gd name="T70" fmla="*/ 49 w 1727"/>
                <a:gd name="T71" fmla="*/ 1650 h 1728"/>
                <a:gd name="T72" fmla="*/ 78 w 1727"/>
                <a:gd name="T73" fmla="*/ 1679 h 1728"/>
                <a:gd name="T74" fmla="*/ 112 w 1727"/>
                <a:gd name="T75" fmla="*/ 1702 h 1728"/>
                <a:gd name="T76" fmla="*/ 152 w 1727"/>
                <a:gd name="T77" fmla="*/ 1718 h 1728"/>
                <a:gd name="T78" fmla="*/ 193 w 1727"/>
                <a:gd name="T79" fmla="*/ 1726 h 1728"/>
                <a:gd name="T80" fmla="*/ 216 w 1727"/>
                <a:gd name="T81" fmla="*/ 1728 h 1728"/>
                <a:gd name="T82" fmla="*/ 432 w 1727"/>
                <a:gd name="T83" fmla="*/ 432 h 1728"/>
                <a:gd name="T84" fmla="*/ 1295 w 1727"/>
                <a:gd name="T85" fmla="*/ 432 h 1728"/>
                <a:gd name="T86" fmla="*/ 1295 w 1727"/>
                <a:gd name="T87" fmla="*/ 1296 h 1728"/>
                <a:gd name="T88" fmla="*/ 432 w 1727"/>
                <a:gd name="T89" fmla="*/ 1296 h 1728"/>
                <a:gd name="T90" fmla="*/ 432 w 1727"/>
                <a:gd name="T91" fmla="*/ 432 h 1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7" h="1728">
                  <a:moveTo>
                    <a:pt x="216" y="1728"/>
                  </a:moveTo>
                  <a:lnTo>
                    <a:pt x="1511" y="1728"/>
                  </a:lnTo>
                  <a:lnTo>
                    <a:pt x="1534" y="1726"/>
                  </a:lnTo>
                  <a:lnTo>
                    <a:pt x="1576" y="1718"/>
                  </a:lnTo>
                  <a:lnTo>
                    <a:pt x="1614" y="1702"/>
                  </a:lnTo>
                  <a:lnTo>
                    <a:pt x="1649" y="1679"/>
                  </a:lnTo>
                  <a:lnTo>
                    <a:pt x="1679" y="1650"/>
                  </a:lnTo>
                  <a:lnTo>
                    <a:pt x="1702" y="1614"/>
                  </a:lnTo>
                  <a:lnTo>
                    <a:pt x="1718" y="1576"/>
                  </a:lnTo>
                  <a:lnTo>
                    <a:pt x="1727" y="1534"/>
                  </a:lnTo>
                  <a:lnTo>
                    <a:pt x="1727" y="1512"/>
                  </a:lnTo>
                  <a:lnTo>
                    <a:pt x="1727" y="216"/>
                  </a:lnTo>
                  <a:lnTo>
                    <a:pt x="1727" y="194"/>
                  </a:lnTo>
                  <a:lnTo>
                    <a:pt x="1718" y="152"/>
                  </a:lnTo>
                  <a:lnTo>
                    <a:pt x="1702" y="114"/>
                  </a:lnTo>
                  <a:lnTo>
                    <a:pt x="1679" y="78"/>
                  </a:lnTo>
                  <a:lnTo>
                    <a:pt x="1649" y="49"/>
                  </a:lnTo>
                  <a:lnTo>
                    <a:pt x="1614" y="26"/>
                  </a:lnTo>
                  <a:lnTo>
                    <a:pt x="1576" y="10"/>
                  </a:lnTo>
                  <a:lnTo>
                    <a:pt x="1534" y="2"/>
                  </a:lnTo>
                  <a:lnTo>
                    <a:pt x="1511" y="0"/>
                  </a:lnTo>
                  <a:lnTo>
                    <a:pt x="216" y="0"/>
                  </a:lnTo>
                  <a:lnTo>
                    <a:pt x="193" y="2"/>
                  </a:lnTo>
                  <a:lnTo>
                    <a:pt x="152" y="10"/>
                  </a:lnTo>
                  <a:lnTo>
                    <a:pt x="112" y="26"/>
                  </a:lnTo>
                  <a:lnTo>
                    <a:pt x="78" y="49"/>
                  </a:lnTo>
                  <a:lnTo>
                    <a:pt x="49" y="78"/>
                  </a:lnTo>
                  <a:lnTo>
                    <a:pt x="25" y="114"/>
                  </a:lnTo>
                  <a:lnTo>
                    <a:pt x="8" y="152"/>
                  </a:lnTo>
                  <a:lnTo>
                    <a:pt x="0" y="194"/>
                  </a:lnTo>
                  <a:lnTo>
                    <a:pt x="0" y="216"/>
                  </a:lnTo>
                  <a:lnTo>
                    <a:pt x="0" y="1512"/>
                  </a:lnTo>
                  <a:lnTo>
                    <a:pt x="0" y="1534"/>
                  </a:lnTo>
                  <a:lnTo>
                    <a:pt x="8" y="1576"/>
                  </a:lnTo>
                  <a:lnTo>
                    <a:pt x="25" y="1614"/>
                  </a:lnTo>
                  <a:lnTo>
                    <a:pt x="49" y="1650"/>
                  </a:lnTo>
                  <a:lnTo>
                    <a:pt x="78" y="1679"/>
                  </a:lnTo>
                  <a:lnTo>
                    <a:pt x="112" y="1702"/>
                  </a:lnTo>
                  <a:lnTo>
                    <a:pt x="152" y="1718"/>
                  </a:lnTo>
                  <a:lnTo>
                    <a:pt x="193" y="1726"/>
                  </a:lnTo>
                  <a:lnTo>
                    <a:pt x="216" y="1728"/>
                  </a:lnTo>
                  <a:close/>
                  <a:moveTo>
                    <a:pt x="432" y="432"/>
                  </a:moveTo>
                  <a:lnTo>
                    <a:pt x="1295" y="432"/>
                  </a:lnTo>
                  <a:lnTo>
                    <a:pt x="1295" y="1296"/>
                  </a:lnTo>
                  <a:lnTo>
                    <a:pt x="432" y="1296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2" name="Freeform 20"/>
            <p:cNvSpPr>
              <a:spLocks noEditPoints="1"/>
            </p:cNvSpPr>
            <p:nvPr/>
          </p:nvSpPr>
          <p:spPr bwMode="auto">
            <a:xfrm>
              <a:off x="1025" y="3834"/>
              <a:ext cx="576" cy="576"/>
            </a:xfrm>
            <a:custGeom>
              <a:avLst/>
              <a:gdLst>
                <a:gd name="T0" fmla="*/ 216 w 1728"/>
                <a:gd name="T1" fmla="*/ 1727 h 1727"/>
                <a:gd name="T2" fmla="*/ 1512 w 1728"/>
                <a:gd name="T3" fmla="*/ 1727 h 1727"/>
                <a:gd name="T4" fmla="*/ 1534 w 1728"/>
                <a:gd name="T5" fmla="*/ 1726 h 1727"/>
                <a:gd name="T6" fmla="*/ 1576 w 1728"/>
                <a:gd name="T7" fmla="*/ 1718 h 1727"/>
                <a:gd name="T8" fmla="*/ 1616 w 1728"/>
                <a:gd name="T9" fmla="*/ 1701 h 1727"/>
                <a:gd name="T10" fmla="*/ 1650 w 1728"/>
                <a:gd name="T11" fmla="*/ 1678 h 1727"/>
                <a:gd name="T12" fmla="*/ 1679 w 1728"/>
                <a:gd name="T13" fmla="*/ 1648 h 1727"/>
                <a:gd name="T14" fmla="*/ 1702 w 1728"/>
                <a:gd name="T15" fmla="*/ 1614 h 1727"/>
                <a:gd name="T16" fmla="*/ 1719 w 1728"/>
                <a:gd name="T17" fmla="*/ 1576 h 1727"/>
                <a:gd name="T18" fmla="*/ 1728 w 1728"/>
                <a:gd name="T19" fmla="*/ 1533 h 1727"/>
                <a:gd name="T20" fmla="*/ 1728 w 1728"/>
                <a:gd name="T21" fmla="*/ 1511 h 1727"/>
                <a:gd name="T22" fmla="*/ 1728 w 1728"/>
                <a:gd name="T23" fmla="*/ 216 h 1727"/>
                <a:gd name="T24" fmla="*/ 1728 w 1728"/>
                <a:gd name="T25" fmla="*/ 194 h 1727"/>
                <a:gd name="T26" fmla="*/ 1719 w 1728"/>
                <a:gd name="T27" fmla="*/ 151 h 1727"/>
                <a:gd name="T28" fmla="*/ 1702 w 1728"/>
                <a:gd name="T29" fmla="*/ 112 h 1727"/>
                <a:gd name="T30" fmla="*/ 1679 w 1728"/>
                <a:gd name="T31" fmla="*/ 78 h 1727"/>
                <a:gd name="T32" fmla="*/ 1650 w 1728"/>
                <a:gd name="T33" fmla="*/ 49 h 1727"/>
                <a:gd name="T34" fmla="*/ 1616 w 1728"/>
                <a:gd name="T35" fmla="*/ 26 h 1727"/>
                <a:gd name="T36" fmla="*/ 1576 w 1728"/>
                <a:gd name="T37" fmla="*/ 9 h 1727"/>
                <a:gd name="T38" fmla="*/ 1534 w 1728"/>
                <a:gd name="T39" fmla="*/ 0 h 1727"/>
                <a:gd name="T40" fmla="*/ 1512 w 1728"/>
                <a:gd name="T41" fmla="*/ 0 h 1727"/>
                <a:gd name="T42" fmla="*/ 216 w 1728"/>
                <a:gd name="T43" fmla="*/ 0 h 1727"/>
                <a:gd name="T44" fmla="*/ 195 w 1728"/>
                <a:gd name="T45" fmla="*/ 0 h 1727"/>
                <a:gd name="T46" fmla="*/ 152 w 1728"/>
                <a:gd name="T47" fmla="*/ 9 h 1727"/>
                <a:gd name="T48" fmla="*/ 114 w 1728"/>
                <a:gd name="T49" fmla="*/ 26 h 1727"/>
                <a:gd name="T50" fmla="*/ 80 w 1728"/>
                <a:gd name="T51" fmla="*/ 49 h 1727"/>
                <a:gd name="T52" fmla="*/ 50 w 1728"/>
                <a:gd name="T53" fmla="*/ 78 h 1727"/>
                <a:gd name="T54" fmla="*/ 26 w 1728"/>
                <a:gd name="T55" fmla="*/ 112 h 1727"/>
                <a:gd name="T56" fmla="*/ 10 w 1728"/>
                <a:gd name="T57" fmla="*/ 151 h 1727"/>
                <a:gd name="T58" fmla="*/ 2 w 1728"/>
                <a:gd name="T59" fmla="*/ 194 h 1727"/>
                <a:gd name="T60" fmla="*/ 0 w 1728"/>
                <a:gd name="T61" fmla="*/ 216 h 1727"/>
                <a:gd name="T62" fmla="*/ 0 w 1728"/>
                <a:gd name="T63" fmla="*/ 1511 h 1727"/>
                <a:gd name="T64" fmla="*/ 2 w 1728"/>
                <a:gd name="T65" fmla="*/ 1533 h 1727"/>
                <a:gd name="T66" fmla="*/ 10 w 1728"/>
                <a:gd name="T67" fmla="*/ 1576 h 1727"/>
                <a:gd name="T68" fmla="*/ 26 w 1728"/>
                <a:gd name="T69" fmla="*/ 1614 h 1727"/>
                <a:gd name="T70" fmla="*/ 50 w 1728"/>
                <a:gd name="T71" fmla="*/ 1648 h 1727"/>
                <a:gd name="T72" fmla="*/ 80 w 1728"/>
                <a:gd name="T73" fmla="*/ 1678 h 1727"/>
                <a:gd name="T74" fmla="*/ 114 w 1728"/>
                <a:gd name="T75" fmla="*/ 1701 h 1727"/>
                <a:gd name="T76" fmla="*/ 152 w 1728"/>
                <a:gd name="T77" fmla="*/ 1718 h 1727"/>
                <a:gd name="T78" fmla="*/ 195 w 1728"/>
                <a:gd name="T79" fmla="*/ 1726 h 1727"/>
                <a:gd name="T80" fmla="*/ 216 w 1728"/>
                <a:gd name="T81" fmla="*/ 1727 h 1727"/>
                <a:gd name="T82" fmla="*/ 432 w 1728"/>
                <a:gd name="T83" fmla="*/ 432 h 1727"/>
                <a:gd name="T84" fmla="*/ 1296 w 1728"/>
                <a:gd name="T85" fmla="*/ 432 h 1727"/>
                <a:gd name="T86" fmla="*/ 1296 w 1728"/>
                <a:gd name="T87" fmla="*/ 1295 h 1727"/>
                <a:gd name="T88" fmla="*/ 432 w 1728"/>
                <a:gd name="T89" fmla="*/ 1295 h 1727"/>
                <a:gd name="T90" fmla="*/ 432 w 1728"/>
                <a:gd name="T91" fmla="*/ 432 h 1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8" h="1727">
                  <a:moveTo>
                    <a:pt x="216" y="1727"/>
                  </a:moveTo>
                  <a:lnTo>
                    <a:pt x="1512" y="1727"/>
                  </a:lnTo>
                  <a:lnTo>
                    <a:pt x="1534" y="1726"/>
                  </a:lnTo>
                  <a:lnTo>
                    <a:pt x="1576" y="1718"/>
                  </a:lnTo>
                  <a:lnTo>
                    <a:pt x="1616" y="1701"/>
                  </a:lnTo>
                  <a:lnTo>
                    <a:pt x="1650" y="1678"/>
                  </a:lnTo>
                  <a:lnTo>
                    <a:pt x="1679" y="1648"/>
                  </a:lnTo>
                  <a:lnTo>
                    <a:pt x="1702" y="1614"/>
                  </a:lnTo>
                  <a:lnTo>
                    <a:pt x="1719" y="1576"/>
                  </a:lnTo>
                  <a:lnTo>
                    <a:pt x="1728" y="1533"/>
                  </a:lnTo>
                  <a:lnTo>
                    <a:pt x="1728" y="1511"/>
                  </a:lnTo>
                  <a:lnTo>
                    <a:pt x="1728" y="216"/>
                  </a:lnTo>
                  <a:lnTo>
                    <a:pt x="1728" y="194"/>
                  </a:lnTo>
                  <a:lnTo>
                    <a:pt x="1719" y="151"/>
                  </a:lnTo>
                  <a:lnTo>
                    <a:pt x="1702" y="112"/>
                  </a:lnTo>
                  <a:lnTo>
                    <a:pt x="1679" y="78"/>
                  </a:lnTo>
                  <a:lnTo>
                    <a:pt x="1650" y="49"/>
                  </a:lnTo>
                  <a:lnTo>
                    <a:pt x="1616" y="26"/>
                  </a:lnTo>
                  <a:lnTo>
                    <a:pt x="1576" y="9"/>
                  </a:lnTo>
                  <a:lnTo>
                    <a:pt x="1534" y="0"/>
                  </a:lnTo>
                  <a:lnTo>
                    <a:pt x="1512" y="0"/>
                  </a:lnTo>
                  <a:lnTo>
                    <a:pt x="216" y="0"/>
                  </a:lnTo>
                  <a:lnTo>
                    <a:pt x="195" y="0"/>
                  </a:lnTo>
                  <a:lnTo>
                    <a:pt x="152" y="9"/>
                  </a:lnTo>
                  <a:lnTo>
                    <a:pt x="114" y="26"/>
                  </a:lnTo>
                  <a:lnTo>
                    <a:pt x="80" y="49"/>
                  </a:lnTo>
                  <a:lnTo>
                    <a:pt x="50" y="78"/>
                  </a:lnTo>
                  <a:lnTo>
                    <a:pt x="26" y="112"/>
                  </a:lnTo>
                  <a:lnTo>
                    <a:pt x="10" y="151"/>
                  </a:lnTo>
                  <a:lnTo>
                    <a:pt x="2" y="194"/>
                  </a:lnTo>
                  <a:lnTo>
                    <a:pt x="0" y="216"/>
                  </a:lnTo>
                  <a:lnTo>
                    <a:pt x="0" y="1511"/>
                  </a:lnTo>
                  <a:lnTo>
                    <a:pt x="2" y="1533"/>
                  </a:lnTo>
                  <a:lnTo>
                    <a:pt x="10" y="1576"/>
                  </a:lnTo>
                  <a:lnTo>
                    <a:pt x="26" y="1614"/>
                  </a:lnTo>
                  <a:lnTo>
                    <a:pt x="50" y="1648"/>
                  </a:lnTo>
                  <a:lnTo>
                    <a:pt x="80" y="1678"/>
                  </a:lnTo>
                  <a:lnTo>
                    <a:pt x="114" y="1701"/>
                  </a:lnTo>
                  <a:lnTo>
                    <a:pt x="152" y="1718"/>
                  </a:lnTo>
                  <a:lnTo>
                    <a:pt x="195" y="1726"/>
                  </a:lnTo>
                  <a:lnTo>
                    <a:pt x="216" y="1727"/>
                  </a:lnTo>
                  <a:close/>
                  <a:moveTo>
                    <a:pt x="432" y="432"/>
                  </a:moveTo>
                  <a:lnTo>
                    <a:pt x="1296" y="432"/>
                  </a:lnTo>
                  <a:lnTo>
                    <a:pt x="1296" y="1295"/>
                  </a:lnTo>
                  <a:lnTo>
                    <a:pt x="432" y="1295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3" name="Freeform 21"/>
            <p:cNvSpPr>
              <a:spLocks noEditPoints="1"/>
            </p:cNvSpPr>
            <p:nvPr/>
          </p:nvSpPr>
          <p:spPr bwMode="auto">
            <a:xfrm>
              <a:off x="-414" y="3834"/>
              <a:ext cx="576" cy="576"/>
            </a:xfrm>
            <a:custGeom>
              <a:avLst/>
              <a:gdLst>
                <a:gd name="T0" fmla="*/ 216 w 1727"/>
                <a:gd name="T1" fmla="*/ 1727 h 1727"/>
                <a:gd name="T2" fmla="*/ 1511 w 1727"/>
                <a:gd name="T3" fmla="*/ 1727 h 1727"/>
                <a:gd name="T4" fmla="*/ 1533 w 1727"/>
                <a:gd name="T5" fmla="*/ 1726 h 1727"/>
                <a:gd name="T6" fmla="*/ 1576 w 1727"/>
                <a:gd name="T7" fmla="*/ 1718 h 1727"/>
                <a:gd name="T8" fmla="*/ 1614 w 1727"/>
                <a:gd name="T9" fmla="*/ 1701 h 1727"/>
                <a:gd name="T10" fmla="*/ 1648 w 1727"/>
                <a:gd name="T11" fmla="*/ 1678 h 1727"/>
                <a:gd name="T12" fmla="*/ 1678 w 1727"/>
                <a:gd name="T13" fmla="*/ 1648 h 1727"/>
                <a:gd name="T14" fmla="*/ 1701 w 1727"/>
                <a:gd name="T15" fmla="*/ 1614 h 1727"/>
                <a:gd name="T16" fmla="*/ 1718 w 1727"/>
                <a:gd name="T17" fmla="*/ 1576 h 1727"/>
                <a:gd name="T18" fmla="*/ 1726 w 1727"/>
                <a:gd name="T19" fmla="*/ 1533 h 1727"/>
                <a:gd name="T20" fmla="*/ 1727 w 1727"/>
                <a:gd name="T21" fmla="*/ 1511 h 1727"/>
                <a:gd name="T22" fmla="*/ 1727 w 1727"/>
                <a:gd name="T23" fmla="*/ 216 h 1727"/>
                <a:gd name="T24" fmla="*/ 1726 w 1727"/>
                <a:gd name="T25" fmla="*/ 194 h 1727"/>
                <a:gd name="T26" fmla="*/ 1718 w 1727"/>
                <a:gd name="T27" fmla="*/ 151 h 1727"/>
                <a:gd name="T28" fmla="*/ 1701 w 1727"/>
                <a:gd name="T29" fmla="*/ 112 h 1727"/>
                <a:gd name="T30" fmla="*/ 1678 w 1727"/>
                <a:gd name="T31" fmla="*/ 78 h 1727"/>
                <a:gd name="T32" fmla="*/ 1648 w 1727"/>
                <a:gd name="T33" fmla="*/ 49 h 1727"/>
                <a:gd name="T34" fmla="*/ 1614 w 1727"/>
                <a:gd name="T35" fmla="*/ 26 h 1727"/>
                <a:gd name="T36" fmla="*/ 1576 w 1727"/>
                <a:gd name="T37" fmla="*/ 9 h 1727"/>
                <a:gd name="T38" fmla="*/ 1533 w 1727"/>
                <a:gd name="T39" fmla="*/ 0 h 1727"/>
                <a:gd name="T40" fmla="*/ 1511 w 1727"/>
                <a:gd name="T41" fmla="*/ 0 h 1727"/>
                <a:gd name="T42" fmla="*/ 216 w 1727"/>
                <a:gd name="T43" fmla="*/ 0 h 1727"/>
                <a:gd name="T44" fmla="*/ 194 w 1727"/>
                <a:gd name="T45" fmla="*/ 0 h 1727"/>
                <a:gd name="T46" fmla="*/ 151 w 1727"/>
                <a:gd name="T47" fmla="*/ 9 h 1727"/>
                <a:gd name="T48" fmla="*/ 112 w 1727"/>
                <a:gd name="T49" fmla="*/ 26 h 1727"/>
                <a:gd name="T50" fmla="*/ 78 w 1727"/>
                <a:gd name="T51" fmla="*/ 49 h 1727"/>
                <a:gd name="T52" fmla="*/ 49 w 1727"/>
                <a:gd name="T53" fmla="*/ 78 h 1727"/>
                <a:gd name="T54" fmla="*/ 26 w 1727"/>
                <a:gd name="T55" fmla="*/ 112 h 1727"/>
                <a:gd name="T56" fmla="*/ 9 w 1727"/>
                <a:gd name="T57" fmla="*/ 151 h 1727"/>
                <a:gd name="T58" fmla="*/ 0 w 1727"/>
                <a:gd name="T59" fmla="*/ 194 h 1727"/>
                <a:gd name="T60" fmla="*/ 0 w 1727"/>
                <a:gd name="T61" fmla="*/ 216 h 1727"/>
                <a:gd name="T62" fmla="*/ 0 w 1727"/>
                <a:gd name="T63" fmla="*/ 1511 h 1727"/>
                <a:gd name="T64" fmla="*/ 0 w 1727"/>
                <a:gd name="T65" fmla="*/ 1533 h 1727"/>
                <a:gd name="T66" fmla="*/ 9 w 1727"/>
                <a:gd name="T67" fmla="*/ 1576 h 1727"/>
                <a:gd name="T68" fmla="*/ 26 w 1727"/>
                <a:gd name="T69" fmla="*/ 1614 h 1727"/>
                <a:gd name="T70" fmla="*/ 49 w 1727"/>
                <a:gd name="T71" fmla="*/ 1648 h 1727"/>
                <a:gd name="T72" fmla="*/ 78 w 1727"/>
                <a:gd name="T73" fmla="*/ 1678 h 1727"/>
                <a:gd name="T74" fmla="*/ 112 w 1727"/>
                <a:gd name="T75" fmla="*/ 1701 h 1727"/>
                <a:gd name="T76" fmla="*/ 151 w 1727"/>
                <a:gd name="T77" fmla="*/ 1718 h 1727"/>
                <a:gd name="T78" fmla="*/ 194 w 1727"/>
                <a:gd name="T79" fmla="*/ 1726 h 1727"/>
                <a:gd name="T80" fmla="*/ 216 w 1727"/>
                <a:gd name="T81" fmla="*/ 1727 h 1727"/>
                <a:gd name="T82" fmla="*/ 432 w 1727"/>
                <a:gd name="T83" fmla="*/ 432 h 1727"/>
                <a:gd name="T84" fmla="*/ 1295 w 1727"/>
                <a:gd name="T85" fmla="*/ 432 h 1727"/>
                <a:gd name="T86" fmla="*/ 1295 w 1727"/>
                <a:gd name="T87" fmla="*/ 1295 h 1727"/>
                <a:gd name="T88" fmla="*/ 432 w 1727"/>
                <a:gd name="T89" fmla="*/ 1295 h 1727"/>
                <a:gd name="T90" fmla="*/ 432 w 1727"/>
                <a:gd name="T91" fmla="*/ 432 h 1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7" h="1727">
                  <a:moveTo>
                    <a:pt x="216" y="1727"/>
                  </a:moveTo>
                  <a:lnTo>
                    <a:pt x="1511" y="1727"/>
                  </a:lnTo>
                  <a:lnTo>
                    <a:pt x="1533" y="1726"/>
                  </a:lnTo>
                  <a:lnTo>
                    <a:pt x="1576" y="1718"/>
                  </a:lnTo>
                  <a:lnTo>
                    <a:pt x="1614" y="1701"/>
                  </a:lnTo>
                  <a:lnTo>
                    <a:pt x="1648" y="1678"/>
                  </a:lnTo>
                  <a:lnTo>
                    <a:pt x="1678" y="1648"/>
                  </a:lnTo>
                  <a:lnTo>
                    <a:pt x="1701" y="1614"/>
                  </a:lnTo>
                  <a:lnTo>
                    <a:pt x="1718" y="1576"/>
                  </a:lnTo>
                  <a:lnTo>
                    <a:pt x="1726" y="1533"/>
                  </a:lnTo>
                  <a:lnTo>
                    <a:pt x="1727" y="1511"/>
                  </a:lnTo>
                  <a:lnTo>
                    <a:pt x="1727" y="216"/>
                  </a:lnTo>
                  <a:lnTo>
                    <a:pt x="1726" y="194"/>
                  </a:lnTo>
                  <a:lnTo>
                    <a:pt x="1718" y="151"/>
                  </a:lnTo>
                  <a:lnTo>
                    <a:pt x="1701" y="112"/>
                  </a:lnTo>
                  <a:lnTo>
                    <a:pt x="1678" y="78"/>
                  </a:lnTo>
                  <a:lnTo>
                    <a:pt x="1648" y="49"/>
                  </a:lnTo>
                  <a:lnTo>
                    <a:pt x="1614" y="26"/>
                  </a:lnTo>
                  <a:lnTo>
                    <a:pt x="1576" y="9"/>
                  </a:lnTo>
                  <a:lnTo>
                    <a:pt x="1533" y="0"/>
                  </a:lnTo>
                  <a:lnTo>
                    <a:pt x="1511" y="0"/>
                  </a:lnTo>
                  <a:lnTo>
                    <a:pt x="216" y="0"/>
                  </a:lnTo>
                  <a:lnTo>
                    <a:pt x="194" y="0"/>
                  </a:lnTo>
                  <a:lnTo>
                    <a:pt x="151" y="9"/>
                  </a:lnTo>
                  <a:lnTo>
                    <a:pt x="112" y="26"/>
                  </a:lnTo>
                  <a:lnTo>
                    <a:pt x="78" y="49"/>
                  </a:lnTo>
                  <a:lnTo>
                    <a:pt x="49" y="78"/>
                  </a:lnTo>
                  <a:lnTo>
                    <a:pt x="26" y="112"/>
                  </a:lnTo>
                  <a:lnTo>
                    <a:pt x="9" y="151"/>
                  </a:lnTo>
                  <a:lnTo>
                    <a:pt x="0" y="194"/>
                  </a:lnTo>
                  <a:lnTo>
                    <a:pt x="0" y="216"/>
                  </a:lnTo>
                  <a:lnTo>
                    <a:pt x="0" y="1511"/>
                  </a:lnTo>
                  <a:lnTo>
                    <a:pt x="0" y="1533"/>
                  </a:lnTo>
                  <a:lnTo>
                    <a:pt x="9" y="1576"/>
                  </a:lnTo>
                  <a:lnTo>
                    <a:pt x="26" y="1614"/>
                  </a:lnTo>
                  <a:lnTo>
                    <a:pt x="49" y="1648"/>
                  </a:lnTo>
                  <a:lnTo>
                    <a:pt x="78" y="1678"/>
                  </a:lnTo>
                  <a:lnTo>
                    <a:pt x="112" y="1701"/>
                  </a:lnTo>
                  <a:lnTo>
                    <a:pt x="151" y="1718"/>
                  </a:lnTo>
                  <a:lnTo>
                    <a:pt x="194" y="1726"/>
                  </a:lnTo>
                  <a:lnTo>
                    <a:pt x="216" y="1727"/>
                  </a:lnTo>
                  <a:close/>
                  <a:moveTo>
                    <a:pt x="432" y="432"/>
                  </a:moveTo>
                  <a:lnTo>
                    <a:pt x="1295" y="432"/>
                  </a:lnTo>
                  <a:lnTo>
                    <a:pt x="1295" y="1295"/>
                  </a:lnTo>
                  <a:lnTo>
                    <a:pt x="432" y="1295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4" name="Freeform 22"/>
            <p:cNvSpPr>
              <a:spLocks noEditPoints="1"/>
            </p:cNvSpPr>
            <p:nvPr/>
          </p:nvSpPr>
          <p:spPr bwMode="auto">
            <a:xfrm>
              <a:off x="306" y="3834"/>
              <a:ext cx="575" cy="576"/>
            </a:xfrm>
            <a:custGeom>
              <a:avLst/>
              <a:gdLst>
                <a:gd name="T0" fmla="*/ 216 w 1727"/>
                <a:gd name="T1" fmla="*/ 1727 h 1727"/>
                <a:gd name="T2" fmla="*/ 1511 w 1727"/>
                <a:gd name="T3" fmla="*/ 1727 h 1727"/>
                <a:gd name="T4" fmla="*/ 1534 w 1727"/>
                <a:gd name="T5" fmla="*/ 1726 h 1727"/>
                <a:gd name="T6" fmla="*/ 1576 w 1727"/>
                <a:gd name="T7" fmla="*/ 1718 h 1727"/>
                <a:gd name="T8" fmla="*/ 1614 w 1727"/>
                <a:gd name="T9" fmla="*/ 1701 h 1727"/>
                <a:gd name="T10" fmla="*/ 1649 w 1727"/>
                <a:gd name="T11" fmla="*/ 1678 h 1727"/>
                <a:gd name="T12" fmla="*/ 1679 w 1727"/>
                <a:gd name="T13" fmla="*/ 1648 h 1727"/>
                <a:gd name="T14" fmla="*/ 1702 w 1727"/>
                <a:gd name="T15" fmla="*/ 1614 h 1727"/>
                <a:gd name="T16" fmla="*/ 1718 w 1727"/>
                <a:gd name="T17" fmla="*/ 1576 h 1727"/>
                <a:gd name="T18" fmla="*/ 1727 w 1727"/>
                <a:gd name="T19" fmla="*/ 1533 h 1727"/>
                <a:gd name="T20" fmla="*/ 1727 w 1727"/>
                <a:gd name="T21" fmla="*/ 1511 h 1727"/>
                <a:gd name="T22" fmla="*/ 1727 w 1727"/>
                <a:gd name="T23" fmla="*/ 216 h 1727"/>
                <a:gd name="T24" fmla="*/ 1727 w 1727"/>
                <a:gd name="T25" fmla="*/ 194 h 1727"/>
                <a:gd name="T26" fmla="*/ 1718 w 1727"/>
                <a:gd name="T27" fmla="*/ 151 h 1727"/>
                <a:gd name="T28" fmla="*/ 1702 w 1727"/>
                <a:gd name="T29" fmla="*/ 112 h 1727"/>
                <a:gd name="T30" fmla="*/ 1679 w 1727"/>
                <a:gd name="T31" fmla="*/ 78 h 1727"/>
                <a:gd name="T32" fmla="*/ 1649 w 1727"/>
                <a:gd name="T33" fmla="*/ 49 h 1727"/>
                <a:gd name="T34" fmla="*/ 1614 w 1727"/>
                <a:gd name="T35" fmla="*/ 26 h 1727"/>
                <a:gd name="T36" fmla="*/ 1576 w 1727"/>
                <a:gd name="T37" fmla="*/ 9 h 1727"/>
                <a:gd name="T38" fmla="*/ 1534 w 1727"/>
                <a:gd name="T39" fmla="*/ 0 h 1727"/>
                <a:gd name="T40" fmla="*/ 1511 w 1727"/>
                <a:gd name="T41" fmla="*/ 0 h 1727"/>
                <a:gd name="T42" fmla="*/ 216 w 1727"/>
                <a:gd name="T43" fmla="*/ 0 h 1727"/>
                <a:gd name="T44" fmla="*/ 193 w 1727"/>
                <a:gd name="T45" fmla="*/ 0 h 1727"/>
                <a:gd name="T46" fmla="*/ 152 w 1727"/>
                <a:gd name="T47" fmla="*/ 9 h 1727"/>
                <a:gd name="T48" fmla="*/ 112 w 1727"/>
                <a:gd name="T49" fmla="*/ 26 h 1727"/>
                <a:gd name="T50" fmla="*/ 78 w 1727"/>
                <a:gd name="T51" fmla="*/ 49 h 1727"/>
                <a:gd name="T52" fmla="*/ 49 w 1727"/>
                <a:gd name="T53" fmla="*/ 78 h 1727"/>
                <a:gd name="T54" fmla="*/ 25 w 1727"/>
                <a:gd name="T55" fmla="*/ 112 h 1727"/>
                <a:gd name="T56" fmla="*/ 8 w 1727"/>
                <a:gd name="T57" fmla="*/ 151 h 1727"/>
                <a:gd name="T58" fmla="*/ 0 w 1727"/>
                <a:gd name="T59" fmla="*/ 194 h 1727"/>
                <a:gd name="T60" fmla="*/ 0 w 1727"/>
                <a:gd name="T61" fmla="*/ 216 h 1727"/>
                <a:gd name="T62" fmla="*/ 0 w 1727"/>
                <a:gd name="T63" fmla="*/ 1511 h 1727"/>
                <a:gd name="T64" fmla="*/ 0 w 1727"/>
                <a:gd name="T65" fmla="*/ 1533 h 1727"/>
                <a:gd name="T66" fmla="*/ 8 w 1727"/>
                <a:gd name="T67" fmla="*/ 1576 h 1727"/>
                <a:gd name="T68" fmla="*/ 25 w 1727"/>
                <a:gd name="T69" fmla="*/ 1614 h 1727"/>
                <a:gd name="T70" fmla="*/ 49 w 1727"/>
                <a:gd name="T71" fmla="*/ 1648 h 1727"/>
                <a:gd name="T72" fmla="*/ 78 w 1727"/>
                <a:gd name="T73" fmla="*/ 1678 h 1727"/>
                <a:gd name="T74" fmla="*/ 112 w 1727"/>
                <a:gd name="T75" fmla="*/ 1701 h 1727"/>
                <a:gd name="T76" fmla="*/ 152 w 1727"/>
                <a:gd name="T77" fmla="*/ 1718 h 1727"/>
                <a:gd name="T78" fmla="*/ 193 w 1727"/>
                <a:gd name="T79" fmla="*/ 1726 h 1727"/>
                <a:gd name="T80" fmla="*/ 216 w 1727"/>
                <a:gd name="T81" fmla="*/ 1727 h 1727"/>
                <a:gd name="T82" fmla="*/ 432 w 1727"/>
                <a:gd name="T83" fmla="*/ 432 h 1727"/>
                <a:gd name="T84" fmla="*/ 1295 w 1727"/>
                <a:gd name="T85" fmla="*/ 432 h 1727"/>
                <a:gd name="T86" fmla="*/ 1295 w 1727"/>
                <a:gd name="T87" fmla="*/ 1295 h 1727"/>
                <a:gd name="T88" fmla="*/ 432 w 1727"/>
                <a:gd name="T89" fmla="*/ 1295 h 1727"/>
                <a:gd name="T90" fmla="*/ 432 w 1727"/>
                <a:gd name="T91" fmla="*/ 432 h 1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7" h="1727">
                  <a:moveTo>
                    <a:pt x="216" y="1727"/>
                  </a:moveTo>
                  <a:lnTo>
                    <a:pt x="1511" y="1727"/>
                  </a:lnTo>
                  <a:lnTo>
                    <a:pt x="1534" y="1726"/>
                  </a:lnTo>
                  <a:lnTo>
                    <a:pt x="1576" y="1718"/>
                  </a:lnTo>
                  <a:lnTo>
                    <a:pt x="1614" y="1701"/>
                  </a:lnTo>
                  <a:lnTo>
                    <a:pt x="1649" y="1678"/>
                  </a:lnTo>
                  <a:lnTo>
                    <a:pt x="1679" y="1648"/>
                  </a:lnTo>
                  <a:lnTo>
                    <a:pt x="1702" y="1614"/>
                  </a:lnTo>
                  <a:lnTo>
                    <a:pt x="1718" y="1576"/>
                  </a:lnTo>
                  <a:lnTo>
                    <a:pt x="1727" y="1533"/>
                  </a:lnTo>
                  <a:lnTo>
                    <a:pt x="1727" y="1511"/>
                  </a:lnTo>
                  <a:lnTo>
                    <a:pt x="1727" y="216"/>
                  </a:lnTo>
                  <a:lnTo>
                    <a:pt x="1727" y="194"/>
                  </a:lnTo>
                  <a:lnTo>
                    <a:pt x="1718" y="151"/>
                  </a:lnTo>
                  <a:lnTo>
                    <a:pt x="1702" y="112"/>
                  </a:lnTo>
                  <a:lnTo>
                    <a:pt x="1679" y="78"/>
                  </a:lnTo>
                  <a:lnTo>
                    <a:pt x="1649" y="49"/>
                  </a:lnTo>
                  <a:lnTo>
                    <a:pt x="1614" y="26"/>
                  </a:lnTo>
                  <a:lnTo>
                    <a:pt x="1576" y="9"/>
                  </a:lnTo>
                  <a:lnTo>
                    <a:pt x="1534" y="0"/>
                  </a:lnTo>
                  <a:lnTo>
                    <a:pt x="1511" y="0"/>
                  </a:lnTo>
                  <a:lnTo>
                    <a:pt x="216" y="0"/>
                  </a:lnTo>
                  <a:lnTo>
                    <a:pt x="193" y="0"/>
                  </a:lnTo>
                  <a:lnTo>
                    <a:pt x="152" y="9"/>
                  </a:lnTo>
                  <a:lnTo>
                    <a:pt x="112" y="26"/>
                  </a:lnTo>
                  <a:lnTo>
                    <a:pt x="78" y="49"/>
                  </a:lnTo>
                  <a:lnTo>
                    <a:pt x="49" y="78"/>
                  </a:lnTo>
                  <a:lnTo>
                    <a:pt x="25" y="112"/>
                  </a:lnTo>
                  <a:lnTo>
                    <a:pt x="8" y="151"/>
                  </a:lnTo>
                  <a:lnTo>
                    <a:pt x="0" y="194"/>
                  </a:lnTo>
                  <a:lnTo>
                    <a:pt x="0" y="216"/>
                  </a:lnTo>
                  <a:lnTo>
                    <a:pt x="0" y="1511"/>
                  </a:lnTo>
                  <a:lnTo>
                    <a:pt x="0" y="1533"/>
                  </a:lnTo>
                  <a:lnTo>
                    <a:pt x="8" y="1576"/>
                  </a:lnTo>
                  <a:lnTo>
                    <a:pt x="25" y="1614"/>
                  </a:lnTo>
                  <a:lnTo>
                    <a:pt x="49" y="1648"/>
                  </a:lnTo>
                  <a:lnTo>
                    <a:pt x="78" y="1678"/>
                  </a:lnTo>
                  <a:lnTo>
                    <a:pt x="112" y="1701"/>
                  </a:lnTo>
                  <a:lnTo>
                    <a:pt x="152" y="1718"/>
                  </a:lnTo>
                  <a:lnTo>
                    <a:pt x="193" y="1726"/>
                  </a:lnTo>
                  <a:lnTo>
                    <a:pt x="216" y="1727"/>
                  </a:lnTo>
                  <a:close/>
                  <a:moveTo>
                    <a:pt x="432" y="432"/>
                  </a:moveTo>
                  <a:lnTo>
                    <a:pt x="1295" y="432"/>
                  </a:lnTo>
                  <a:lnTo>
                    <a:pt x="1295" y="1295"/>
                  </a:lnTo>
                  <a:lnTo>
                    <a:pt x="432" y="1295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95" name="Group 42"/>
          <p:cNvGrpSpPr>
            <a:grpSpLocks noChangeAspect="1"/>
          </p:cNvGrpSpPr>
          <p:nvPr/>
        </p:nvGrpSpPr>
        <p:grpSpPr bwMode="auto">
          <a:xfrm>
            <a:off x="8940894" y="2806922"/>
            <a:ext cx="500479" cy="577651"/>
            <a:chOff x="1967" y="0"/>
            <a:chExt cx="3742" cy="4319"/>
          </a:xfrm>
          <a:solidFill>
            <a:srgbClr val="0079DC"/>
          </a:solidFill>
        </p:grpSpPr>
        <p:sp>
          <p:nvSpPr>
            <p:cNvPr id="96" name="Freeform 43"/>
            <p:cNvSpPr>
              <a:spLocks noEditPoints="1"/>
            </p:cNvSpPr>
            <p:nvPr/>
          </p:nvSpPr>
          <p:spPr bwMode="auto">
            <a:xfrm>
              <a:off x="1967" y="0"/>
              <a:ext cx="3742" cy="3167"/>
            </a:xfrm>
            <a:custGeom>
              <a:avLst/>
              <a:gdLst>
                <a:gd name="T0" fmla="*/ 3737 w 11227"/>
                <a:gd name="T1" fmla="*/ 9069 h 9501"/>
                <a:gd name="T2" fmla="*/ 7988 w 11227"/>
                <a:gd name="T3" fmla="*/ 9501 h 9501"/>
                <a:gd name="T4" fmla="*/ 7004 w 11227"/>
                <a:gd name="T5" fmla="*/ 7773 h 9501"/>
                <a:gd name="T6" fmla="*/ 10495 w 11227"/>
                <a:gd name="T7" fmla="*/ 7763 h 9501"/>
                <a:gd name="T8" fmla="*/ 10738 w 11227"/>
                <a:gd name="T9" fmla="*/ 7688 h 9501"/>
                <a:gd name="T10" fmla="*/ 10944 w 11227"/>
                <a:gd name="T11" fmla="*/ 7549 h 9501"/>
                <a:gd name="T12" fmla="*/ 11103 w 11227"/>
                <a:gd name="T13" fmla="*/ 7357 h 9501"/>
                <a:gd name="T14" fmla="*/ 11200 w 11227"/>
                <a:gd name="T15" fmla="*/ 7125 h 9501"/>
                <a:gd name="T16" fmla="*/ 11227 w 11227"/>
                <a:gd name="T17" fmla="*/ 6909 h 9501"/>
                <a:gd name="T18" fmla="*/ 11218 w 11227"/>
                <a:gd name="T19" fmla="*/ 733 h 9501"/>
                <a:gd name="T20" fmla="*/ 11143 w 11227"/>
                <a:gd name="T21" fmla="*/ 489 h 9501"/>
                <a:gd name="T22" fmla="*/ 11003 w 11227"/>
                <a:gd name="T23" fmla="*/ 283 h 9501"/>
                <a:gd name="T24" fmla="*/ 10812 w 11227"/>
                <a:gd name="T25" fmla="*/ 124 h 9501"/>
                <a:gd name="T26" fmla="*/ 10579 w 11227"/>
                <a:gd name="T27" fmla="*/ 27 h 9501"/>
                <a:gd name="T28" fmla="*/ 10364 w 11227"/>
                <a:gd name="T29" fmla="*/ 0 h 9501"/>
                <a:gd name="T30" fmla="*/ 733 w 11227"/>
                <a:gd name="T31" fmla="*/ 10 h 9501"/>
                <a:gd name="T32" fmla="*/ 490 w 11227"/>
                <a:gd name="T33" fmla="*/ 85 h 9501"/>
                <a:gd name="T34" fmla="*/ 283 w 11227"/>
                <a:gd name="T35" fmla="*/ 224 h 9501"/>
                <a:gd name="T36" fmla="*/ 125 w 11227"/>
                <a:gd name="T37" fmla="*/ 416 h 9501"/>
                <a:gd name="T38" fmla="*/ 28 w 11227"/>
                <a:gd name="T39" fmla="*/ 648 h 9501"/>
                <a:gd name="T40" fmla="*/ 0 w 11227"/>
                <a:gd name="T41" fmla="*/ 864 h 9501"/>
                <a:gd name="T42" fmla="*/ 10 w 11227"/>
                <a:gd name="T43" fmla="*/ 7042 h 9501"/>
                <a:gd name="T44" fmla="*/ 85 w 11227"/>
                <a:gd name="T45" fmla="*/ 7284 h 9501"/>
                <a:gd name="T46" fmla="*/ 225 w 11227"/>
                <a:gd name="T47" fmla="*/ 7490 h 9501"/>
                <a:gd name="T48" fmla="*/ 416 w 11227"/>
                <a:gd name="T49" fmla="*/ 7649 h 9501"/>
                <a:gd name="T50" fmla="*/ 648 w 11227"/>
                <a:gd name="T51" fmla="*/ 7747 h 9501"/>
                <a:gd name="T52" fmla="*/ 864 w 11227"/>
                <a:gd name="T53" fmla="*/ 7773 h 9501"/>
                <a:gd name="T54" fmla="*/ 4684 w 11227"/>
                <a:gd name="T55" fmla="*/ 7773 h 9501"/>
                <a:gd name="T56" fmla="*/ 10795 w 11227"/>
                <a:gd name="T57" fmla="*/ 6909 h 9501"/>
                <a:gd name="T58" fmla="*/ 10743 w 11227"/>
                <a:gd name="T59" fmla="*/ 7116 h 9501"/>
                <a:gd name="T60" fmla="*/ 10570 w 11227"/>
                <a:gd name="T61" fmla="*/ 7289 h 9501"/>
                <a:gd name="T62" fmla="*/ 10364 w 11227"/>
                <a:gd name="T63" fmla="*/ 7341 h 9501"/>
                <a:gd name="T64" fmla="*/ 736 w 11227"/>
                <a:gd name="T65" fmla="*/ 7322 h 9501"/>
                <a:gd name="T66" fmla="*/ 531 w 11227"/>
                <a:gd name="T67" fmla="*/ 7185 h 9501"/>
                <a:gd name="T68" fmla="*/ 434 w 11227"/>
                <a:gd name="T69" fmla="*/ 6954 h 9501"/>
                <a:gd name="T70" fmla="*/ 10795 w 11227"/>
                <a:gd name="T71" fmla="*/ 6477 h 9501"/>
                <a:gd name="T72" fmla="*/ 434 w 11227"/>
                <a:gd name="T73" fmla="*/ 819 h 9501"/>
                <a:gd name="T74" fmla="*/ 531 w 11227"/>
                <a:gd name="T75" fmla="*/ 589 h 9501"/>
                <a:gd name="T76" fmla="*/ 736 w 11227"/>
                <a:gd name="T77" fmla="*/ 451 h 9501"/>
                <a:gd name="T78" fmla="*/ 10364 w 11227"/>
                <a:gd name="T79" fmla="*/ 432 h 9501"/>
                <a:gd name="T80" fmla="*/ 10570 w 11227"/>
                <a:gd name="T81" fmla="*/ 484 h 9501"/>
                <a:gd name="T82" fmla="*/ 10743 w 11227"/>
                <a:gd name="T83" fmla="*/ 657 h 9501"/>
                <a:gd name="T84" fmla="*/ 10795 w 11227"/>
                <a:gd name="T85" fmla="*/ 864 h 9501"/>
                <a:gd name="T86" fmla="*/ 432 w 11227"/>
                <a:gd name="T87" fmla="*/ 864 h 9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1227" h="9501">
                  <a:moveTo>
                    <a:pt x="864" y="7773"/>
                  </a:moveTo>
                  <a:lnTo>
                    <a:pt x="4223" y="7773"/>
                  </a:lnTo>
                  <a:lnTo>
                    <a:pt x="3737" y="9069"/>
                  </a:lnTo>
                  <a:lnTo>
                    <a:pt x="3239" y="9069"/>
                  </a:lnTo>
                  <a:lnTo>
                    <a:pt x="3239" y="9501"/>
                  </a:lnTo>
                  <a:lnTo>
                    <a:pt x="7988" y="9501"/>
                  </a:lnTo>
                  <a:lnTo>
                    <a:pt x="7988" y="9069"/>
                  </a:lnTo>
                  <a:lnTo>
                    <a:pt x="7491" y="9069"/>
                  </a:lnTo>
                  <a:lnTo>
                    <a:pt x="7004" y="7773"/>
                  </a:lnTo>
                  <a:lnTo>
                    <a:pt x="10364" y="7773"/>
                  </a:lnTo>
                  <a:lnTo>
                    <a:pt x="10409" y="7773"/>
                  </a:lnTo>
                  <a:lnTo>
                    <a:pt x="10495" y="7763"/>
                  </a:lnTo>
                  <a:lnTo>
                    <a:pt x="10579" y="7746"/>
                  </a:lnTo>
                  <a:lnTo>
                    <a:pt x="10660" y="7721"/>
                  </a:lnTo>
                  <a:lnTo>
                    <a:pt x="10738" y="7688"/>
                  </a:lnTo>
                  <a:lnTo>
                    <a:pt x="10812" y="7649"/>
                  </a:lnTo>
                  <a:lnTo>
                    <a:pt x="10880" y="7602"/>
                  </a:lnTo>
                  <a:lnTo>
                    <a:pt x="10944" y="7549"/>
                  </a:lnTo>
                  <a:lnTo>
                    <a:pt x="11003" y="7490"/>
                  </a:lnTo>
                  <a:lnTo>
                    <a:pt x="11056" y="7426"/>
                  </a:lnTo>
                  <a:lnTo>
                    <a:pt x="11103" y="7357"/>
                  </a:lnTo>
                  <a:lnTo>
                    <a:pt x="11143" y="7284"/>
                  </a:lnTo>
                  <a:lnTo>
                    <a:pt x="11175" y="7207"/>
                  </a:lnTo>
                  <a:lnTo>
                    <a:pt x="11200" y="7125"/>
                  </a:lnTo>
                  <a:lnTo>
                    <a:pt x="11218" y="7042"/>
                  </a:lnTo>
                  <a:lnTo>
                    <a:pt x="11226" y="6954"/>
                  </a:lnTo>
                  <a:lnTo>
                    <a:pt x="11227" y="6909"/>
                  </a:lnTo>
                  <a:lnTo>
                    <a:pt x="11227" y="864"/>
                  </a:lnTo>
                  <a:lnTo>
                    <a:pt x="11226" y="819"/>
                  </a:lnTo>
                  <a:lnTo>
                    <a:pt x="11218" y="733"/>
                  </a:lnTo>
                  <a:lnTo>
                    <a:pt x="11200" y="648"/>
                  </a:lnTo>
                  <a:lnTo>
                    <a:pt x="11175" y="567"/>
                  </a:lnTo>
                  <a:lnTo>
                    <a:pt x="11143" y="489"/>
                  </a:lnTo>
                  <a:lnTo>
                    <a:pt x="11103" y="416"/>
                  </a:lnTo>
                  <a:lnTo>
                    <a:pt x="11056" y="347"/>
                  </a:lnTo>
                  <a:lnTo>
                    <a:pt x="11003" y="283"/>
                  </a:lnTo>
                  <a:lnTo>
                    <a:pt x="10944" y="224"/>
                  </a:lnTo>
                  <a:lnTo>
                    <a:pt x="10880" y="171"/>
                  </a:lnTo>
                  <a:lnTo>
                    <a:pt x="10812" y="124"/>
                  </a:lnTo>
                  <a:lnTo>
                    <a:pt x="10738" y="85"/>
                  </a:lnTo>
                  <a:lnTo>
                    <a:pt x="10660" y="52"/>
                  </a:lnTo>
                  <a:lnTo>
                    <a:pt x="10579" y="27"/>
                  </a:lnTo>
                  <a:lnTo>
                    <a:pt x="10495" y="10"/>
                  </a:lnTo>
                  <a:lnTo>
                    <a:pt x="10409" y="1"/>
                  </a:lnTo>
                  <a:lnTo>
                    <a:pt x="10364" y="0"/>
                  </a:lnTo>
                  <a:lnTo>
                    <a:pt x="864" y="0"/>
                  </a:lnTo>
                  <a:lnTo>
                    <a:pt x="819" y="1"/>
                  </a:lnTo>
                  <a:lnTo>
                    <a:pt x="733" y="10"/>
                  </a:lnTo>
                  <a:lnTo>
                    <a:pt x="648" y="27"/>
                  </a:lnTo>
                  <a:lnTo>
                    <a:pt x="568" y="52"/>
                  </a:lnTo>
                  <a:lnTo>
                    <a:pt x="490" y="85"/>
                  </a:lnTo>
                  <a:lnTo>
                    <a:pt x="416" y="124"/>
                  </a:lnTo>
                  <a:lnTo>
                    <a:pt x="348" y="171"/>
                  </a:lnTo>
                  <a:lnTo>
                    <a:pt x="283" y="224"/>
                  </a:lnTo>
                  <a:lnTo>
                    <a:pt x="225" y="283"/>
                  </a:lnTo>
                  <a:lnTo>
                    <a:pt x="173" y="347"/>
                  </a:lnTo>
                  <a:lnTo>
                    <a:pt x="125" y="416"/>
                  </a:lnTo>
                  <a:lnTo>
                    <a:pt x="85" y="489"/>
                  </a:lnTo>
                  <a:lnTo>
                    <a:pt x="52" y="567"/>
                  </a:lnTo>
                  <a:lnTo>
                    <a:pt x="28" y="648"/>
                  </a:lnTo>
                  <a:lnTo>
                    <a:pt x="10" y="733"/>
                  </a:lnTo>
                  <a:lnTo>
                    <a:pt x="2" y="819"/>
                  </a:lnTo>
                  <a:lnTo>
                    <a:pt x="0" y="864"/>
                  </a:lnTo>
                  <a:lnTo>
                    <a:pt x="0" y="6909"/>
                  </a:lnTo>
                  <a:lnTo>
                    <a:pt x="2" y="6954"/>
                  </a:lnTo>
                  <a:lnTo>
                    <a:pt x="10" y="7042"/>
                  </a:lnTo>
                  <a:lnTo>
                    <a:pt x="28" y="7125"/>
                  </a:lnTo>
                  <a:lnTo>
                    <a:pt x="52" y="7207"/>
                  </a:lnTo>
                  <a:lnTo>
                    <a:pt x="85" y="7284"/>
                  </a:lnTo>
                  <a:lnTo>
                    <a:pt x="125" y="7357"/>
                  </a:lnTo>
                  <a:lnTo>
                    <a:pt x="173" y="7426"/>
                  </a:lnTo>
                  <a:lnTo>
                    <a:pt x="225" y="7490"/>
                  </a:lnTo>
                  <a:lnTo>
                    <a:pt x="283" y="7549"/>
                  </a:lnTo>
                  <a:lnTo>
                    <a:pt x="348" y="7602"/>
                  </a:lnTo>
                  <a:lnTo>
                    <a:pt x="416" y="7649"/>
                  </a:lnTo>
                  <a:lnTo>
                    <a:pt x="490" y="7688"/>
                  </a:lnTo>
                  <a:lnTo>
                    <a:pt x="568" y="7721"/>
                  </a:lnTo>
                  <a:lnTo>
                    <a:pt x="648" y="7747"/>
                  </a:lnTo>
                  <a:lnTo>
                    <a:pt x="733" y="7763"/>
                  </a:lnTo>
                  <a:lnTo>
                    <a:pt x="819" y="7773"/>
                  </a:lnTo>
                  <a:lnTo>
                    <a:pt x="864" y="7773"/>
                  </a:lnTo>
                  <a:close/>
                  <a:moveTo>
                    <a:pt x="7029" y="9069"/>
                  </a:moveTo>
                  <a:lnTo>
                    <a:pt x="4199" y="9069"/>
                  </a:lnTo>
                  <a:lnTo>
                    <a:pt x="4684" y="7773"/>
                  </a:lnTo>
                  <a:lnTo>
                    <a:pt x="6544" y="7773"/>
                  </a:lnTo>
                  <a:lnTo>
                    <a:pt x="7029" y="9069"/>
                  </a:lnTo>
                  <a:close/>
                  <a:moveTo>
                    <a:pt x="10795" y="6909"/>
                  </a:moveTo>
                  <a:lnTo>
                    <a:pt x="10794" y="6954"/>
                  </a:lnTo>
                  <a:lnTo>
                    <a:pt x="10776" y="7038"/>
                  </a:lnTo>
                  <a:lnTo>
                    <a:pt x="10743" y="7116"/>
                  </a:lnTo>
                  <a:lnTo>
                    <a:pt x="10697" y="7185"/>
                  </a:lnTo>
                  <a:lnTo>
                    <a:pt x="10638" y="7243"/>
                  </a:lnTo>
                  <a:lnTo>
                    <a:pt x="10570" y="7289"/>
                  </a:lnTo>
                  <a:lnTo>
                    <a:pt x="10492" y="7322"/>
                  </a:lnTo>
                  <a:lnTo>
                    <a:pt x="10407" y="7340"/>
                  </a:lnTo>
                  <a:lnTo>
                    <a:pt x="10364" y="7341"/>
                  </a:lnTo>
                  <a:lnTo>
                    <a:pt x="864" y="7341"/>
                  </a:lnTo>
                  <a:lnTo>
                    <a:pt x="820" y="7340"/>
                  </a:lnTo>
                  <a:lnTo>
                    <a:pt x="736" y="7322"/>
                  </a:lnTo>
                  <a:lnTo>
                    <a:pt x="658" y="7289"/>
                  </a:lnTo>
                  <a:lnTo>
                    <a:pt x="589" y="7243"/>
                  </a:lnTo>
                  <a:lnTo>
                    <a:pt x="531" y="7185"/>
                  </a:lnTo>
                  <a:lnTo>
                    <a:pt x="484" y="7116"/>
                  </a:lnTo>
                  <a:lnTo>
                    <a:pt x="451" y="7038"/>
                  </a:lnTo>
                  <a:lnTo>
                    <a:pt x="434" y="6954"/>
                  </a:lnTo>
                  <a:lnTo>
                    <a:pt x="432" y="6909"/>
                  </a:lnTo>
                  <a:lnTo>
                    <a:pt x="432" y="6477"/>
                  </a:lnTo>
                  <a:lnTo>
                    <a:pt x="10795" y="6477"/>
                  </a:lnTo>
                  <a:lnTo>
                    <a:pt x="10795" y="6909"/>
                  </a:lnTo>
                  <a:close/>
                  <a:moveTo>
                    <a:pt x="432" y="864"/>
                  </a:moveTo>
                  <a:lnTo>
                    <a:pt x="434" y="819"/>
                  </a:lnTo>
                  <a:lnTo>
                    <a:pt x="451" y="735"/>
                  </a:lnTo>
                  <a:lnTo>
                    <a:pt x="484" y="657"/>
                  </a:lnTo>
                  <a:lnTo>
                    <a:pt x="531" y="589"/>
                  </a:lnTo>
                  <a:lnTo>
                    <a:pt x="589" y="530"/>
                  </a:lnTo>
                  <a:lnTo>
                    <a:pt x="658" y="484"/>
                  </a:lnTo>
                  <a:lnTo>
                    <a:pt x="736" y="451"/>
                  </a:lnTo>
                  <a:lnTo>
                    <a:pt x="820" y="433"/>
                  </a:lnTo>
                  <a:lnTo>
                    <a:pt x="864" y="432"/>
                  </a:lnTo>
                  <a:lnTo>
                    <a:pt x="10364" y="432"/>
                  </a:lnTo>
                  <a:lnTo>
                    <a:pt x="10407" y="433"/>
                  </a:lnTo>
                  <a:lnTo>
                    <a:pt x="10492" y="451"/>
                  </a:lnTo>
                  <a:lnTo>
                    <a:pt x="10570" y="484"/>
                  </a:lnTo>
                  <a:lnTo>
                    <a:pt x="10638" y="530"/>
                  </a:lnTo>
                  <a:lnTo>
                    <a:pt x="10697" y="589"/>
                  </a:lnTo>
                  <a:lnTo>
                    <a:pt x="10743" y="657"/>
                  </a:lnTo>
                  <a:lnTo>
                    <a:pt x="10776" y="735"/>
                  </a:lnTo>
                  <a:lnTo>
                    <a:pt x="10794" y="819"/>
                  </a:lnTo>
                  <a:lnTo>
                    <a:pt x="10795" y="864"/>
                  </a:lnTo>
                  <a:lnTo>
                    <a:pt x="10795" y="6045"/>
                  </a:lnTo>
                  <a:lnTo>
                    <a:pt x="432" y="6045"/>
                  </a:lnTo>
                  <a:lnTo>
                    <a:pt x="432" y="8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7" name="Freeform 44"/>
            <p:cNvSpPr>
              <a:spLocks noEditPoints="1"/>
            </p:cNvSpPr>
            <p:nvPr/>
          </p:nvSpPr>
          <p:spPr bwMode="auto">
            <a:xfrm>
              <a:off x="2255" y="3311"/>
              <a:ext cx="2159" cy="1008"/>
            </a:xfrm>
            <a:custGeom>
              <a:avLst/>
              <a:gdLst>
                <a:gd name="T0" fmla="*/ 216 w 6477"/>
                <a:gd name="T1" fmla="*/ 0 h 3023"/>
                <a:gd name="T2" fmla="*/ 194 w 6477"/>
                <a:gd name="T3" fmla="*/ 0 h 3023"/>
                <a:gd name="T4" fmla="*/ 152 w 6477"/>
                <a:gd name="T5" fmla="*/ 9 h 3023"/>
                <a:gd name="T6" fmla="*/ 114 w 6477"/>
                <a:gd name="T7" fmla="*/ 26 h 3023"/>
                <a:gd name="T8" fmla="*/ 78 w 6477"/>
                <a:gd name="T9" fmla="*/ 49 h 3023"/>
                <a:gd name="T10" fmla="*/ 49 w 6477"/>
                <a:gd name="T11" fmla="*/ 77 h 3023"/>
                <a:gd name="T12" fmla="*/ 26 w 6477"/>
                <a:gd name="T13" fmla="*/ 112 h 3023"/>
                <a:gd name="T14" fmla="*/ 10 w 6477"/>
                <a:gd name="T15" fmla="*/ 151 h 3023"/>
                <a:gd name="T16" fmla="*/ 2 w 6477"/>
                <a:gd name="T17" fmla="*/ 194 h 3023"/>
                <a:gd name="T18" fmla="*/ 0 w 6477"/>
                <a:gd name="T19" fmla="*/ 215 h 3023"/>
                <a:gd name="T20" fmla="*/ 0 w 6477"/>
                <a:gd name="T21" fmla="*/ 2807 h 3023"/>
                <a:gd name="T22" fmla="*/ 2 w 6477"/>
                <a:gd name="T23" fmla="*/ 2829 h 3023"/>
                <a:gd name="T24" fmla="*/ 10 w 6477"/>
                <a:gd name="T25" fmla="*/ 2871 h 3023"/>
                <a:gd name="T26" fmla="*/ 26 w 6477"/>
                <a:gd name="T27" fmla="*/ 2909 h 3023"/>
                <a:gd name="T28" fmla="*/ 49 w 6477"/>
                <a:gd name="T29" fmla="*/ 2944 h 3023"/>
                <a:gd name="T30" fmla="*/ 78 w 6477"/>
                <a:gd name="T31" fmla="*/ 2974 h 3023"/>
                <a:gd name="T32" fmla="*/ 114 w 6477"/>
                <a:gd name="T33" fmla="*/ 2997 h 3023"/>
                <a:gd name="T34" fmla="*/ 152 w 6477"/>
                <a:gd name="T35" fmla="*/ 3013 h 3023"/>
                <a:gd name="T36" fmla="*/ 194 w 6477"/>
                <a:gd name="T37" fmla="*/ 3022 h 3023"/>
                <a:gd name="T38" fmla="*/ 216 w 6477"/>
                <a:gd name="T39" fmla="*/ 3023 h 3023"/>
                <a:gd name="T40" fmla="*/ 6261 w 6477"/>
                <a:gd name="T41" fmla="*/ 3023 h 3023"/>
                <a:gd name="T42" fmla="*/ 6284 w 6477"/>
                <a:gd name="T43" fmla="*/ 3022 h 3023"/>
                <a:gd name="T44" fmla="*/ 6325 w 6477"/>
                <a:gd name="T45" fmla="*/ 3013 h 3023"/>
                <a:gd name="T46" fmla="*/ 6365 w 6477"/>
                <a:gd name="T47" fmla="*/ 2997 h 3023"/>
                <a:gd name="T48" fmla="*/ 6399 w 6477"/>
                <a:gd name="T49" fmla="*/ 2974 h 3023"/>
                <a:gd name="T50" fmla="*/ 6427 w 6477"/>
                <a:gd name="T51" fmla="*/ 2944 h 3023"/>
                <a:gd name="T52" fmla="*/ 6451 w 6477"/>
                <a:gd name="T53" fmla="*/ 2909 h 3023"/>
                <a:gd name="T54" fmla="*/ 6467 w 6477"/>
                <a:gd name="T55" fmla="*/ 2871 h 3023"/>
                <a:gd name="T56" fmla="*/ 6477 w 6477"/>
                <a:gd name="T57" fmla="*/ 2829 h 3023"/>
                <a:gd name="T58" fmla="*/ 6477 w 6477"/>
                <a:gd name="T59" fmla="*/ 2807 h 3023"/>
                <a:gd name="T60" fmla="*/ 6477 w 6477"/>
                <a:gd name="T61" fmla="*/ 215 h 3023"/>
                <a:gd name="T62" fmla="*/ 6477 w 6477"/>
                <a:gd name="T63" fmla="*/ 194 h 3023"/>
                <a:gd name="T64" fmla="*/ 6467 w 6477"/>
                <a:gd name="T65" fmla="*/ 151 h 3023"/>
                <a:gd name="T66" fmla="*/ 6451 w 6477"/>
                <a:gd name="T67" fmla="*/ 112 h 3023"/>
                <a:gd name="T68" fmla="*/ 6427 w 6477"/>
                <a:gd name="T69" fmla="*/ 77 h 3023"/>
                <a:gd name="T70" fmla="*/ 6399 w 6477"/>
                <a:gd name="T71" fmla="*/ 49 h 3023"/>
                <a:gd name="T72" fmla="*/ 6365 w 6477"/>
                <a:gd name="T73" fmla="*/ 26 h 3023"/>
                <a:gd name="T74" fmla="*/ 6325 w 6477"/>
                <a:gd name="T75" fmla="*/ 9 h 3023"/>
                <a:gd name="T76" fmla="*/ 6284 w 6477"/>
                <a:gd name="T77" fmla="*/ 0 h 3023"/>
                <a:gd name="T78" fmla="*/ 6261 w 6477"/>
                <a:gd name="T79" fmla="*/ 0 h 3023"/>
                <a:gd name="T80" fmla="*/ 216 w 6477"/>
                <a:gd name="T81" fmla="*/ 0 h 3023"/>
                <a:gd name="T82" fmla="*/ 6045 w 6477"/>
                <a:gd name="T83" fmla="*/ 2591 h 3023"/>
                <a:gd name="T84" fmla="*/ 432 w 6477"/>
                <a:gd name="T85" fmla="*/ 2591 h 3023"/>
                <a:gd name="T86" fmla="*/ 432 w 6477"/>
                <a:gd name="T87" fmla="*/ 431 h 3023"/>
                <a:gd name="T88" fmla="*/ 6045 w 6477"/>
                <a:gd name="T89" fmla="*/ 431 h 3023"/>
                <a:gd name="T90" fmla="*/ 6045 w 6477"/>
                <a:gd name="T91" fmla="*/ 2591 h 3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6477" h="3023">
                  <a:moveTo>
                    <a:pt x="216" y="0"/>
                  </a:moveTo>
                  <a:lnTo>
                    <a:pt x="194" y="0"/>
                  </a:lnTo>
                  <a:lnTo>
                    <a:pt x="152" y="9"/>
                  </a:lnTo>
                  <a:lnTo>
                    <a:pt x="114" y="26"/>
                  </a:lnTo>
                  <a:lnTo>
                    <a:pt x="78" y="49"/>
                  </a:lnTo>
                  <a:lnTo>
                    <a:pt x="49" y="77"/>
                  </a:lnTo>
                  <a:lnTo>
                    <a:pt x="26" y="112"/>
                  </a:lnTo>
                  <a:lnTo>
                    <a:pt x="10" y="151"/>
                  </a:lnTo>
                  <a:lnTo>
                    <a:pt x="2" y="194"/>
                  </a:lnTo>
                  <a:lnTo>
                    <a:pt x="0" y="215"/>
                  </a:lnTo>
                  <a:lnTo>
                    <a:pt x="0" y="2807"/>
                  </a:lnTo>
                  <a:lnTo>
                    <a:pt x="2" y="2829"/>
                  </a:lnTo>
                  <a:lnTo>
                    <a:pt x="10" y="2871"/>
                  </a:lnTo>
                  <a:lnTo>
                    <a:pt x="26" y="2909"/>
                  </a:lnTo>
                  <a:lnTo>
                    <a:pt x="49" y="2944"/>
                  </a:lnTo>
                  <a:lnTo>
                    <a:pt x="78" y="2974"/>
                  </a:lnTo>
                  <a:lnTo>
                    <a:pt x="114" y="2997"/>
                  </a:lnTo>
                  <a:lnTo>
                    <a:pt x="152" y="3013"/>
                  </a:lnTo>
                  <a:lnTo>
                    <a:pt x="194" y="3022"/>
                  </a:lnTo>
                  <a:lnTo>
                    <a:pt x="216" y="3023"/>
                  </a:lnTo>
                  <a:lnTo>
                    <a:pt x="6261" y="3023"/>
                  </a:lnTo>
                  <a:lnTo>
                    <a:pt x="6284" y="3022"/>
                  </a:lnTo>
                  <a:lnTo>
                    <a:pt x="6325" y="3013"/>
                  </a:lnTo>
                  <a:lnTo>
                    <a:pt x="6365" y="2997"/>
                  </a:lnTo>
                  <a:lnTo>
                    <a:pt x="6399" y="2974"/>
                  </a:lnTo>
                  <a:lnTo>
                    <a:pt x="6427" y="2944"/>
                  </a:lnTo>
                  <a:lnTo>
                    <a:pt x="6451" y="2909"/>
                  </a:lnTo>
                  <a:lnTo>
                    <a:pt x="6467" y="2871"/>
                  </a:lnTo>
                  <a:lnTo>
                    <a:pt x="6477" y="2829"/>
                  </a:lnTo>
                  <a:lnTo>
                    <a:pt x="6477" y="2807"/>
                  </a:lnTo>
                  <a:lnTo>
                    <a:pt x="6477" y="215"/>
                  </a:lnTo>
                  <a:lnTo>
                    <a:pt x="6477" y="194"/>
                  </a:lnTo>
                  <a:lnTo>
                    <a:pt x="6467" y="151"/>
                  </a:lnTo>
                  <a:lnTo>
                    <a:pt x="6451" y="112"/>
                  </a:lnTo>
                  <a:lnTo>
                    <a:pt x="6427" y="77"/>
                  </a:lnTo>
                  <a:lnTo>
                    <a:pt x="6399" y="49"/>
                  </a:lnTo>
                  <a:lnTo>
                    <a:pt x="6365" y="26"/>
                  </a:lnTo>
                  <a:lnTo>
                    <a:pt x="6325" y="9"/>
                  </a:lnTo>
                  <a:lnTo>
                    <a:pt x="6284" y="0"/>
                  </a:lnTo>
                  <a:lnTo>
                    <a:pt x="6261" y="0"/>
                  </a:lnTo>
                  <a:lnTo>
                    <a:pt x="216" y="0"/>
                  </a:lnTo>
                  <a:close/>
                  <a:moveTo>
                    <a:pt x="6045" y="2591"/>
                  </a:moveTo>
                  <a:lnTo>
                    <a:pt x="432" y="2591"/>
                  </a:lnTo>
                  <a:lnTo>
                    <a:pt x="432" y="431"/>
                  </a:lnTo>
                  <a:lnTo>
                    <a:pt x="6045" y="431"/>
                  </a:lnTo>
                  <a:lnTo>
                    <a:pt x="6045" y="25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8" name="Rectangle 45"/>
            <p:cNvSpPr>
              <a:spLocks noChangeArrowheads="1"/>
            </p:cNvSpPr>
            <p:nvPr/>
          </p:nvSpPr>
          <p:spPr bwMode="auto">
            <a:xfrm>
              <a:off x="2543" y="3887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9" name="Rectangle 46"/>
            <p:cNvSpPr>
              <a:spLocks noChangeArrowheads="1"/>
            </p:cNvSpPr>
            <p:nvPr/>
          </p:nvSpPr>
          <p:spPr bwMode="auto">
            <a:xfrm>
              <a:off x="3982" y="3887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0" name="Rectangle 47"/>
            <p:cNvSpPr>
              <a:spLocks noChangeArrowheads="1"/>
            </p:cNvSpPr>
            <p:nvPr/>
          </p:nvSpPr>
          <p:spPr bwMode="auto">
            <a:xfrm>
              <a:off x="2543" y="3599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1" name="Rectangle 48"/>
            <p:cNvSpPr>
              <a:spLocks noChangeArrowheads="1"/>
            </p:cNvSpPr>
            <p:nvPr/>
          </p:nvSpPr>
          <p:spPr bwMode="auto">
            <a:xfrm>
              <a:off x="2831" y="3599"/>
              <a:ext cx="143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2" name="Rectangle 49"/>
            <p:cNvSpPr>
              <a:spLocks noChangeArrowheads="1"/>
            </p:cNvSpPr>
            <p:nvPr/>
          </p:nvSpPr>
          <p:spPr bwMode="auto">
            <a:xfrm>
              <a:off x="3118" y="3599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3" name="Rectangle 50"/>
            <p:cNvSpPr>
              <a:spLocks noChangeArrowheads="1"/>
            </p:cNvSpPr>
            <p:nvPr/>
          </p:nvSpPr>
          <p:spPr bwMode="auto">
            <a:xfrm>
              <a:off x="3406" y="3599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4" name="Rectangle 51"/>
            <p:cNvSpPr>
              <a:spLocks noChangeArrowheads="1"/>
            </p:cNvSpPr>
            <p:nvPr/>
          </p:nvSpPr>
          <p:spPr bwMode="auto">
            <a:xfrm>
              <a:off x="3694" y="3599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5" name="Rectangle 52"/>
            <p:cNvSpPr>
              <a:spLocks noChangeArrowheads="1"/>
            </p:cNvSpPr>
            <p:nvPr/>
          </p:nvSpPr>
          <p:spPr bwMode="auto">
            <a:xfrm>
              <a:off x="3982" y="3599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6" name="Rectangle 53"/>
            <p:cNvSpPr>
              <a:spLocks noChangeArrowheads="1"/>
            </p:cNvSpPr>
            <p:nvPr/>
          </p:nvSpPr>
          <p:spPr bwMode="auto">
            <a:xfrm>
              <a:off x="2831" y="3887"/>
              <a:ext cx="1007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7" name="Freeform 54"/>
            <p:cNvSpPr>
              <a:spLocks noEditPoints="1"/>
            </p:cNvSpPr>
            <p:nvPr/>
          </p:nvSpPr>
          <p:spPr bwMode="auto">
            <a:xfrm>
              <a:off x="4701" y="3311"/>
              <a:ext cx="720" cy="1008"/>
            </a:xfrm>
            <a:custGeom>
              <a:avLst/>
              <a:gdLst>
                <a:gd name="T0" fmla="*/ 0 w 2160"/>
                <a:gd name="T1" fmla="*/ 1943 h 3023"/>
                <a:gd name="T2" fmla="*/ 13 w 2160"/>
                <a:gd name="T3" fmla="*/ 2107 h 3023"/>
                <a:gd name="T4" fmla="*/ 66 w 2160"/>
                <a:gd name="T5" fmla="*/ 2314 h 3023"/>
                <a:gd name="T6" fmla="*/ 156 w 2160"/>
                <a:gd name="T7" fmla="*/ 2502 h 3023"/>
                <a:gd name="T8" fmla="*/ 280 w 2160"/>
                <a:gd name="T9" fmla="*/ 2669 h 3023"/>
                <a:gd name="T10" fmla="*/ 433 w 2160"/>
                <a:gd name="T11" fmla="*/ 2808 h 3023"/>
                <a:gd name="T12" fmla="*/ 611 w 2160"/>
                <a:gd name="T13" fmla="*/ 2916 h 3023"/>
                <a:gd name="T14" fmla="*/ 811 w 2160"/>
                <a:gd name="T15" fmla="*/ 2989 h 3023"/>
                <a:gd name="T16" fmla="*/ 1024 w 2160"/>
                <a:gd name="T17" fmla="*/ 3022 h 3023"/>
                <a:gd name="T18" fmla="*/ 1136 w 2160"/>
                <a:gd name="T19" fmla="*/ 3022 h 3023"/>
                <a:gd name="T20" fmla="*/ 1350 w 2160"/>
                <a:gd name="T21" fmla="*/ 2989 h 3023"/>
                <a:gd name="T22" fmla="*/ 1549 w 2160"/>
                <a:gd name="T23" fmla="*/ 2916 h 3023"/>
                <a:gd name="T24" fmla="*/ 1726 w 2160"/>
                <a:gd name="T25" fmla="*/ 2808 h 3023"/>
                <a:gd name="T26" fmla="*/ 1879 w 2160"/>
                <a:gd name="T27" fmla="*/ 2669 h 3023"/>
                <a:gd name="T28" fmla="*/ 2004 w 2160"/>
                <a:gd name="T29" fmla="*/ 2502 h 3023"/>
                <a:gd name="T30" fmla="*/ 2094 w 2160"/>
                <a:gd name="T31" fmla="*/ 2314 h 3023"/>
                <a:gd name="T32" fmla="*/ 2147 w 2160"/>
                <a:gd name="T33" fmla="*/ 2107 h 3023"/>
                <a:gd name="T34" fmla="*/ 2160 w 2160"/>
                <a:gd name="T35" fmla="*/ 1943 h 3023"/>
                <a:gd name="T36" fmla="*/ 2158 w 2160"/>
                <a:gd name="T37" fmla="*/ 1023 h 3023"/>
                <a:gd name="T38" fmla="*/ 2125 w 2160"/>
                <a:gd name="T39" fmla="*/ 809 h 3023"/>
                <a:gd name="T40" fmla="*/ 2053 w 2160"/>
                <a:gd name="T41" fmla="*/ 610 h 3023"/>
                <a:gd name="T42" fmla="*/ 1945 w 2160"/>
                <a:gd name="T43" fmla="*/ 433 h 3023"/>
                <a:gd name="T44" fmla="*/ 1806 w 2160"/>
                <a:gd name="T45" fmla="*/ 280 h 3023"/>
                <a:gd name="T46" fmla="*/ 1640 w 2160"/>
                <a:gd name="T47" fmla="*/ 155 h 3023"/>
                <a:gd name="T48" fmla="*/ 1452 w 2160"/>
                <a:gd name="T49" fmla="*/ 65 h 3023"/>
                <a:gd name="T50" fmla="*/ 1244 w 2160"/>
                <a:gd name="T51" fmla="*/ 12 h 3023"/>
                <a:gd name="T52" fmla="*/ 1080 w 2160"/>
                <a:gd name="T53" fmla="*/ 0 h 3023"/>
                <a:gd name="T54" fmla="*/ 916 w 2160"/>
                <a:gd name="T55" fmla="*/ 12 h 3023"/>
                <a:gd name="T56" fmla="*/ 708 w 2160"/>
                <a:gd name="T57" fmla="*/ 65 h 3023"/>
                <a:gd name="T58" fmla="*/ 520 w 2160"/>
                <a:gd name="T59" fmla="*/ 155 h 3023"/>
                <a:gd name="T60" fmla="*/ 354 w 2160"/>
                <a:gd name="T61" fmla="*/ 280 h 3023"/>
                <a:gd name="T62" fmla="*/ 215 w 2160"/>
                <a:gd name="T63" fmla="*/ 433 h 3023"/>
                <a:gd name="T64" fmla="*/ 107 w 2160"/>
                <a:gd name="T65" fmla="*/ 610 h 3023"/>
                <a:gd name="T66" fmla="*/ 34 w 2160"/>
                <a:gd name="T67" fmla="*/ 809 h 3023"/>
                <a:gd name="T68" fmla="*/ 2 w 2160"/>
                <a:gd name="T69" fmla="*/ 1023 h 3023"/>
                <a:gd name="T70" fmla="*/ 1728 w 2160"/>
                <a:gd name="T71" fmla="*/ 1079 h 3023"/>
                <a:gd name="T72" fmla="*/ 1728 w 2160"/>
                <a:gd name="T73" fmla="*/ 1976 h 3023"/>
                <a:gd name="T74" fmla="*/ 1699 w 2160"/>
                <a:gd name="T75" fmla="*/ 2136 h 3023"/>
                <a:gd name="T76" fmla="*/ 1580 w 2160"/>
                <a:gd name="T77" fmla="*/ 2356 h 3023"/>
                <a:gd name="T78" fmla="*/ 1389 w 2160"/>
                <a:gd name="T79" fmla="*/ 2513 h 3023"/>
                <a:gd name="T80" fmla="*/ 1178 w 2160"/>
                <a:gd name="T81" fmla="*/ 2583 h 3023"/>
                <a:gd name="T82" fmla="*/ 1080 w 2160"/>
                <a:gd name="T83" fmla="*/ 2591 h 3023"/>
                <a:gd name="T84" fmla="*/ 982 w 2160"/>
                <a:gd name="T85" fmla="*/ 2583 h 3023"/>
                <a:gd name="T86" fmla="*/ 771 w 2160"/>
                <a:gd name="T87" fmla="*/ 2513 h 3023"/>
                <a:gd name="T88" fmla="*/ 580 w 2160"/>
                <a:gd name="T89" fmla="*/ 2356 h 3023"/>
                <a:gd name="T90" fmla="*/ 461 w 2160"/>
                <a:gd name="T91" fmla="*/ 2136 h 3023"/>
                <a:gd name="T92" fmla="*/ 433 w 2160"/>
                <a:gd name="T93" fmla="*/ 1976 h 3023"/>
                <a:gd name="T94" fmla="*/ 432 w 2160"/>
                <a:gd name="T95" fmla="*/ 1079 h 3023"/>
                <a:gd name="T96" fmla="*/ 450 w 2160"/>
                <a:gd name="T97" fmla="*/ 929 h 3023"/>
                <a:gd name="T98" fmla="*/ 525 w 2160"/>
                <a:gd name="T99" fmla="*/ 747 h 3023"/>
                <a:gd name="T100" fmla="*/ 649 w 2160"/>
                <a:gd name="T101" fmla="*/ 597 h 3023"/>
                <a:gd name="T102" fmla="*/ 816 w 2160"/>
                <a:gd name="T103" fmla="*/ 489 h 3023"/>
                <a:gd name="T104" fmla="*/ 864 w 2160"/>
                <a:gd name="T105" fmla="*/ 1079 h 3023"/>
                <a:gd name="T106" fmla="*/ 1296 w 2160"/>
                <a:gd name="T107" fmla="*/ 471 h 3023"/>
                <a:gd name="T108" fmla="*/ 1432 w 2160"/>
                <a:gd name="T109" fmla="*/ 537 h 3023"/>
                <a:gd name="T110" fmla="*/ 1579 w 2160"/>
                <a:gd name="T111" fmla="*/ 668 h 3023"/>
                <a:gd name="T112" fmla="*/ 1680 w 2160"/>
                <a:gd name="T113" fmla="*/ 835 h 3023"/>
                <a:gd name="T114" fmla="*/ 1726 w 2160"/>
                <a:gd name="T115" fmla="*/ 1027 h 3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160" h="3023">
                  <a:moveTo>
                    <a:pt x="0" y="1079"/>
                  </a:moveTo>
                  <a:lnTo>
                    <a:pt x="0" y="1943"/>
                  </a:lnTo>
                  <a:lnTo>
                    <a:pt x="2" y="1998"/>
                  </a:lnTo>
                  <a:lnTo>
                    <a:pt x="13" y="2107"/>
                  </a:lnTo>
                  <a:lnTo>
                    <a:pt x="34" y="2212"/>
                  </a:lnTo>
                  <a:lnTo>
                    <a:pt x="66" y="2314"/>
                  </a:lnTo>
                  <a:lnTo>
                    <a:pt x="107" y="2411"/>
                  </a:lnTo>
                  <a:lnTo>
                    <a:pt x="156" y="2502"/>
                  </a:lnTo>
                  <a:lnTo>
                    <a:pt x="215" y="2588"/>
                  </a:lnTo>
                  <a:lnTo>
                    <a:pt x="280" y="2669"/>
                  </a:lnTo>
                  <a:lnTo>
                    <a:pt x="354" y="2743"/>
                  </a:lnTo>
                  <a:lnTo>
                    <a:pt x="433" y="2808"/>
                  </a:lnTo>
                  <a:lnTo>
                    <a:pt x="520" y="2866"/>
                  </a:lnTo>
                  <a:lnTo>
                    <a:pt x="611" y="2916"/>
                  </a:lnTo>
                  <a:lnTo>
                    <a:pt x="708" y="2957"/>
                  </a:lnTo>
                  <a:lnTo>
                    <a:pt x="811" y="2989"/>
                  </a:lnTo>
                  <a:lnTo>
                    <a:pt x="916" y="3011"/>
                  </a:lnTo>
                  <a:lnTo>
                    <a:pt x="1024" y="3022"/>
                  </a:lnTo>
                  <a:lnTo>
                    <a:pt x="1080" y="3023"/>
                  </a:lnTo>
                  <a:lnTo>
                    <a:pt x="1136" y="3022"/>
                  </a:lnTo>
                  <a:lnTo>
                    <a:pt x="1244" y="3011"/>
                  </a:lnTo>
                  <a:lnTo>
                    <a:pt x="1350" y="2989"/>
                  </a:lnTo>
                  <a:lnTo>
                    <a:pt x="1452" y="2957"/>
                  </a:lnTo>
                  <a:lnTo>
                    <a:pt x="1549" y="2916"/>
                  </a:lnTo>
                  <a:lnTo>
                    <a:pt x="1640" y="2866"/>
                  </a:lnTo>
                  <a:lnTo>
                    <a:pt x="1726" y="2808"/>
                  </a:lnTo>
                  <a:lnTo>
                    <a:pt x="1806" y="2743"/>
                  </a:lnTo>
                  <a:lnTo>
                    <a:pt x="1879" y="2669"/>
                  </a:lnTo>
                  <a:lnTo>
                    <a:pt x="1945" y="2588"/>
                  </a:lnTo>
                  <a:lnTo>
                    <a:pt x="2004" y="2502"/>
                  </a:lnTo>
                  <a:lnTo>
                    <a:pt x="2053" y="2411"/>
                  </a:lnTo>
                  <a:lnTo>
                    <a:pt x="2094" y="2314"/>
                  </a:lnTo>
                  <a:lnTo>
                    <a:pt x="2125" y="2212"/>
                  </a:lnTo>
                  <a:lnTo>
                    <a:pt x="2147" y="2107"/>
                  </a:lnTo>
                  <a:lnTo>
                    <a:pt x="2158" y="1998"/>
                  </a:lnTo>
                  <a:lnTo>
                    <a:pt x="2160" y="1943"/>
                  </a:lnTo>
                  <a:lnTo>
                    <a:pt x="2160" y="1079"/>
                  </a:lnTo>
                  <a:lnTo>
                    <a:pt x="2158" y="1023"/>
                  </a:lnTo>
                  <a:lnTo>
                    <a:pt x="2147" y="914"/>
                  </a:lnTo>
                  <a:lnTo>
                    <a:pt x="2125" y="809"/>
                  </a:lnTo>
                  <a:lnTo>
                    <a:pt x="2094" y="708"/>
                  </a:lnTo>
                  <a:lnTo>
                    <a:pt x="2053" y="610"/>
                  </a:lnTo>
                  <a:lnTo>
                    <a:pt x="2004" y="519"/>
                  </a:lnTo>
                  <a:lnTo>
                    <a:pt x="1945" y="433"/>
                  </a:lnTo>
                  <a:lnTo>
                    <a:pt x="1879" y="352"/>
                  </a:lnTo>
                  <a:lnTo>
                    <a:pt x="1806" y="280"/>
                  </a:lnTo>
                  <a:lnTo>
                    <a:pt x="1726" y="214"/>
                  </a:lnTo>
                  <a:lnTo>
                    <a:pt x="1640" y="155"/>
                  </a:lnTo>
                  <a:lnTo>
                    <a:pt x="1549" y="106"/>
                  </a:lnTo>
                  <a:lnTo>
                    <a:pt x="1452" y="65"/>
                  </a:lnTo>
                  <a:lnTo>
                    <a:pt x="1350" y="32"/>
                  </a:lnTo>
                  <a:lnTo>
                    <a:pt x="1244" y="12"/>
                  </a:lnTo>
                  <a:lnTo>
                    <a:pt x="1136" y="1"/>
                  </a:lnTo>
                  <a:lnTo>
                    <a:pt x="1080" y="0"/>
                  </a:lnTo>
                  <a:lnTo>
                    <a:pt x="1024" y="1"/>
                  </a:lnTo>
                  <a:lnTo>
                    <a:pt x="916" y="12"/>
                  </a:lnTo>
                  <a:lnTo>
                    <a:pt x="811" y="32"/>
                  </a:lnTo>
                  <a:lnTo>
                    <a:pt x="708" y="65"/>
                  </a:lnTo>
                  <a:lnTo>
                    <a:pt x="611" y="106"/>
                  </a:lnTo>
                  <a:lnTo>
                    <a:pt x="520" y="155"/>
                  </a:lnTo>
                  <a:lnTo>
                    <a:pt x="433" y="214"/>
                  </a:lnTo>
                  <a:lnTo>
                    <a:pt x="354" y="280"/>
                  </a:lnTo>
                  <a:lnTo>
                    <a:pt x="280" y="352"/>
                  </a:lnTo>
                  <a:lnTo>
                    <a:pt x="215" y="433"/>
                  </a:lnTo>
                  <a:lnTo>
                    <a:pt x="156" y="519"/>
                  </a:lnTo>
                  <a:lnTo>
                    <a:pt x="107" y="610"/>
                  </a:lnTo>
                  <a:lnTo>
                    <a:pt x="66" y="708"/>
                  </a:lnTo>
                  <a:lnTo>
                    <a:pt x="34" y="809"/>
                  </a:lnTo>
                  <a:lnTo>
                    <a:pt x="13" y="914"/>
                  </a:lnTo>
                  <a:lnTo>
                    <a:pt x="2" y="1023"/>
                  </a:lnTo>
                  <a:lnTo>
                    <a:pt x="0" y="1079"/>
                  </a:lnTo>
                  <a:close/>
                  <a:moveTo>
                    <a:pt x="1728" y="1079"/>
                  </a:moveTo>
                  <a:lnTo>
                    <a:pt x="1728" y="1943"/>
                  </a:lnTo>
                  <a:lnTo>
                    <a:pt x="1728" y="1976"/>
                  </a:lnTo>
                  <a:lnTo>
                    <a:pt x="1721" y="2042"/>
                  </a:lnTo>
                  <a:lnTo>
                    <a:pt x="1699" y="2136"/>
                  </a:lnTo>
                  <a:lnTo>
                    <a:pt x="1651" y="2252"/>
                  </a:lnTo>
                  <a:lnTo>
                    <a:pt x="1580" y="2356"/>
                  </a:lnTo>
                  <a:lnTo>
                    <a:pt x="1493" y="2443"/>
                  </a:lnTo>
                  <a:lnTo>
                    <a:pt x="1389" y="2513"/>
                  </a:lnTo>
                  <a:lnTo>
                    <a:pt x="1273" y="2562"/>
                  </a:lnTo>
                  <a:lnTo>
                    <a:pt x="1178" y="2583"/>
                  </a:lnTo>
                  <a:lnTo>
                    <a:pt x="1114" y="2590"/>
                  </a:lnTo>
                  <a:lnTo>
                    <a:pt x="1080" y="2591"/>
                  </a:lnTo>
                  <a:lnTo>
                    <a:pt x="1047" y="2590"/>
                  </a:lnTo>
                  <a:lnTo>
                    <a:pt x="982" y="2583"/>
                  </a:lnTo>
                  <a:lnTo>
                    <a:pt x="887" y="2562"/>
                  </a:lnTo>
                  <a:lnTo>
                    <a:pt x="771" y="2513"/>
                  </a:lnTo>
                  <a:lnTo>
                    <a:pt x="667" y="2443"/>
                  </a:lnTo>
                  <a:lnTo>
                    <a:pt x="580" y="2356"/>
                  </a:lnTo>
                  <a:lnTo>
                    <a:pt x="510" y="2252"/>
                  </a:lnTo>
                  <a:lnTo>
                    <a:pt x="461" y="2136"/>
                  </a:lnTo>
                  <a:lnTo>
                    <a:pt x="439" y="2042"/>
                  </a:lnTo>
                  <a:lnTo>
                    <a:pt x="433" y="1976"/>
                  </a:lnTo>
                  <a:lnTo>
                    <a:pt x="432" y="1943"/>
                  </a:lnTo>
                  <a:lnTo>
                    <a:pt x="432" y="1079"/>
                  </a:lnTo>
                  <a:lnTo>
                    <a:pt x="433" y="1027"/>
                  </a:lnTo>
                  <a:lnTo>
                    <a:pt x="450" y="929"/>
                  </a:lnTo>
                  <a:lnTo>
                    <a:pt x="480" y="835"/>
                  </a:lnTo>
                  <a:lnTo>
                    <a:pt x="525" y="747"/>
                  </a:lnTo>
                  <a:lnTo>
                    <a:pt x="581" y="668"/>
                  </a:lnTo>
                  <a:lnTo>
                    <a:pt x="649" y="597"/>
                  </a:lnTo>
                  <a:lnTo>
                    <a:pt x="729" y="537"/>
                  </a:lnTo>
                  <a:lnTo>
                    <a:pt x="816" y="489"/>
                  </a:lnTo>
                  <a:lnTo>
                    <a:pt x="864" y="471"/>
                  </a:lnTo>
                  <a:lnTo>
                    <a:pt x="864" y="1079"/>
                  </a:lnTo>
                  <a:lnTo>
                    <a:pt x="1296" y="1079"/>
                  </a:lnTo>
                  <a:lnTo>
                    <a:pt x="1296" y="471"/>
                  </a:lnTo>
                  <a:lnTo>
                    <a:pt x="1344" y="489"/>
                  </a:lnTo>
                  <a:lnTo>
                    <a:pt x="1432" y="537"/>
                  </a:lnTo>
                  <a:lnTo>
                    <a:pt x="1510" y="597"/>
                  </a:lnTo>
                  <a:lnTo>
                    <a:pt x="1579" y="668"/>
                  </a:lnTo>
                  <a:lnTo>
                    <a:pt x="1636" y="747"/>
                  </a:lnTo>
                  <a:lnTo>
                    <a:pt x="1680" y="835"/>
                  </a:lnTo>
                  <a:lnTo>
                    <a:pt x="1710" y="929"/>
                  </a:lnTo>
                  <a:lnTo>
                    <a:pt x="1726" y="1027"/>
                  </a:lnTo>
                  <a:lnTo>
                    <a:pt x="1728" y="10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8" name="Freeform 55"/>
            <p:cNvSpPr>
              <a:spLocks/>
            </p:cNvSpPr>
            <p:nvPr/>
          </p:nvSpPr>
          <p:spPr bwMode="auto">
            <a:xfrm>
              <a:off x="3427" y="741"/>
              <a:ext cx="822" cy="821"/>
            </a:xfrm>
            <a:custGeom>
              <a:avLst/>
              <a:gdLst>
                <a:gd name="T0" fmla="*/ 2464 w 2464"/>
                <a:gd name="T1" fmla="*/ 305 h 2465"/>
                <a:gd name="T2" fmla="*/ 305 w 2464"/>
                <a:gd name="T3" fmla="*/ 2465 h 2465"/>
                <a:gd name="T4" fmla="*/ 0 w 2464"/>
                <a:gd name="T5" fmla="*/ 2160 h 2465"/>
                <a:gd name="T6" fmla="*/ 2159 w 2464"/>
                <a:gd name="T7" fmla="*/ 0 h 2465"/>
                <a:gd name="T8" fmla="*/ 2464 w 2464"/>
                <a:gd name="T9" fmla="*/ 305 h 2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64" h="2465">
                  <a:moveTo>
                    <a:pt x="2464" y="305"/>
                  </a:moveTo>
                  <a:lnTo>
                    <a:pt x="305" y="2465"/>
                  </a:lnTo>
                  <a:lnTo>
                    <a:pt x="0" y="2160"/>
                  </a:lnTo>
                  <a:lnTo>
                    <a:pt x="2159" y="0"/>
                  </a:lnTo>
                  <a:lnTo>
                    <a:pt x="2464" y="3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9" name="Freeform 56"/>
            <p:cNvSpPr>
              <a:spLocks/>
            </p:cNvSpPr>
            <p:nvPr/>
          </p:nvSpPr>
          <p:spPr bwMode="auto">
            <a:xfrm>
              <a:off x="3355" y="669"/>
              <a:ext cx="534" cy="533"/>
            </a:xfrm>
            <a:custGeom>
              <a:avLst/>
              <a:gdLst>
                <a:gd name="T0" fmla="*/ 1600 w 1600"/>
                <a:gd name="T1" fmla="*/ 305 h 1601"/>
                <a:gd name="T2" fmla="*/ 305 w 1600"/>
                <a:gd name="T3" fmla="*/ 1601 h 1601"/>
                <a:gd name="T4" fmla="*/ 0 w 1600"/>
                <a:gd name="T5" fmla="*/ 1296 h 1601"/>
                <a:gd name="T6" fmla="*/ 1295 w 1600"/>
                <a:gd name="T7" fmla="*/ 0 h 1601"/>
                <a:gd name="T8" fmla="*/ 1600 w 1600"/>
                <a:gd name="T9" fmla="*/ 305 h 1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00" h="1601">
                  <a:moveTo>
                    <a:pt x="1600" y="305"/>
                  </a:moveTo>
                  <a:lnTo>
                    <a:pt x="305" y="1601"/>
                  </a:lnTo>
                  <a:lnTo>
                    <a:pt x="0" y="1296"/>
                  </a:lnTo>
                  <a:lnTo>
                    <a:pt x="1295" y="0"/>
                  </a:lnTo>
                  <a:lnTo>
                    <a:pt x="1600" y="3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0" name="Freeform 57"/>
            <p:cNvSpPr>
              <a:spLocks/>
            </p:cNvSpPr>
            <p:nvPr/>
          </p:nvSpPr>
          <p:spPr bwMode="auto">
            <a:xfrm>
              <a:off x="3787" y="1101"/>
              <a:ext cx="534" cy="533"/>
            </a:xfrm>
            <a:custGeom>
              <a:avLst/>
              <a:gdLst>
                <a:gd name="T0" fmla="*/ 1601 w 1601"/>
                <a:gd name="T1" fmla="*/ 305 h 1601"/>
                <a:gd name="T2" fmla="*/ 305 w 1601"/>
                <a:gd name="T3" fmla="*/ 1601 h 1601"/>
                <a:gd name="T4" fmla="*/ 0 w 1601"/>
                <a:gd name="T5" fmla="*/ 1296 h 1601"/>
                <a:gd name="T6" fmla="*/ 1296 w 1601"/>
                <a:gd name="T7" fmla="*/ 0 h 1601"/>
                <a:gd name="T8" fmla="*/ 1601 w 1601"/>
                <a:gd name="T9" fmla="*/ 305 h 1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01" h="1601">
                  <a:moveTo>
                    <a:pt x="1601" y="305"/>
                  </a:moveTo>
                  <a:lnTo>
                    <a:pt x="305" y="1601"/>
                  </a:lnTo>
                  <a:lnTo>
                    <a:pt x="0" y="1296"/>
                  </a:lnTo>
                  <a:lnTo>
                    <a:pt x="1296" y="0"/>
                  </a:lnTo>
                  <a:lnTo>
                    <a:pt x="1601" y="3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11" name="Group 60"/>
          <p:cNvGrpSpPr>
            <a:grpSpLocks noChangeAspect="1"/>
          </p:cNvGrpSpPr>
          <p:nvPr/>
        </p:nvGrpSpPr>
        <p:grpSpPr bwMode="auto">
          <a:xfrm>
            <a:off x="762000" y="3559837"/>
            <a:ext cx="557210" cy="557081"/>
            <a:chOff x="1680" y="2"/>
            <a:chExt cx="4319" cy="4318"/>
          </a:xfrm>
          <a:solidFill>
            <a:srgbClr val="0079DC"/>
          </a:solidFill>
        </p:grpSpPr>
        <p:sp>
          <p:nvSpPr>
            <p:cNvPr id="112" name="Freeform 61"/>
            <p:cNvSpPr>
              <a:spLocks/>
            </p:cNvSpPr>
            <p:nvPr/>
          </p:nvSpPr>
          <p:spPr bwMode="auto">
            <a:xfrm>
              <a:off x="1680" y="2"/>
              <a:ext cx="3311" cy="3023"/>
            </a:xfrm>
            <a:custGeom>
              <a:avLst/>
              <a:gdLst>
                <a:gd name="T0" fmla="*/ 2375 w 9933"/>
                <a:gd name="T1" fmla="*/ 8853 h 9069"/>
                <a:gd name="T2" fmla="*/ 2401 w 9933"/>
                <a:gd name="T3" fmla="*/ 8955 h 9069"/>
                <a:gd name="T4" fmla="*/ 2488 w 9933"/>
                <a:gd name="T5" fmla="*/ 9043 h 9069"/>
                <a:gd name="T6" fmla="*/ 2591 w 9933"/>
                <a:gd name="T7" fmla="*/ 9069 h 9069"/>
                <a:gd name="T8" fmla="*/ 2693 w 9933"/>
                <a:gd name="T9" fmla="*/ 9043 h 9069"/>
                <a:gd name="T10" fmla="*/ 4408 w 9933"/>
                <a:gd name="T11" fmla="*/ 7341 h 9069"/>
                <a:gd name="T12" fmla="*/ 4319 w 9933"/>
                <a:gd name="T13" fmla="*/ 6909 h 9069"/>
                <a:gd name="T14" fmla="*/ 4217 w 9933"/>
                <a:gd name="T15" fmla="*/ 6934 h 9069"/>
                <a:gd name="T16" fmla="*/ 2807 w 9933"/>
                <a:gd name="T17" fmla="*/ 8330 h 9069"/>
                <a:gd name="T18" fmla="*/ 2798 w 9933"/>
                <a:gd name="T19" fmla="*/ 7061 h 9069"/>
                <a:gd name="T20" fmla="*/ 2728 w 9933"/>
                <a:gd name="T21" fmla="*/ 6958 h 9069"/>
                <a:gd name="T22" fmla="*/ 2613 w 9933"/>
                <a:gd name="T23" fmla="*/ 6910 h 9069"/>
                <a:gd name="T24" fmla="*/ 1456 w 9933"/>
                <a:gd name="T25" fmla="*/ 6908 h 9069"/>
                <a:gd name="T26" fmla="*/ 1140 w 9933"/>
                <a:gd name="T27" fmla="*/ 6843 h 9069"/>
                <a:gd name="T28" fmla="*/ 865 w 9933"/>
                <a:gd name="T29" fmla="*/ 6694 h 9069"/>
                <a:gd name="T30" fmla="*/ 646 w 9933"/>
                <a:gd name="T31" fmla="*/ 6476 h 9069"/>
                <a:gd name="T32" fmla="*/ 498 w 9933"/>
                <a:gd name="T33" fmla="*/ 6201 h 9069"/>
                <a:gd name="T34" fmla="*/ 433 w 9933"/>
                <a:gd name="T35" fmla="*/ 5885 h 9069"/>
                <a:gd name="T36" fmla="*/ 433 w 9933"/>
                <a:gd name="T37" fmla="*/ 1455 h 9069"/>
                <a:gd name="T38" fmla="*/ 498 w 9933"/>
                <a:gd name="T39" fmla="*/ 1140 h 9069"/>
                <a:gd name="T40" fmla="*/ 646 w 9933"/>
                <a:gd name="T41" fmla="*/ 865 h 9069"/>
                <a:gd name="T42" fmla="*/ 865 w 9933"/>
                <a:gd name="T43" fmla="*/ 646 h 9069"/>
                <a:gd name="T44" fmla="*/ 1140 w 9933"/>
                <a:gd name="T45" fmla="*/ 497 h 9069"/>
                <a:gd name="T46" fmla="*/ 1456 w 9933"/>
                <a:gd name="T47" fmla="*/ 432 h 9069"/>
                <a:gd name="T48" fmla="*/ 8477 w 9933"/>
                <a:gd name="T49" fmla="*/ 432 h 9069"/>
                <a:gd name="T50" fmla="*/ 8793 w 9933"/>
                <a:gd name="T51" fmla="*/ 497 h 9069"/>
                <a:gd name="T52" fmla="*/ 9067 w 9933"/>
                <a:gd name="T53" fmla="*/ 646 h 9069"/>
                <a:gd name="T54" fmla="*/ 9286 w 9933"/>
                <a:gd name="T55" fmla="*/ 865 h 9069"/>
                <a:gd name="T56" fmla="*/ 9435 w 9933"/>
                <a:gd name="T57" fmla="*/ 1140 h 9069"/>
                <a:gd name="T58" fmla="*/ 9499 w 9933"/>
                <a:gd name="T59" fmla="*/ 1455 h 9069"/>
                <a:gd name="T60" fmla="*/ 9933 w 9933"/>
                <a:gd name="T61" fmla="*/ 4749 h 9069"/>
                <a:gd name="T62" fmla="*/ 9915 w 9933"/>
                <a:gd name="T63" fmla="*/ 1281 h 9069"/>
                <a:gd name="T64" fmla="*/ 9784 w 9933"/>
                <a:gd name="T65" fmla="*/ 855 h 9069"/>
                <a:gd name="T66" fmla="*/ 9540 w 9933"/>
                <a:gd name="T67" fmla="*/ 495 h 9069"/>
                <a:gd name="T68" fmla="*/ 9204 w 9933"/>
                <a:gd name="T69" fmla="*/ 219 h 9069"/>
                <a:gd name="T70" fmla="*/ 8798 w 9933"/>
                <a:gd name="T71" fmla="*/ 46 h 9069"/>
                <a:gd name="T72" fmla="*/ 8421 w 9933"/>
                <a:gd name="T73" fmla="*/ 0 h 9069"/>
                <a:gd name="T74" fmla="*/ 1281 w 9933"/>
                <a:gd name="T75" fmla="*/ 16 h 9069"/>
                <a:gd name="T76" fmla="*/ 856 w 9933"/>
                <a:gd name="T77" fmla="*/ 149 h 9069"/>
                <a:gd name="T78" fmla="*/ 495 w 9933"/>
                <a:gd name="T79" fmla="*/ 392 h 9069"/>
                <a:gd name="T80" fmla="*/ 219 w 9933"/>
                <a:gd name="T81" fmla="*/ 727 h 9069"/>
                <a:gd name="T82" fmla="*/ 48 w 9933"/>
                <a:gd name="T83" fmla="*/ 1133 h 9069"/>
                <a:gd name="T84" fmla="*/ 0 w 9933"/>
                <a:gd name="T85" fmla="*/ 1512 h 9069"/>
                <a:gd name="T86" fmla="*/ 16 w 9933"/>
                <a:gd name="T87" fmla="*/ 6060 h 9069"/>
                <a:gd name="T88" fmla="*/ 149 w 9933"/>
                <a:gd name="T89" fmla="*/ 6485 h 9069"/>
                <a:gd name="T90" fmla="*/ 392 w 9933"/>
                <a:gd name="T91" fmla="*/ 6846 h 9069"/>
                <a:gd name="T92" fmla="*/ 727 w 9933"/>
                <a:gd name="T93" fmla="*/ 7122 h 9069"/>
                <a:gd name="T94" fmla="*/ 1133 w 9933"/>
                <a:gd name="T95" fmla="*/ 7293 h 9069"/>
                <a:gd name="T96" fmla="*/ 1512 w 9933"/>
                <a:gd name="T97" fmla="*/ 7341 h 90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9933" h="9069">
                  <a:moveTo>
                    <a:pt x="1512" y="7341"/>
                  </a:moveTo>
                  <a:lnTo>
                    <a:pt x="2375" y="7341"/>
                  </a:lnTo>
                  <a:lnTo>
                    <a:pt x="2375" y="8853"/>
                  </a:lnTo>
                  <a:lnTo>
                    <a:pt x="2375" y="8874"/>
                  </a:lnTo>
                  <a:lnTo>
                    <a:pt x="2385" y="8917"/>
                  </a:lnTo>
                  <a:lnTo>
                    <a:pt x="2401" y="8955"/>
                  </a:lnTo>
                  <a:lnTo>
                    <a:pt x="2425" y="8989"/>
                  </a:lnTo>
                  <a:lnTo>
                    <a:pt x="2453" y="9019"/>
                  </a:lnTo>
                  <a:lnTo>
                    <a:pt x="2488" y="9043"/>
                  </a:lnTo>
                  <a:lnTo>
                    <a:pt x="2527" y="9059"/>
                  </a:lnTo>
                  <a:lnTo>
                    <a:pt x="2568" y="9067"/>
                  </a:lnTo>
                  <a:lnTo>
                    <a:pt x="2591" y="9069"/>
                  </a:lnTo>
                  <a:lnTo>
                    <a:pt x="2612" y="9067"/>
                  </a:lnTo>
                  <a:lnTo>
                    <a:pt x="2654" y="9059"/>
                  </a:lnTo>
                  <a:lnTo>
                    <a:pt x="2693" y="9043"/>
                  </a:lnTo>
                  <a:lnTo>
                    <a:pt x="2728" y="9019"/>
                  </a:lnTo>
                  <a:lnTo>
                    <a:pt x="2743" y="9004"/>
                  </a:lnTo>
                  <a:lnTo>
                    <a:pt x="4408" y="7341"/>
                  </a:lnTo>
                  <a:lnTo>
                    <a:pt x="4750" y="7341"/>
                  </a:lnTo>
                  <a:lnTo>
                    <a:pt x="4750" y="6909"/>
                  </a:lnTo>
                  <a:lnTo>
                    <a:pt x="4319" y="6909"/>
                  </a:lnTo>
                  <a:lnTo>
                    <a:pt x="4297" y="6910"/>
                  </a:lnTo>
                  <a:lnTo>
                    <a:pt x="4256" y="6919"/>
                  </a:lnTo>
                  <a:lnTo>
                    <a:pt x="4217" y="6934"/>
                  </a:lnTo>
                  <a:lnTo>
                    <a:pt x="4181" y="6958"/>
                  </a:lnTo>
                  <a:lnTo>
                    <a:pt x="4166" y="6972"/>
                  </a:lnTo>
                  <a:lnTo>
                    <a:pt x="2807" y="8330"/>
                  </a:lnTo>
                  <a:lnTo>
                    <a:pt x="2807" y="7125"/>
                  </a:lnTo>
                  <a:lnTo>
                    <a:pt x="2806" y="7103"/>
                  </a:lnTo>
                  <a:lnTo>
                    <a:pt x="2798" y="7061"/>
                  </a:lnTo>
                  <a:lnTo>
                    <a:pt x="2781" y="7022"/>
                  </a:lnTo>
                  <a:lnTo>
                    <a:pt x="2758" y="6987"/>
                  </a:lnTo>
                  <a:lnTo>
                    <a:pt x="2728" y="6958"/>
                  </a:lnTo>
                  <a:lnTo>
                    <a:pt x="2694" y="6935"/>
                  </a:lnTo>
                  <a:lnTo>
                    <a:pt x="2656" y="6919"/>
                  </a:lnTo>
                  <a:lnTo>
                    <a:pt x="2613" y="6910"/>
                  </a:lnTo>
                  <a:lnTo>
                    <a:pt x="2591" y="6909"/>
                  </a:lnTo>
                  <a:lnTo>
                    <a:pt x="1512" y="6909"/>
                  </a:lnTo>
                  <a:lnTo>
                    <a:pt x="1456" y="6908"/>
                  </a:lnTo>
                  <a:lnTo>
                    <a:pt x="1346" y="6897"/>
                  </a:lnTo>
                  <a:lnTo>
                    <a:pt x="1241" y="6875"/>
                  </a:lnTo>
                  <a:lnTo>
                    <a:pt x="1140" y="6843"/>
                  </a:lnTo>
                  <a:lnTo>
                    <a:pt x="1043" y="6802"/>
                  </a:lnTo>
                  <a:lnTo>
                    <a:pt x="951" y="6753"/>
                  </a:lnTo>
                  <a:lnTo>
                    <a:pt x="865" y="6694"/>
                  </a:lnTo>
                  <a:lnTo>
                    <a:pt x="786" y="6629"/>
                  </a:lnTo>
                  <a:lnTo>
                    <a:pt x="712" y="6555"/>
                  </a:lnTo>
                  <a:lnTo>
                    <a:pt x="646" y="6476"/>
                  </a:lnTo>
                  <a:lnTo>
                    <a:pt x="588" y="6390"/>
                  </a:lnTo>
                  <a:lnTo>
                    <a:pt x="539" y="6298"/>
                  </a:lnTo>
                  <a:lnTo>
                    <a:pt x="498" y="6201"/>
                  </a:lnTo>
                  <a:lnTo>
                    <a:pt x="466" y="6100"/>
                  </a:lnTo>
                  <a:lnTo>
                    <a:pt x="444" y="5993"/>
                  </a:lnTo>
                  <a:lnTo>
                    <a:pt x="433" y="5885"/>
                  </a:lnTo>
                  <a:lnTo>
                    <a:pt x="432" y="5829"/>
                  </a:lnTo>
                  <a:lnTo>
                    <a:pt x="432" y="1512"/>
                  </a:lnTo>
                  <a:lnTo>
                    <a:pt x="433" y="1455"/>
                  </a:lnTo>
                  <a:lnTo>
                    <a:pt x="444" y="1346"/>
                  </a:lnTo>
                  <a:lnTo>
                    <a:pt x="466" y="1241"/>
                  </a:lnTo>
                  <a:lnTo>
                    <a:pt x="498" y="1140"/>
                  </a:lnTo>
                  <a:lnTo>
                    <a:pt x="539" y="1043"/>
                  </a:lnTo>
                  <a:lnTo>
                    <a:pt x="588" y="951"/>
                  </a:lnTo>
                  <a:lnTo>
                    <a:pt x="646" y="865"/>
                  </a:lnTo>
                  <a:lnTo>
                    <a:pt x="712" y="786"/>
                  </a:lnTo>
                  <a:lnTo>
                    <a:pt x="786" y="712"/>
                  </a:lnTo>
                  <a:lnTo>
                    <a:pt x="865" y="646"/>
                  </a:lnTo>
                  <a:lnTo>
                    <a:pt x="951" y="588"/>
                  </a:lnTo>
                  <a:lnTo>
                    <a:pt x="1043" y="538"/>
                  </a:lnTo>
                  <a:lnTo>
                    <a:pt x="1140" y="497"/>
                  </a:lnTo>
                  <a:lnTo>
                    <a:pt x="1241" y="465"/>
                  </a:lnTo>
                  <a:lnTo>
                    <a:pt x="1346" y="444"/>
                  </a:lnTo>
                  <a:lnTo>
                    <a:pt x="1456" y="432"/>
                  </a:lnTo>
                  <a:lnTo>
                    <a:pt x="1512" y="432"/>
                  </a:lnTo>
                  <a:lnTo>
                    <a:pt x="8421" y="432"/>
                  </a:lnTo>
                  <a:lnTo>
                    <a:pt x="8477" y="432"/>
                  </a:lnTo>
                  <a:lnTo>
                    <a:pt x="8585" y="444"/>
                  </a:lnTo>
                  <a:lnTo>
                    <a:pt x="8690" y="465"/>
                  </a:lnTo>
                  <a:lnTo>
                    <a:pt x="8793" y="497"/>
                  </a:lnTo>
                  <a:lnTo>
                    <a:pt x="8888" y="538"/>
                  </a:lnTo>
                  <a:lnTo>
                    <a:pt x="8981" y="588"/>
                  </a:lnTo>
                  <a:lnTo>
                    <a:pt x="9067" y="646"/>
                  </a:lnTo>
                  <a:lnTo>
                    <a:pt x="9147" y="712"/>
                  </a:lnTo>
                  <a:lnTo>
                    <a:pt x="9220" y="786"/>
                  </a:lnTo>
                  <a:lnTo>
                    <a:pt x="9286" y="865"/>
                  </a:lnTo>
                  <a:lnTo>
                    <a:pt x="9345" y="951"/>
                  </a:lnTo>
                  <a:lnTo>
                    <a:pt x="9394" y="1043"/>
                  </a:lnTo>
                  <a:lnTo>
                    <a:pt x="9435" y="1140"/>
                  </a:lnTo>
                  <a:lnTo>
                    <a:pt x="9466" y="1241"/>
                  </a:lnTo>
                  <a:lnTo>
                    <a:pt x="9488" y="1346"/>
                  </a:lnTo>
                  <a:lnTo>
                    <a:pt x="9499" y="1455"/>
                  </a:lnTo>
                  <a:lnTo>
                    <a:pt x="9501" y="1512"/>
                  </a:lnTo>
                  <a:lnTo>
                    <a:pt x="9501" y="4749"/>
                  </a:lnTo>
                  <a:lnTo>
                    <a:pt x="9933" y="4749"/>
                  </a:lnTo>
                  <a:lnTo>
                    <a:pt x="9933" y="1512"/>
                  </a:lnTo>
                  <a:lnTo>
                    <a:pt x="9931" y="1434"/>
                  </a:lnTo>
                  <a:lnTo>
                    <a:pt x="9915" y="1281"/>
                  </a:lnTo>
                  <a:lnTo>
                    <a:pt x="9885" y="1133"/>
                  </a:lnTo>
                  <a:lnTo>
                    <a:pt x="9841" y="991"/>
                  </a:lnTo>
                  <a:lnTo>
                    <a:pt x="9784" y="855"/>
                  </a:lnTo>
                  <a:lnTo>
                    <a:pt x="9714" y="727"/>
                  </a:lnTo>
                  <a:lnTo>
                    <a:pt x="9632" y="607"/>
                  </a:lnTo>
                  <a:lnTo>
                    <a:pt x="9540" y="495"/>
                  </a:lnTo>
                  <a:lnTo>
                    <a:pt x="9438" y="392"/>
                  </a:lnTo>
                  <a:lnTo>
                    <a:pt x="9326" y="301"/>
                  </a:lnTo>
                  <a:lnTo>
                    <a:pt x="9204" y="219"/>
                  </a:lnTo>
                  <a:lnTo>
                    <a:pt x="9076" y="149"/>
                  </a:lnTo>
                  <a:lnTo>
                    <a:pt x="8940" y="91"/>
                  </a:lnTo>
                  <a:lnTo>
                    <a:pt x="8798" y="46"/>
                  </a:lnTo>
                  <a:lnTo>
                    <a:pt x="8650" y="16"/>
                  </a:lnTo>
                  <a:lnTo>
                    <a:pt x="8499" y="1"/>
                  </a:lnTo>
                  <a:lnTo>
                    <a:pt x="8421" y="0"/>
                  </a:lnTo>
                  <a:lnTo>
                    <a:pt x="1512" y="0"/>
                  </a:lnTo>
                  <a:lnTo>
                    <a:pt x="1434" y="1"/>
                  </a:lnTo>
                  <a:lnTo>
                    <a:pt x="1281" y="16"/>
                  </a:lnTo>
                  <a:lnTo>
                    <a:pt x="1133" y="46"/>
                  </a:lnTo>
                  <a:lnTo>
                    <a:pt x="992" y="91"/>
                  </a:lnTo>
                  <a:lnTo>
                    <a:pt x="856" y="149"/>
                  </a:lnTo>
                  <a:lnTo>
                    <a:pt x="727" y="219"/>
                  </a:lnTo>
                  <a:lnTo>
                    <a:pt x="607" y="301"/>
                  </a:lnTo>
                  <a:lnTo>
                    <a:pt x="495" y="392"/>
                  </a:lnTo>
                  <a:lnTo>
                    <a:pt x="392" y="495"/>
                  </a:lnTo>
                  <a:lnTo>
                    <a:pt x="301" y="607"/>
                  </a:lnTo>
                  <a:lnTo>
                    <a:pt x="219" y="727"/>
                  </a:lnTo>
                  <a:lnTo>
                    <a:pt x="149" y="855"/>
                  </a:lnTo>
                  <a:lnTo>
                    <a:pt x="92" y="991"/>
                  </a:lnTo>
                  <a:lnTo>
                    <a:pt x="48" y="1133"/>
                  </a:lnTo>
                  <a:lnTo>
                    <a:pt x="16" y="1281"/>
                  </a:lnTo>
                  <a:lnTo>
                    <a:pt x="1" y="1434"/>
                  </a:lnTo>
                  <a:lnTo>
                    <a:pt x="0" y="1512"/>
                  </a:lnTo>
                  <a:lnTo>
                    <a:pt x="0" y="5829"/>
                  </a:lnTo>
                  <a:lnTo>
                    <a:pt x="1" y="5907"/>
                  </a:lnTo>
                  <a:lnTo>
                    <a:pt x="16" y="6060"/>
                  </a:lnTo>
                  <a:lnTo>
                    <a:pt x="48" y="6208"/>
                  </a:lnTo>
                  <a:lnTo>
                    <a:pt x="92" y="6349"/>
                  </a:lnTo>
                  <a:lnTo>
                    <a:pt x="149" y="6485"/>
                  </a:lnTo>
                  <a:lnTo>
                    <a:pt x="219" y="6612"/>
                  </a:lnTo>
                  <a:lnTo>
                    <a:pt x="301" y="6734"/>
                  </a:lnTo>
                  <a:lnTo>
                    <a:pt x="392" y="6846"/>
                  </a:lnTo>
                  <a:lnTo>
                    <a:pt x="495" y="6949"/>
                  </a:lnTo>
                  <a:lnTo>
                    <a:pt x="607" y="7040"/>
                  </a:lnTo>
                  <a:lnTo>
                    <a:pt x="727" y="7122"/>
                  </a:lnTo>
                  <a:lnTo>
                    <a:pt x="856" y="7192"/>
                  </a:lnTo>
                  <a:lnTo>
                    <a:pt x="992" y="7249"/>
                  </a:lnTo>
                  <a:lnTo>
                    <a:pt x="1133" y="7293"/>
                  </a:lnTo>
                  <a:lnTo>
                    <a:pt x="1281" y="7323"/>
                  </a:lnTo>
                  <a:lnTo>
                    <a:pt x="1434" y="7340"/>
                  </a:lnTo>
                  <a:lnTo>
                    <a:pt x="1512" y="73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3" name="Freeform 62"/>
            <p:cNvSpPr>
              <a:spLocks noEditPoints="1"/>
            </p:cNvSpPr>
            <p:nvPr/>
          </p:nvSpPr>
          <p:spPr bwMode="auto">
            <a:xfrm>
              <a:off x="3407" y="1729"/>
              <a:ext cx="2592" cy="2591"/>
            </a:xfrm>
            <a:custGeom>
              <a:avLst/>
              <a:gdLst>
                <a:gd name="T0" fmla="*/ 1433 w 7774"/>
                <a:gd name="T1" fmla="*/ 2 h 7773"/>
                <a:gd name="T2" fmla="*/ 992 w 7774"/>
                <a:gd name="T3" fmla="*/ 92 h 7773"/>
                <a:gd name="T4" fmla="*/ 608 w 7774"/>
                <a:gd name="T5" fmla="*/ 301 h 7773"/>
                <a:gd name="T6" fmla="*/ 300 w 7774"/>
                <a:gd name="T7" fmla="*/ 607 h 7773"/>
                <a:gd name="T8" fmla="*/ 91 w 7774"/>
                <a:gd name="T9" fmla="*/ 993 h 7773"/>
                <a:gd name="T10" fmla="*/ 1 w 7774"/>
                <a:gd name="T11" fmla="*/ 1434 h 7773"/>
                <a:gd name="T12" fmla="*/ 1 w 7774"/>
                <a:gd name="T13" fmla="*/ 4613 h 7773"/>
                <a:gd name="T14" fmla="*/ 91 w 7774"/>
                <a:gd name="T15" fmla="*/ 5055 h 7773"/>
                <a:gd name="T16" fmla="*/ 300 w 7774"/>
                <a:gd name="T17" fmla="*/ 5439 h 7773"/>
                <a:gd name="T18" fmla="*/ 608 w 7774"/>
                <a:gd name="T19" fmla="*/ 5746 h 7773"/>
                <a:gd name="T20" fmla="*/ 992 w 7774"/>
                <a:gd name="T21" fmla="*/ 5956 h 7773"/>
                <a:gd name="T22" fmla="*/ 1433 w 7774"/>
                <a:gd name="T23" fmla="*/ 6044 h 7773"/>
                <a:gd name="T24" fmla="*/ 5461 w 7774"/>
                <a:gd name="T25" fmla="*/ 7710 h 7773"/>
                <a:gd name="T26" fmla="*/ 5553 w 7774"/>
                <a:gd name="T27" fmla="*/ 7765 h 7773"/>
                <a:gd name="T28" fmla="*/ 5676 w 7774"/>
                <a:gd name="T29" fmla="*/ 7765 h 7773"/>
                <a:gd name="T30" fmla="*/ 5767 w 7774"/>
                <a:gd name="T31" fmla="*/ 7710 h 7773"/>
                <a:gd name="T32" fmla="*/ 5821 w 7774"/>
                <a:gd name="T33" fmla="*/ 7620 h 7773"/>
                <a:gd name="T34" fmla="*/ 5830 w 7774"/>
                <a:gd name="T35" fmla="*/ 6047 h 7773"/>
                <a:gd name="T36" fmla="*/ 6492 w 7774"/>
                <a:gd name="T37" fmla="*/ 6029 h 7773"/>
                <a:gd name="T38" fmla="*/ 6917 w 7774"/>
                <a:gd name="T39" fmla="*/ 5898 h 7773"/>
                <a:gd name="T40" fmla="*/ 7278 w 7774"/>
                <a:gd name="T41" fmla="*/ 5653 h 7773"/>
                <a:gd name="T42" fmla="*/ 7554 w 7774"/>
                <a:gd name="T43" fmla="*/ 5319 h 7773"/>
                <a:gd name="T44" fmla="*/ 7726 w 7774"/>
                <a:gd name="T45" fmla="*/ 4913 h 7773"/>
                <a:gd name="T46" fmla="*/ 7774 w 7774"/>
                <a:gd name="T47" fmla="*/ 4535 h 7773"/>
                <a:gd name="T48" fmla="*/ 7756 w 7774"/>
                <a:gd name="T49" fmla="*/ 1282 h 7773"/>
                <a:gd name="T50" fmla="*/ 7625 w 7774"/>
                <a:gd name="T51" fmla="*/ 857 h 7773"/>
                <a:gd name="T52" fmla="*/ 7380 w 7774"/>
                <a:gd name="T53" fmla="*/ 497 h 7773"/>
                <a:gd name="T54" fmla="*/ 7045 w 7774"/>
                <a:gd name="T55" fmla="*/ 219 h 7773"/>
                <a:gd name="T56" fmla="*/ 6639 w 7774"/>
                <a:gd name="T57" fmla="*/ 48 h 7773"/>
                <a:gd name="T58" fmla="*/ 6262 w 7774"/>
                <a:gd name="T59" fmla="*/ 0 h 7773"/>
                <a:gd name="T60" fmla="*/ 7330 w 7774"/>
                <a:gd name="T61" fmla="*/ 4699 h 7773"/>
                <a:gd name="T62" fmla="*/ 7235 w 7774"/>
                <a:gd name="T63" fmla="*/ 5003 h 7773"/>
                <a:gd name="T64" fmla="*/ 7060 w 7774"/>
                <a:gd name="T65" fmla="*/ 5261 h 7773"/>
                <a:gd name="T66" fmla="*/ 6821 w 7774"/>
                <a:gd name="T67" fmla="*/ 5458 h 7773"/>
                <a:gd name="T68" fmla="*/ 6531 w 7774"/>
                <a:gd name="T69" fmla="*/ 5581 h 7773"/>
                <a:gd name="T70" fmla="*/ 6262 w 7774"/>
                <a:gd name="T71" fmla="*/ 5615 h 7773"/>
                <a:gd name="T72" fmla="*/ 5550 w 7774"/>
                <a:gd name="T73" fmla="*/ 5623 h 7773"/>
                <a:gd name="T74" fmla="*/ 5448 w 7774"/>
                <a:gd name="T75" fmla="*/ 5693 h 7773"/>
                <a:gd name="T76" fmla="*/ 5398 w 7774"/>
                <a:gd name="T77" fmla="*/ 5808 h 7773"/>
                <a:gd name="T78" fmla="*/ 4040 w 7774"/>
                <a:gd name="T79" fmla="*/ 5678 h 7773"/>
                <a:gd name="T80" fmla="*/ 3950 w 7774"/>
                <a:gd name="T81" fmla="*/ 5623 h 7773"/>
                <a:gd name="T82" fmla="*/ 1511 w 7774"/>
                <a:gd name="T83" fmla="*/ 5615 h 7773"/>
                <a:gd name="T84" fmla="*/ 1242 w 7774"/>
                <a:gd name="T85" fmla="*/ 5581 h 7773"/>
                <a:gd name="T86" fmla="*/ 952 w 7774"/>
                <a:gd name="T87" fmla="*/ 5458 h 7773"/>
                <a:gd name="T88" fmla="*/ 713 w 7774"/>
                <a:gd name="T89" fmla="*/ 5261 h 7773"/>
                <a:gd name="T90" fmla="*/ 538 w 7774"/>
                <a:gd name="T91" fmla="*/ 5003 h 7773"/>
                <a:gd name="T92" fmla="*/ 444 w 7774"/>
                <a:gd name="T93" fmla="*/ 4699 h 7773"/>
                <a:gd name="T94" fmla="*/ 431 w 7774"/>
                <a:gd name="T95" fmla="*/ 1512 h 7773"/>
                <a:gd name="T96" fmla="*/ 466 w 7774"/>
                <a:gd name="T97" fmla="*/ 1243 h 7773"/>
                <a:gd name="T98" fmla="*/ 589 w 7774"/>
                <a:gd name="T99" fmla="*/ 953 h 7773"/>
                <a:gd name="T100" fmla="*/ 785 w 7774"/>
                <a:gd name="T101" fmla="*/ 712 h 7773"/>
                <a:gd name="T102" fmla="*/ 1044 w 7774"/>
                <a:gd name="T103" fmla="*/ 539 h 7773"/>
                <a:gd name="T104" fmla="*/ 1347 w 7774"/>
                <a:gd name="T105" fmla="*/ 445 h 7773"/>
                <a:gd name="T106" fmla="*/ 6262 w 7774"/>
                <a:gd name="T107" fmla="*/ 432 h 7773"/>
                <a:gd name="T108" fmla="*/ 6531 w 7774"/>
                <a:gd name="T109" fmla="*/ 466 h 7773"/>
                <a:gd name="T110" fmla="*/ 6821 w 7774"/>
                <a:gd name="T111" fmla="*/ 589 h 7773"/>
                <a:gd name="T112" fmla="*/ 7060 w 7774"/>
                <a:gd name="T113" fmla="*/ 786 h 7773"/>
                <a:gd name="T114" fmla="*/ 7235 w 7774"/>
                <a:gd name="T115" fmla="*/ 1045 h 7773"/>
                <a:gd name="T116" fmla="*/ 7330 w 7774"/>
                <a:gd name="T117" fmla="*/ 1348 h 7773"/>
                <a:gd name="T118" fmla="*/ 7342 w 7774"/>
                <a:gd name="T119" fmla="*/ 4535 h 77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774" h="7773">
                  <a:moveTo>
                    <a:pt x="6262" y="0"/>
                  </a:moveTo>
                  <a:lnTo>
                    <a:pt x="1511" y="0"/>
                  </a:lnTo>
                  <a:lnTo>
                    <a:pt x="1433" y="2"/>
                  </a:lnTo>
                  <a:lnTo>
                    <a:pt x="1282" y="18"/>
                  </a:lnTo>
                  <a:lnTo>
                    <a:pt x="1134" y="48"/>
                  </a:lnTo>
                  <a:lnTo>
                    <a:pt x="992" y="92"/>
                  </a:lnTo>
                  <a:lnTo>
                    <a:pt x="857" y="149"/>
                  </a:lnTo>
                  <a:lnTo>
                    <a:pt x="728" y="219"/>
                  </a:lnTo>
                  <a:lnTo>
                    <a:pt x="608" y="301"/>
                  </a:lnTo>
                  <a:lnTo>
                    <a:pt x="496" y="394"/>
                  </a:lnTo>
                  <a:lnTo>
                    <a:pt x="393" y="497"/>
                  </a:lnTo>
                  <a:lnTo>
                    <a:pt x="300" y="607"/>
                  </a:lnTo>
                  <a:lnTo>
                    <a:pt x="220" y="729"/>
                  </a:lnTo>
                  <a:lnTo>
                    <a:pt x="149" y="857"/>
                  </a:lnTo>
                  <a:lnTo>
                    <a:pt x="91" y="993"/>
                  </a:lnTo>
                  <a:lnTo>
                    <a:pt x="47" y="1135"/>
                  </a:lnTo>
                  <a:lnTo>
                    <a:pt x="17" y="1282"/>
                  </a:lnTo>
                  <a:lnTo>
                    <a:pt x="1" y="1434"/>
                  </a:lnTo>
                  <a:lnTo>
                    <a:pt x="0" y="1512"/>
                  </a:lnTo>
                  <a:lnTo>
                    <a:pt x="0" y="4535"/>
                  </a:lnTo>
                  <a:lnTo>
                    <a:pt x="1" y="4613"/>
                  </a:lnTo>
                  <a:lnTo>
                    <a:pt x="17" y="4765"/>
                  </a:lnTo>
                  <a:lnTo>
                    <a:pt x="47" y="4913"/>
                  </a:lnTo>
                  <a:lnTo>
                    <a:pt x="91" y="5055"/>
                  </a:lnTo>
                  <a:lnTo>
                    <a:pt x="149" y="5190"/>
                  </a:lnTo>
                  <a:lnTo>
                    <a:pt x="220" y="5319"/>
                  </a:lnTo>
                  <a:lnTo>
                    <a:pt x="300" y="5439"/>
                  </a:lnTo>
                  <a:lnTo>
                    <a:pt x="393" y="5551"/>
                  </a:lnTo>
                  <a:lnTo>
                    <a:pt x="496" y="5653"/>
                  </a:lnTo>
                  <a:lnTo>
                    <a:pt x="608" y="5746"/>
                  </a:lnTo>
                  <a:lnTo>
                    <a:pt x="728" y="5827"/>
                  </a:lnTo>
                  <a:lnTo>
                    <a:pt x="857" y="5898"/>
                  </a:lnTo>
                  <a:lnTo>
                    <a:pt x="992" y="5956"/>
                  </a:lnTo>
                  <a:lnTo>
                    <a:pt x="1134" y="5999"/>
                  </a:lnTo>
                  <a:lnTo>
                    <a:pt x="1282" y="6029"/>
                  </a:lnTo>
                  <a:lnTo>
                    <a:pt x="1433" y="6044"/>
                  </a:lnTo>
                  <a:lnTo>
                    <a:pt x="1511" y="6047"/>
                  </a:lnTo>
                  <a:lnTo>
                    <a:pt x="3798" y="6047"/>
                  </a:lnTo>
                  <a:lnTo>
                    <a:pt x="5461" y="7710"/>
                  </a:lnTo>
                  <a:lnTo>
                    <a:pt x="5478" y="7726"/>
                  </a:lnTo>
                  <a:lnTo>
                    <a:pt x="5513" y="7749"/>
                  </a:lnTo>
                  <a:lnTo>
                    <a:pt x="5553" y="7765"/>
                  </a:lnTo>
                  <a:lnTo>
                    <a:pt x="5594" y="7773"/>
                  </a:lnTo>
                  <a:lnTo>
                    <a:pt x="5635" y="7773"/>
                  </a:lnTo>
                  <a:lnTo>
                    <a:pt x="5676" y="7765"/>
                  </a:lnTo>
                  <a:lnTo>
                    <a:pt x="5714" y="7749"/>
                  </a:lnTo>
                  <a:lnTo>
                    <a:pt x="5751" y="7726"/>
                  </a:lnTo>
                  <a:lnTo>
                    <a:pt x="5767" y="7710"/>
                  </a:lnTo>
                  <a:lnTo>
                    <a:pt x="5781" y="7695"/>
                  </a:lnTo>
                  <a:lnTo>
                    <a:pt x="5804" y="7660"/>
                  </a:lnTo>
                  <a:lnTo>
                    <a:pt x="5821" y="7620"/>
                  </a:lnTo>
                  <a:lnTo>
                    <a:pt x="5829" y="7579"/>
                  </a:lnTo>
                  <a:lnTo>
                    <a:pt x="5830" y="7557"/>
                  </a:lnTo>
                  <a:lnTo>
                    <a:pt x="5830" y="6047"/>
                  </a:lnTo>
                  <a:lnTo>
                    <a:pt x="6262" y="6047"/>
                  </a:lnTo>
                  <a:lnTo>
                    <a:pt x="6340" y="6044"/>
                  </a:lnTo>
                  <a:lnTo>
                    <a:pt x="6492" y="6029"/>
                  </a:lnTo>
                  <a:lnTo>
                    <a:pt x="6639" y="5999"/>
                  </a:lnTo>
                  <a:lnTo>
                    <a:pt x="6782" y="5956"/>
                  </a:lnTo>
                  <a:lnTo>
                    <a:pt x="6917" y="5898"/>
                  </a:lnTo>
                  <a:lnTo>
                    <a:pt x="7045" y="5827"/>
                  </a:lnTo>
                  <a:lnTo>
                    <a:pt x="7166" y="5746"/>
                  </a:lnTo>
                  <a:lnTo>
                    <a:pt x="7278" y="5653"/>
                  </a:lnTo>
                  <a:lnTo>
                    <a:pt x="7380" y="5551"/>
                  </a:lnTo>
                  <a:lnTo>
                    <a:pt x="7473" y="5439"/>
                  </a:lnTo>
                  <a:lnTo>
                    <a:pt x="7554" y="5319"/>
                  </a:lnTo>
                  <a:lnTo>
                    <a:pt x="7625" y="5190"/>
                  </a:lnTo>
                  <a:lnTo>
                    <a:pt x="7682" y="5055"/>
                  </a:lnTo>
                  <a:lnTo>
                    <a:pt x="7726" y="4913"/>
                  </a:lnTo>
                  <a:lnTo>
                    <a:pt x="7756" y="4765"/>
                  </a:lnTo>
                  <a:lnTo>
                    <a:pt x="7773" y="4613"/>
                  </a:lnTo>
                  <a:lnTo>
                    <a:pt x="7774" y="4535"/>
                  </a:lnTo>
                  <a:lnTo>
                    <a:pt x="7774" y="1512"/>
                  </a:lnTo>
                  <a:lnTo>
                    <a:pt x="7773" y="1434"/>
                  </a:lnTo>
                  <a:lnTo>
                    <a:pt x="7756" y="1282"/>
                  </a:lnTo>
                  <a:lnTo>
                    <a:pt x="7726" y="1135"/>
                  </a:lnTo>
                  <a:lnTo>
                    <a:pt x="7682" y="993"/>
                  </a:lnTo>
                  <a:lnTo>
                    <a:pt x="7625" y="857"/>
                  </a:lnTo>
                  <a:lnTo>
                    <a:pt x="7554" y="729"/>
                  </a:lnTo>
                  <a:lnTo>
                    <a:pt x="7473" y="607"/>
                  </a:lnTo>
                  <a:lnTo>
                    <a:pt x="7380" y="497"/>
                  </a:lnTo>
                  <a:lnTo>
                    <a:pt x="7278" y="394"/>
                  </a:lnTo>
                  <a:lnTo>
                    <a:pt x="7166" y="301"/>
                  </a:lnTo>
                  <a:lnTo>
                    <a:pt x="7045" y="219"/>
                  </a:lnTo>
                  <a:lnTo>
                    <a:pt x="6917" y="149"/>
                  </a:lnTo>
                  <a:lnTo>
                    <a:pt x="6782" y="92"/>
                  </a:lnTo>
                  <a:lnTo>
                    <a:pt x="6639" y="48"/>
                  </a:lnTo>
                  <a:lnTo>
                    <a:pt x="6492" y="18"/>
                  </a:lnTo>
                  <a:lnTo>
                    <a:pt x="6340" y="2"/>
                  </a:lnTo>
                  <a:lnTo>
                    <a:pt x="6262" y="0"/>
                  </a:lnTo>
                  <a:close/>
                  <a:moveTo>
                    <a:pt x="7342" y="4535"/>
                  </a:moveTo>
                  <a:lnTo>
                    <a:pt x="7341" y="4590"/>
                  </a:lnTo>
                  <a:lnTo>
                    <a:pt x="7330" y="4699"/>
                  </a:lnTo>
                  <a:lnTo>
                    <a:pt x="7308" y="4805"/>
                  </a:lnTo>
                  <a:lnTo>
                    <a:pt x="7276" y="4906"/>
                  </a:lnTo>
                  <a:lnTo>
                    <a:pt x="7235" y="5003"/>
                  </a:lnTo>
                  <a:lnTo>
                    <a:pt x="7185" y="5094"/>
                  </a:lnTo>
                  <a:lnTo>
                    <a:pt x="7127" y="5181"/>
                  </a:lnTo>
                  <a:lnTo>
                    <a:pt x="7060" y="5261"/>
                  </a:lnTo>
                  <a:lnTo>
                    <a:pt x="6988" y="5334"/>
                  </a:lnTo>
                  <a:lnTo>
                    <a:pt x="6907" y="5401"/>
                  </a:lnTo>
                  <a:lnTo>
                    <a:pt x="6821" y="5458"/>
                  </a:lnTo>
                  <a:lnTo>
                    <a:pt x="6730" y="5509"/>
                  </a:lnTo>
                  <a:lnTo>
                    <a:pt x="6633" y="5550"/>
                  </a:lnTo>
                  <a:lnTo>
                    <a:pt x="6531" y="5581"/>
                  </a:lnTo>
                  <a:lnTo>
                    <a:pt x="6426" y="5603"/>
                  </a:lnTo>
                  <a:lnTo>
                    <a:pt x="6317" y="5614"/>
                  </a:lnTo>
                  <a:lnTo>
                    <a:pt x="6262" y="5615"/>
                  </a:lnTo>
                  <a:lnTo>
                    <a:pt x="5614" y="5615"/>
                  </a:lnTo>
                  <a:lnTo>
                    <a:pt x="5592" y="5615"/>
                  </a:lnTo>
                  <a:lnTo>
                    <a:pt x="5550" y="5623"/>
                  </a:lnTo>
                  <a:lnTo>
                    <a:pt x="5510" y="5640"/>
                  </a:lnTo>
                  <a:lnTo>
                    <a:pt x="5476" y="5663"/>
                  </a:lnTo>
                  <a:lnTo>
                    <a:pt x="5448" y="5693"/>
                  </a:lnTo>
                  <a:lnTo>
                    <a:pt x="5424" y="5727"/>
                  </a:lnTo>
                  <a:lnTo>
                    <a:pt x="5408" y="5766"/>
                  </a:lnTo>
                  <a:lnTo>
                    <a:pt x="5398" y="5808"/>
                  </a:lnTo>
                  <a:lnTo>
                    <a:pt x="5398" y="5831"/>
                  </a:lnTo>
                  <a:lnTo>
                    <a:pt x="5398" y="7037"/>
                  </a:lnTo>
                  <a:lnTo>
                    <a:pt x="4040" y="5678"/>
                  </a:lnTo>
                  <a:lnTo>
                    <a:pt x="4023" y="5663"/>
                  </a:lnTo>
                  <a:lnTo>
                    <a:pt x="3988" y="5640"/>
                  </a:lnTo>
                  <a:lnTo>
                    <a:pt x="3950" y="5623"/>
                  </a:lnTo>
                  <a:lnTo>
                    <a:pt x="3909" y="5615"/>
                  </a:lnTo>
                  <a:lnTo>
                    <a:pt x="3887" y="5615"/>
                  </a:lnTo>
                  <a:lnTo>
                    <a:pt x="1511" y="5615"/>
                  </a:lnTo>
                  <a:lnTo>
                    <a:pt x="1457" y="5614"/>
                  </a:lnTo>
                  <a:lnTo>
                    <a:pt x="1347" y="5603"/>
                  </a:lnTo>
                  <a:lnTo>
                    <a:pt x="1242" y="5581"/>
                  </a:lnTo>
                  <a:lnTo>
                    <a:pt x="1141" y="5550"/>
                  </a:lnTo>
                  <a:lnTo>
                    <a:pt x="1044" y="5509"/>
                  </a:lnTo>
                  <a:lnTo>
                    <a:pt x="952" y="5458"/>
                  </a:lnTo>
                  <a:lnTo>
                    <a:pt x="866" y="5401"/>
                  </a:lnTo>
                  <a:lnTo>
                    <a:pt x="785" y="5334"/>
                  </a:lnTo>
                  <a:lnTo>
                    <a:pt x="713" y="5261"/>
                  </a:lnTo>
                  <a:lnTo>
                    <a:pt x="646" y="5181"/>
                  </a:lnTo>
                  <a:lnTo>
                    <a:pt x="589" y="5094"/>
                  </a:lnTo>
                  <a:lnTo>
                    <a:pt x="538" y="5003"/>
                  </a:lnTo>
                  <a:lnTo>
                    <a:pt x="497" y="4906"/>
                  </a:lnTo>
                  <a:lnTo>
                    <a:pt x="466" y="4805"/>
                  </a:lnTo>
                  <a:lnTo>
                    <a:pt x="444" y="4699"/>
                  </a:lnTo>
                  <a:lnTo>
                    <a:pt x="433" y="4590"/>
                  </a:lnTo>
                  <a:lnTo>
                    <a:pt x="431" y="4535"/>
                  </a:lnTo>
                  <a:lnTo>
                    <a:pt x="431" y="1512"/>
                  </a:lnTo>
                  <a:lnTo>
                    <a:pt x="433" y="1456"/>
                  </a:lnTo>
                  <a:lnTo>
                    <a:pt x="444" y="1348"/>
                  </a:lnTo>
                  <a:lnTo>
                    <a:pt x="466" y="1243"/>
                  </a:lnTo>
                  <a:lnTo>
                    <a:pt x="497" y="1140"/>
                  </a:lnTo>
                  <a:lnTo>
                    <a:pt x="538" y="1045"/>
                  </a:lnTo>
                  <a:lnTo>
                    <a:pt x="589" y="953"/>
                  </a:lnTo>
                  <a:lnTo>
                    <a:pt x="646" y="867"/>
                  </a:lnTo>
                  <a:lnTo>
                    <a:pt x="713" y="786"/>
                  </a:lnTo>
                  <a:lnTo>
                    <a:pt x="785" y="712"/>
                  </a:lnTo>
                  <a:lnTo>
                    <a:pt x="866" y="647"/>
                  </a:lnTo>
                  <a:lnTo>
                    <a:pt x="952" y="589"/>
                  </a:lnTo>
                  <a:lnTo>
                    <a:pt x="1044" y="539"/>
                  </a:lnTo>
                  <a:lnTo>
                    <a:pt x="1141" y="498"/>
                  </a:lnTo>
                  <a:lnTo>
                    <a:pt x="1242" y="466"/>
                  </a:lnTo>
                  <a:lnTo>
                    <a:pt x="1347" y="445"/>
                  </a:lnTo>
                  <a:lnTo>
                    <a:pt x="1457" y="434"/>
                  </a:lnTo>
                  <a:lnTo>
                    <a:pt x="1511" y="432"/>
                  </a:lnTo>
                  <a:lnTo>
                    <a:pt x="6262" y="432"/>
                  </a:lnTo>
                  <a:lnTo>
                    <a:pt x="6317" y="434"/>
                  </a:lnTo>
                  <a:lnTo>
                    <a:pt x="6426" y="445"/>
                  </a:lnTo>
                  <a:lnTo>
                    <a:pt x="6531" y="466"/>
                  </a:lnTo>
                  <a:lnTo>
                    <a:pt x="6633" y="498"/>
                  </a:lnTo>
                  <a:lnTo>
                    <a:pt x="6730" y="539"/>
                  </a:lnTo>
                  <a:lnTo>
                    <a:pt x="6821" y="589"/>
                  </a:lnTo>
                  <a:lnTo>
                    <a:pt x="6907" y="647"/>
                  </a:lnTo>
                  <a:lnTo>
                    <a:pt x="6988" y="712"/>
                  </a:lnTo>
                  <a:lnTo>
                    <a:pt x="7060" y="786"/>
                  </a:lnTo>
                  <a:lnTo>
                    <a:pt x="7127" y="866"/>
                  </a:lnTo>
                  <a:lnTo>
                    <a:pt x="7185" y="952"/>
                  </a:lnTo>
                  <a:lnTo>
                    <a:pt x="7235" y="1045"/>
                  </a:lnTo>
                  <a:lnTo>
                    <a:pt x="7276" y="1140"/>
                  </a:lnTo>
                  <a:lnTo>
                    <a:pt x="7308" y="1243"/>
                  </a:lnTo>
                  <a:lnTo>
                    <a:pt x="7330" y="1348"/>
                  </a:lnTo>
                  <a:lnTo>
                    <a:pt x="7341" y="1456"/>
                  </a:lnTo>
                  <a:lnTo>
                    <a:pt x="7342" y="1512"/>
                  </a:lnTo>
                  <a:lnTo>
                    <a:pt x="7342" y="45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4" name="Rectangle 63"/>
            <p:cNvSpPr>
              <a:spLocks noChangeArrowheads="1"/>
            </p:cNvSpPr>
            <p:nvPr/>
          </p:nvSpPr>
          <p:spPr bwMode="auto">
            <a:xfrm>
              <a:off x="2256" y="578"/>
              <a:ext cx="1439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5" name="Rectangle 64"/>
            <p:cNvSpPr>
              <a:spLocks noChangeArrowheads="1"/>
            </p:cNvSpPr>
            <p:nvPr/>
          </p:nvSpPr>
          <p:spPr bwMode="auto">
            <a:xfrm>
              <a:off x="3983" y="578"/>
              <a:ext cx="432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6" name="Rectangle 65"/>
            <p:cNvSpPr>
              <a:spLocks noChangeArrowheads="1"/>
            </p:cNvSpPr>
            <p:nvPr/>
          </p:nvSpPr>
          <p:spPr bwMode="auto">
            <a:xfrm>
              <a:off x="2256" y="1010"/>
              <a:ext cx="2159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7" name="Rectangle 66"/>
            <p:cNvSpPr>
              <a:spLocks noChangeArrowheads="1"/>
            </p:cNvSpPr>
            <p:nvPr/>
          </p:nvSpPr>
          <p:spPr bwMode="auto">
            <a:xfrm>
              <a:off x="3263" y="1442"/>
              <a:ext cx="1152" cy="14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8" name="Rectangle 67"/>
            <p:cNvSpPr>
              <a:spLocks noChangeArrowheads="1"/>
            </p:cNvSpPr>
            <p:nvPr/>
          </p:nvSpPr>
          <p:spPr bwMode="auto">
            <a:xfrm>
              <a:off x="2256" y="1442"/>
              <a:ext cx="720" cy="14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9" name="Rectangle 68"/>
            <p:cNvSpPr>
              <a:spLocks noChangeArrowheads="1"/>
            </p:cNvSpPr>
            <p:nvPr/>
          </p:nvSpPr>
          <p:spPr bwMode="auto">
            <a:xfrm>
              <a:off x="2256" y="1873"/>
              <a:ext cx="1007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0" name="Rectangle 69"/>
            <p:cNvSpPr>
              <a:spLocks noChangeArrowheads="1"/>
            </p:cNvSpPr>
            <p:nvPr/>
          </p:nvSpPr>
          <p:spPr bwMode="auto">
            <a:xfrm>
              <a:off x="3839" y="2233"/>
              <a:ext cx="100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1" name="Rectangle 70"/>
            <p:cNvSpPr>
              <a:spLocks noChangeArrowheads="1"/>
            </p:cNvSpPr>
            <p:nvPr/>
          </p:nvSpPr>
          <p:spPr bwMode="auto">
            <a:xfrm>
              <a:off x="5135" y="2233"/>
              <a:ext cx="432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2" name="Rectangle 71"/>
            <p:cNvSpPr>
              <a:spLocks noChangeArrowheads="1"/>
            </p:cNvSpPr>
            <p:nvPr/>
          </p:nvSpPr>
          <p:spPr bwMode="auto">
            <a:xfrm>
              <a:off x="3839" y="2665"/>
              <a:ext cx="172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3" name="Rectangle 72"/>
            <p:cNvSpPr>
              <a:spLocks noChangeArrowheads="1"/>
            </p:cNvSpPr>
            <p:nvPr/>
          </p:nvSpPr>
          <p:spPr bwMode="auto">
            <a:xfrm>
              <a:off x="3839" y="3097"/>
              <a:ext cx="172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24" name="Group 75"/>
          <p:cNvGrpSpPr>
            <a:grpSpLocks noChangeAspect="1"/>
          </p:cNvGrpSpPr>
          <p:nvPr/>
        </p:nvGrpSpPr>
        <p:grpSpPr bwMode="auto">
          <a:xfrm>
            <a:off x="5711418" y="4143930"/>
            <a:ext cx="437939" cy="571265"/>
            <a:chOff x="-34" y="2514"/>
            <a:chExt cx="3311" cy="4319"/>
          </a:xfrm>
          <a:solidFill>
            <a:srgbClr val="0079DC"/>
          </a:solidFill>
        </p:grpSpPr>
        <p:sp>
          <p:nvSpPr>
            <p:cNvPr id="125" name="Freeform 76"/>
            <p:cNvSpPr>
              <a:spLocks noEditPoints="1"/>
            </p:cNvSpPr>
            <p:nvPr/>
          </p:nvSpPr>
          <p:spPr bwMode="auto">
            <a:xfrm>
              <a:off x="-34" y="2946"/>
              <a:ext cx="2879" cy="3887"/>
            </a:xfrm>
            <a:custGeom>
              <a:avLst/>
              <a:gdLst>
                <a:gd name="T0" fmla="*/ 0 w 8638"/>
                <a:gd name="T1" fmla="*/ 11444 h 11660"/>
                <a:gd name="T2" fmla="*/ 10 w 8638"/>
                <a:gd name="T3" fmla="*/ 11508 h 11660"/>
                <a:gd name="T4" fmla="*/ 50 w 8638"/>
                <a:gd name="T5" fmla="*/ 11581 h 11660"/>
                <a:gd name="T6" fmla="*/ 113 w 8638"/>
                <a:gd name="T7" fmla="*/ 11634 h 11660"/>
                <a:gd name="T8" fmla="*/ 193 w 8638"/>
                <a:gd name="T9" fmla="*/ 11659 h 11660"/>
                <a:gd name="T10" fmla="*/ 8422 w 8638"/>
                <a:gd name="T11" fmla="*/ 11660 h 11660"/>
                <a:gd name="T12" fmla="*/ 8486 w 8638"/>
                <a:gd name="T13" fmla="*/ 11650 h 11660"/>
                <a:gd name="T14" fmla="*/ 8559 w 8638"/>
                <a:gd name="T15" fmla="*/ 11611 h 11660"/>
                <a:gd name="T16" fmla="*/ 8612 w 8638"/>
                <a:gd name="T17" fmla="*/ 11546 h 11660"/>
                <a:gd name="T18" fmla="*/ 8637 w 8638"/>
                <a:gd name="T19" fmla="*/ 11466 h 11660"/>
                <a:gd name="T20" fmla="*/ 8638 w 8638"/>
                <a:gd name="T21" fmla="*/ 2375 h 11660"/>
                <a:gd name="T22" fmla="*/ 8635 w 8638"/>
                <a:gd name="T23" fmla="*/ 2362 h 11660"/>
                <a:gd name="T24" fmla="*/ 8624 w 8638"/>
                <a:gd name="T25" fmla="*/ 2306 h 11660"/>
                <a:gd name="T26" fmla="*/ 8616 w 8638"/>
                <a:gd name="T27" fmla="*/ 2285 h 11660"/>
                <a:gd name="T28" fmla="*/ 8586 w 8638"/>
                <a:gd name="T29" fmla="*/ 2236 h 11660"/>
                <a:gd name="T30" fmla="*/ 6414 w 8638"/>
                <a:gd name="T31" fmla="*/ 63 h 11660"/>
                <a:gd name="T32" fmla="*/ 6368 w 8638"/>
                <a:gd name="T33" fmla="*/ 28 h 11660"/>
                <a:gd name="T34" fmla="*/ 6340 w 8638"/>
                <a:gd name="T35" fmla="*/ 16 h 11660"/>
                <a:gd name="T36" fmla="*/ 6303 w 8638"/>
                <a:gd name="T37" fmla="*/ 4 h 11660"/>
                <a:gd name="T38" fmla="*/ 6269 w 8638"/>
                <a:gd name="T39" fmla="*/ 1 h 11660"/>
                <a:gd name="T40" fmla="*/ 216 w 8638"/>
                <a:gd name="T41" fmla="*/ 0 h 11660"/>
                <a:gd name="T42" fmla="*/ 152 w 8638"/>
                <a:gd name="T43" fmla="*/ 9 h 11660"/>
                <a:gd name="T44" fmla="*/ 78 w 8638"/>
                <a:gd name="T45" fmla="*/ 49 h 11660"/>
                <a:gd name="T46" fmla="*/ 26 w 8638"/>
                <a:gd name="T47" fmla="*/ 112 h 11660"/>
                <a:gd name="T48" fmla="*/ 0 w 8638"/>
                <a:gd name="T49" fmla="*/ 194 h 11660"/>
                <a:gd name="T50" fmla="*/ 7900 w 8638"/>
                <a:gd name="T51" fmla="*/ 2159 h 11660"/>
                <a:gd name="T52" fmla="*/ 6478 w 8638"/>
                <a:gd name="T53" fmla="*/ 736 h 11660"/>
                <a:gd name="T54" fmla="*/ 432 w 8638"/>
                <a:gd name="T55" fmla="*/ 432 h 11660"/>
                <a:gd name="T56" fmla="*/ 6046 w 8638"/>
                <a:gd name="T57" fmla="*/ 2375 h 11660"/>
                <a:gd name="T58" fmla="*/ 6056 w 8638"/>
                <a:gd name="T59" fmla="*/ 2439 h 11660"/>
                <a:gd name="T60" fmla="*/ 6096 w 8638"/>
                <a:gd name="T61" fmla="*/ 2512 h 11660"/>
                <a:gd name="T62" fmla="*/ 6160 w 8638"/>
                <a:gd name="T63" fmla="*/ 2565 h 11660"/>
                <a:gd name="T64" fmla="*/ 6241 w 8638"/>
                <a:gd name="T65" fmla="*/ 2590 h 11660"/>
                <a:gd name="T66" fmla="*/ 8206 w 8638"/>
                <a:gd name="T67" fmla="*/ 2591 h 11660"/>
                <a:gd name="T68" fmla="*/ 432 w 8638"/>
                <a:gd name="T69" fmla="*/ 11228 h 11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638" h="11660">
                  <a:moveTo>
                    <a:pt x="0" y="216"/>
                  </a:moveTo>
                  <a:lnTo>
                    <a:pt x="0" y="11444"/>
                  </a:lnTo>
                  <a:lnTo>
                    <a:pt x="0" y="11466"/>
                  </a:lnTo>
                  <a:lnTo>
                    <a:pt x="10" y="11508"/>
                  </a:lnTo>
                  <a:lnTo>
                    <a:pt x="26" y="11546"/>
                  </a:lnTo>
                  <a:lnTo>
                    <a:pt x="50" y="11581"/>
                  </a:lnTo>
                  <a:lnTo>
                    <a:pt x="78" y="11611"/>
                  </a:lnTo>
                  <a:lnTo>
                    <a:pt x="113" y="11634"/>
                  </a:lnTo>
                  <a:lnTo>
                    <a:pt x="152" y="11650"/>
                  </a:lnTo>
                  <a:lnTo>
                    <a:pt x="193" y="11659"/>
                  </a:lnTo>
                  <a:lnTo>
                    <a:pt x="216" y="11660"/>
                  </a:lnTo>
                  <a:lnTo>
                    <a:pt x="8422" y="11660"/>
                  </a:lnTo>
                  <a:lnTo>
                    <a:pt x="8444" y="11659"/>
                  </a:lnTo>
                  <a:lnTo>
                    <a:pt x="8486" y="11650"/>
                  </a:lnTo>
                  <a:lnTo>
                    <a:pt x="8525" y="11634"/>
                  </a:lnTo>
                  <a:lnTo>
                    <a:pt x="8559" y="11611"/>
                  </a:lnTo>
                  <a:lnTo>
                    <a:pt x="8589" y="11581"/>
                  </a:lnTo>
                  <a:lnTo>
                    <a:pt x="8612" y="11546"/>
                  </a:lnTo>
                  <a:lnTo>
                    <a:pt x="8629" y="11508"/>
                  </a:lnTo>
                  <a:lnTo>
                    <a:pt x="8637" y="11466"/>
                  </a:lnTo>
                  <a:lnTo>
                    <a:pt x="8638" y="11444"/>
                  </a:lnTo>
                  <a:lnTo>
                    <a:pt x="8638" y="2375"/>
                  </a:lnTo>
                  <a:lnTo>
                    <a:pt x="8637" y="2368"/>
                  </a:lnTo>
                  <a:lnTo>
                    <a:pt x="8635" y="2362"/>
                  </a:lnTo>
                  <a:lnTo>
                    <a:pt x="8631" y="2333"/>
                  </a:lnTo>
                  <a:lnTo>
                    <a:pt x="8624" y="2306"/>
                  </a:lnTo>
                  <a:lnTo>
                    <a:pt x="8620" y="2296"/>
                  </a:lnTo>
                  <a:lnTo>
                    <a:pt x="8616" y="2285"/>
                  </a:lnTo>
                  <a:lnTo>
                    <a:pt x="8608" y="2267"/>
                  </a:lnTo>
                  <a:lnTo>
                    <a:pt x="8586" y="2236"/>
                  </a:lnTo>
                  <a:lnTo>
                    <a:pt x="8574" y="2222"/>
                  </a:lnTo>
                  <a:lnTo>
                    <a:pt x="6414" y="63"/>
                  </a:lnTo>
                  <a:lnTo>
                    <a:pt x="6400" y="49"/>
                  </a:lnTo>
                  <a:lnTo>
                    <a:pt x="6368" y="28"/>
                  </a:lnTo>
                  <a:lnTo>
                    <a:pt x="6351" y="20"/>
                  </a:lnTo>
                  <a:lnTo>
                    <a:pt x="6340" y="16"/>
                  </a:lnTo>
                  <a:lnTo>
                    <a:pt x="6331" y="12"/>
                  </a:lnTo>
                  <a:lnTo>
                    <a:pt x="6303" y="4"/>
                  </a:lnTo>
                  <a:lnTo>
                    <a:pt x="6275" y="1"/>
                  </a:lnTo>
                  <a:lnTo>
                    <a:pt x="6269" y="1"/>
                  </a:lnTo>
                  <a:lnTo>
                    <a:pt x="6262" y="0"/>
                  </a:lnTo>
                  <a:lnTo>
                    <a:pt x="216" y="0"/>
                  </a:lnTo>
                  <a:lnTo>
                    <a:pt x="193" y="0"/>
                  </a:lnTo>
                  <a:lnTo>
                    <a:pt x="152" y="9"/>
                  </a:lnTo>
                  <a:lnTo>
                    <a:pt x="113" y="26"/>
                  </a:lnTo>
                  <a:lnTo>
                    <a:pt x="78" y="49"/>
                  </a:lnTo>
                  <a:lnTo>
                    <a:pt x="50" y="78"/>
                  </a:lnTo>
                  <a:lnTo>
                    <a:pt x="26" y="112"/>
                  </a:lnTo>
                  <a:lnTo>
                    <a:pt x="10" y="151"/>
                  </a:lnTo>
                  <a:lnTo>
                    <a:pt x="0" y="194"/>
                  </a:lnTo>
                  <a:lnTo>
                    <a:pt x="0" y="216"/>
                  </a:lnTo>
                  <a:close/>
                  <a:moveTo>
                    <a:pt x="7900" y="2159"/>
                  </a:moveTo>
                  <a:lnTo>
                    <a:pt x="6478" y="2159"/>
                  </a:lnTo>
                  <a:lnTo>
                    <a:pt x="6478" y="736"/>
                  </a:lnTo>
                  <a:lnTo>
                    <a:pt x="7900" y="2159"/>
                  </a:lnTo>
                  <a:close/>
                  <a:moveTo>
                    <a:pt x="432" y="432"/>
                  </a:moveTo>
                  <a:lnTo>
                    <a:pt x="6046" y="432"/>
                  </a:lnTo>
                  <a:lnTo>
                    <a:pt x="6046" y="2375"/>
                  </a:lnTo>
                  <a:lnTo>
                    <a:pt x="6048" y="2397"/>
                  </a:lnTo>
                  <a:lnTo>
                    <a:pt x="6056" y="2439"/>
                  </a:lnTo>
                  <a:lnTo>
                    <a:pt x="6072" y="2478"/>
                  </a:lnTo>
                  <a:lnTo>
                    <a:pt x="6096" y="2512"/>
                  </a:lnTo>
                  <a:lnTo>
                    <a:pt x="6124" y="2542"/>
                  </a:lnTo>
                  <a:lnTo>
                    <a:pt x="6160" y="2565"/>
                  </a:lnTo>
                  <a:lnTo>
                    <a:pt x="6198" y="2582"/>
                  </a:lnTo>
                  <a:lnTo>
                    <a:pt x="6241" y="2590"/>
                  </a:lnTo>
                  <a:lnTo>
                    <a:pt x="6262" y="2591"/>
                  </a:lnTo>
                  <a:lnTo>
                    <a:pt x="8206" y="2591"/>
                  </a:lnTo>
                  <a:lnTo>
                    <a:pt x="8206" y="11228"/>
                  </a:lnTo>
                  <a:lnTo>
                    <a:pt x="432" y="11228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6" name="Freeform 77"/>
            <p:cNvSpPr>
              <a:spLocks/>
            </p:cNvSpPr>
            <p:nvPr/>
          </p:nvSpPr>
          <p:spPr bwMode="auto">
            <a:xfrm>
              <a:off x="397" y="2514"/>
              <a:ext cx="2880" cy="3887"/>
            </a:xfrm>
            <a:custGeom>
              <a:avLst/>
              <a:gdLst>
                <a:gd name="T0" fmla="*/ 7775 w 8639"/>
                <a:gd name="T1" fmla="*/ 11228 h 11660"/>
                <a:gd name="T2" fmla="*/ 7775 w 8639"/>
                <a:gd name="T3" fmla="*/ 11660 h 11660"/>
                <a:gd name="T4" fmla="*/ 8423 w 8639"/>
                <a:gd name="T5" fmla="*/ 11660 h 11660"/>
                <a:gd name="T6" fmla="*/ 8445 w 8639"/>
                <a:gd name="T7" fmla="*/ 11659 h 11660"/>
                <a:gd name="T8" fmla="*/ 8487 w 8639"/>
                <a:gd name="T9" fmla="*/ 11651 h 11660"/>
                <a:gd name="T10" fmla="*/ 8526 w 8639"/>
                <a:gd name="T11" fmla="*/ 11634 h 11660"/>
                <a:gd name="T12" fmla="*/ 8560 w 8639"/>
                <a:gd name="T13" fmla="*/ 11611 h 11660"/>
                <a:gd name="T14" fmla="*/ 8590 w 8639"/>
                <a:gd name="T15" fmla="*/ 11581 h 11660"/>
                <a:gd name="T16" fmla="*/ 8613 w 8639"/>
                <a:gd name="T17" fmla="*/ 11547 h 11660"/>
                <a:gd name="T18" fmla="*/ 8629 w 8639"/>
                <a:gd name="T19" fmla="*/ 11508 h 11660"/>
                <a:gd name="T20" fmla="*/ 8638 w 8639"/>
                <a:gd name="T21" fmla="*/ 11466 h 11660"/>
                <a:gd name="T22" fmla="*/ 8639 w 8639"/>
                <a:gd name="T23" fmla="*/ 11444 h 11660"/>
                <a:gd name="T24" fmla="*/ 8639 w 8639"/>
                <a:gd name="T25" fmla="*/ 216 h 11660"/>
                <a:gd name="T26" fmla="*/ 8638 w 8639"/>
                <a:gd name="T27" fmla="*/ 194 h 11660"/>
                <a:gd name="T28" fmla="*/ 8629 w 8639"/>
                <a:gd name="T29" fmla="*/ 152 h 11660"/>
                <a:gd name="T30" fmla="*/ 8613 w 8639"/>
                <a:gd name="T31" fmla="*/ 113 h 11660"/>
                <a:gd name="T32" fmla="*/ 8590 w 8639"/>
                <a:gd name="T33" fmla="*/ 78 h 11660"/>
                <a:gd name="T34" fmla="*/ 8560 w 8639"/>
                <a:gd name="T35" fmla="*/ 49 h 11660"/>
                <a:gd name="T36" fmla="*/ 8526 w 8639"/>
                <a:gd name="T37" fmla="*/ 26 h 11660"/>
                <a:gd name="T38" fmla="*/ 8487 w 8639"/>
                <a:gd name="T39" fmla="*/ 10 h 11660"/>
                <a:gd name="T40" fmla="*/ 8445 w 8639"/>
                <a:gd name="T41" fmla="*/ 1 h 11660"/>
                <a:gd name="T42" fmla="*/ 8423 w 8639"/>
                <a:gd name="T43" fmla="*/ 0 h 11660"/>
                <a:gd name="T44" fmla="*/ 216 w 8639"/>
                <a:gd name="T45" fmla="*/ 0 h 11660"/>
                <a:gd name="T46" fmla="*/ 194 w 8639"/>
                <a:gd name="T47" fmla="*/ 1 h 11660"/>
                <a:gd name="T48" fmla="*/ 152 w 8639"/>
                <a:gd name="T49" fmla="*/ 10 h 11660"/>
                <a:gd name="T50" fmla="*/ 113 w 8639"/>
                <a:gd name="T51" fmla="*/ 26 h 11660"/>
                <a:gd name="T52" fmla="*/ 79 w 8639"/>
                <a:gd name="T53" fmla="*/ 49 h 11660"/>
                <a:gd name="T54" fmla="*/ 49 w 8639"/>
                <a:gd name="T55" fmla="*/ 78 h 11660"/>
                <a:gd name="T56" fmla="*/ 26 w 8639"/>
                <a:gd name="T57" fmla="*/ 113 h 11660"/>
                <a:gd name="T58" fmla="*/ 10 w 8639"/>
                <a:gd name="T59" fmla="*/ 152 h 11660"/>
                <a:gd name="T60" fmla="*/ 1 w 8639"/>
                <a:gd name="T61" fmla="*/ 194 h 11660"/>
                <a:gd name="T62" fmla="*/ 0 w 8639"/>
                <a:gd name="T63" fmla="*/ 216 h 11660"/>
                <a:gd name="T64" fmla="*/ 0 w 8639"/>
                <a:gd name="T65" fmla="*/ 864 h 11660"/>
                <a:gd name="T66" fmla="*/ 432 w 8639"/>
                <a:gd name="T67" fmla="*/ 864 h 11660"/>
                <a:gd name="T68" fmla="*/ 432 w 8639"/>
                <a:gd name="T69" fmla="*/ 432 h 11660"/>
                <a:gd name="T70" fmla="*/ 8207 w 8639"/>
                <a:gd name="T71" fmla="*/ 432 h 11660"/>
                <a:gd name="T72" fmla="*/ 8207 w 8639"/>
                <a:gd name="T73" fmla="*/ 11228 h 11660"/>
                <a:gd name="T74" fmla="*/ 7775 w 8639"/>
                <a:gd name="T75" fmla="*/ 11228 h 11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8639" h="11660">
                  <a:moveTo>
                    <a:pt x="7775" y="11228"/>
                  </a:moveTo>
                  <a:lnTo>
                    <a:pt x="7775" y="11660"/>
                  </a:lnTo>
                  <a:lnTo>
                    <a:pt x="8423" y="11660"/>
                  </a:lnTo>
                  <a:lnTo>
                    <a:pt x="8445" y="11659"/>
                  </a:lnTo>
                  <a:lnTo>
                    <a:pt x="8487" y="11651"/>
                  </a:lnTo>
                  <a:lnTo>
                    <a:pt x="8526" y="11634"/>
                  </a:lnTo>
                  <a:lnTo>
                    <a:pt x="8560" y="11611"/>
                  </a:lnTo>
                  <a:lnTo>
                    <a:pt x="8590" y="11581"/>
                  </a:lnTo>
                  <a:lnTo>
                    <a:pt x="8613" y="11547"/>
                  </a:lnTo>
                  <a:lnTo>
                    <a:pt x="8629" y="11508"/>
                  </a:lnTo>
                  <a:lnTo>
                    <a:pt x="8638" y="11466"/>
                  </a:lnTo>
                  <a:lnTo>
                    <a:pt x="8639" y="11444"/>
                  </a:lnTo>
                  <a:lnTo>
                    <a:pt x="8639" y="216"/>
                  </a:lnTo>
                  <a:lnTo>
                    <a:pt x="8638" y="194"/>
                  </a:lnTo>
                  <a:lnTo>
                    <a:pt x="8629" y="152"/>
                  </a:lnTo>
                  <a:lnTo>
                    <a:pt x="8613" y="113"/>
                  </a:lnTo>
                  <a:lnTo>
                    <a:pt x="8590" y="78"/>
                  </a:lnTo>
                  <a:lnTo>
                    <a:pt x="8560" y="49"/>
                  </a:lnTo>
                  <a:lnTo>
                    <a:pt x="8526" y="26"/>
                  </a:lnTo>
                  <a:lnTo>
                    <a:pt x="8487" y="10"/>
                  </a:lnTo>
                  <a:lnTo>
                    <a:pt x="8445" y="1"/>
                  </a:lnTo>
                  <a:lnTo>
                    <a:pt x="8423" y="0"/>
                  </a:lnTo>
                  <a:lnTo>
                    <a:pt x="216" y="0"/>
                  </a:lnTo>
                  <a:lnTo>
                    <a:pt x="194" y="1"/>
                  </a:lnTo>
                  <a:lnTo>
                    <a:pt x="152" y="10"/>
                  </a:lnTo>
                  <a:lnTo>
                    <a:pt x="113" y="26"/>
                  </a:lnTo>
                  <a:lnTo>
                    <a:pt x="79" y="49"/>
                  </a:lnTo>
                  <a:lnTo>
                    <a:pt x="49" y="78"/>
                  </a:lnTo>
                  <a:lnTo>
                    <a:pt x="26" y="113"/>
                  </a:lnTo>
                  <a:lnTo>
                    <a:pt x="10" y="152"/>
                  </a:lnTo>
                  <a:lnTo>
                    <a:pt x="1" y="194"/>
                  </a:lnTo>
                  <a:lnTo>
                    <a:pt x="0" y="216"/>
                  </a:lnTo>
                  <a:lnTo>
                    <a:pt x="0" y="864"/>
                  </a:lnTo>
                  <a:lnTo>
                    <a:pt x="432" y="864"/>
                  </a:lnTo>
                  <a:lnTo>
                    <a:pt x="432" y="432"/>
                  </a:lnTo>
                  <a:lnTo>
                    <a:pt x="8207" y="432"/>
                  </a:lnTo>
                  <a:lnTo>
                    <a:pt x="8207" y="11228"/>
                  </a:lnTo>
                  <a:lnTo>
                    <a:pt x="7775" y="112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7" name="Rectangle 78"/>
            <p:cNvSpPr>
              <a:spLocks noChangeArrowheads="1"/>
            </p:cNvSpPr>
            <p:nvPr/>
          </p:nvSpPr>
          <p:spPr bwMode="auto">
            <a:xfrm>
              <a:off x="541" y="3954"/>
              <a:ext cx="1728" cy="14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8" name="Rectangle 79"/>
            <p:cNvSpPr>
              <a:spLocks noChangeArrowheads="1"/>
            </p:cNvSpPr>
            <p:nvPr/>
          </p:nvSpPr>
          <p:spPr bwMode="auto">
            <a:xfrm>
              <a:off x="541" y="3522"/>
              <a:ext cx="576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9" name="Rectangle 80"/>
            <p:cNvSpPr>
              <a:spLocks noChangeArrowheads="1"/>
            </p:cNvSpPr>
            <p:nvPr/>
          </p:nvSpPr>
          <p:spPr bwMode="auto">
            <a:xfrm>
              <a:off x="541" y="4385"/>
              <a:ext cx="1152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0" name="Rectangle 81"/>
            <p:cNvSpPr>
              <a:spLocks noChangeArrowheads="1"/>
            </p:cNvSpPr>
            <p:nvPr/>
          </p:nvSpPr>
          <p:spPr bwMode="auto">
            <a:xfrm>
              <a:off x="1837" y="4385"/>
              <a:ext cx="432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1" name="Rectangle 82"/>
            <p:cNvSpPr>
              <a:spLocks noChangeArrowheads="1"/>
            </p:cNvSpPr>
            <p:nvPr/>
          </p:nvSpPr>
          <p:spPr bwMode="auto">
            <a:xfrm>
              <a:off x="541" y="4817"/>
              <a:ext cx="172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2" name="Rectangle 83"/>
            <p:cNvSpPr>
              <a:spLocks noChangeArrowheads="1"/>
            </p:cNvSpPr>
            <p:nvPr/>
          </p:nvSpPr>
          <p:spPr bwMode="auto">
            <a:xfrm>
              <a:off x="541" y="5681"/>
              <a:ext cx="172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3" name="Rectangle 84"/>
            <p:cNvSpPr>
              <a:spLocks noChangeArrowheads="1"/>
            </p:cNvSpPr>
            <p:nvPr/>
          </p:nvSpPr>
          <p:spPr bwMode="auto">
            <a:xfrm>
              <a:off x="1189" y="5249"/>
              <a:ext cx="1080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4" name="Rectangle 85"/>
            <p:cNvSpPr>
              <a:spLocks noChangeArrowheads="1"/>
            </p:cNvSpPr>
            <p:nvPr/>
          </p:nvSpPr>
          <p:spPr bwMode="auto">
            <a:xfrm>
              <a:off x="541" y="5249"/>
              <a:ext cx="50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5" name="Rectangle 86"/>
            <p:cNvSpPr>
              <a:spLocks noChangeArrowheads="1"/>
            </p:cNvSpPr>
            <p:nvPr/>
          </p:nvSpPr>
          <p:spPr bwMode="auto">
            <a:xfrm>
              <a:off x="541" y="6113"/>
              <a:ext cx="28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6" name="Rectangle 87"/>
            <p:cNvSpPr>
              <a:spLocks noChangeArrowheads="1"/>
            </p:cNvSpPr>
            <p:nvPr/>
          </p:nvSpPr>
          <p:spPr bwMode="auto">
            <a:xfrm>
              <a:off x="973" y="6113"/>
              <a:ext cx="1296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cxnSp>
        <p:nvCxnSpPr>
          <p:cNvPr id="137" name="직선 연결선 136"/>
          <p:cNvCxnSpPr/>
          <p:nvPr/>
        </p:nvCxnSpPr>
        <p:spPr>
          <a:xfrm rot="16200000">
            <a:off x="2338379" y="4277729"/>
            <a:ext cx="3384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4203931" y="2580550"/>
            <a:ext cx="2530999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44546A">
                    <a:lumMod val="75000"/>
                  </a:srgbClr>
                </a:solidFill>
              </a:rPr>
              <a:t>CONTENTS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cxnSp>
        <p:nvCxnSpPr>
          <p:cNvPr id="139" name="직선 연결선 138"/>
          <p:cNvCxnSpPr/>
          <p:nvPr/>
        </p:nvCxnSpPr>
        <p:spPr>
          <a:xfrm rot="16200000">
            <a:off x="5342137" y="5457083"/>
            <a:ext cx="1080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6219395" y="4669786"/>
            <a:ext cx="2530999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44546A">
                    <a:lumMod val="75000"/>
                  </a:srgbClr>
                </a:solidFill>
              </a:rPr>
              <a:t>CONTENTS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cxnSp>
        <p:nvCxnSpPr>
          <p:cNvPr id="141" name="직선 연결선 140"/>
          <p:cNvCxnSpPr/>
          <p:nvPr/>
        </p:nvCxnSpPr>
        <p:spPr>
          <a:xfrm rot="16200000">
            <a:off x="8079258" y="4871728"/>
            <a:ext cx="2196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9395958" y="3551379"/>
            <a:ext cx="2530999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44546A">
                    <a:lumMod val="75000"/>
                  </a:srgbClr>
                </a:solidFill>
              </a:rPr>
              <a:t>CONTENTS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</p:spTree>
    <p:extLst>
      <p:ext uri="{BB962C8B-B14F-4D97-AF65-F5344CB8AC3E}">
        <p14:creationId xmlns:p14="http://schemas.microsoft.com/office/powerpoint/2010/main" val="28328510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3729282" y="437104"/>
            <a:ext cx="4806461" cy="644769"/>
          </a:xfrm>
          <a:prstGeom prst="roundRect">
            <a:avLst>
              <a:gd name="adj" fmla="val 50000"/>
            </a:avLst>
          </a:prstGeom>
          <a:solidFill>
            <a:srgbClr val="0079DC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PPT PRESENTATION</a:t>
            </a:r>
          </a:p>
        </p:txBody>
      </p:sp>
      <p:pic>
        <p:nvPicPr>
          <p:cNvPr id="150" name="그림 14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5394" y="1985920"/>
            <a:ext cx="1058358" cy="1058358"/>
          </a:xfrm>
          <a:prstGeom prst="rect">
            <a:avLst/>
          </a:prstGeom>
        </p:spPr>
      </p:pic>
      <p:pic>
        <p:nvPicPr>
          <p:cNvPr id="151" name="그림 150"/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9561" y="2095962"/>
            <a:ext cx="1056646" cy="1056646"/>
          </a:xfrm>
          <a:prstGeom prst="rect">
            <a:avLst/>
          </a:prstGeom>
        </p:spPr>
      </p:pic>
      <p:pic>
        <p:nvPicPr>
          <p:cNvPr id="153" name="그림 152"/>
          <p:cNvPicPr>
            <a:picLocks noChangeAspect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2284" y="2144560"/>
            <a:ext cx="1054940" cy="1054940"/>
          </a:xfrm>
          <a:prstGeom prst="rect">
            <a:avLst/>
          </a:prstGeom>
        </p:spPr>
      </p:pic>
      <p:sp>
        <p:nvSpPr>
          <p:cNvPr id="158" name="모서리가 둥근 직사각형 157"/>
          <p:cNvSpPr/>
          <p:nvPr/>
        </p:nvSpPr>
        <p:spPr>
          <a:xfrm>
            <a:off x="918654" y="4950487"/>
            <a:ext cx="3064581" cy="1227573"/>
          </a:xfrm>
          <a:prstGeom prst="roundRect">
            <a:avLst>
              <a:gd name="adj" fmla="val 12696"/>
            </a:avLst>
          </a:prstGeom>
          <a:solidFill>
            <a:schemeClr val="bg1"/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000" dirty="0" err="1">
                <a:solidFill>
                  <a:prstClr val="white">
                    <a:lumMod val="85000"/>
                  </a:prstClr>
                </a:solidFill>
              </a:rPr>
              <a:t>컨텐츠에</a:t>
            </a:r>
            <a:r>
              <a:rPr lang="ko-KR" altLang="en-US" sz="1000" dirty="0">
                <a:solidFill>
                  <a:prstClr val="white">
                    <a:lumMod val="85000"/>
                  </a:prstClr>
                </a:solidFill>
              </a:rPr>
              <a:t> 대한 내용을 적어요</a:t>
            </a:r>
            <a:endParaRPr lang="en-US" altLang="ko-KR" sz="1000" dirty="0">
              <a:solidFill>
                <a:prstClr val="white">
                  <a:lumMod val="8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prstClr val="white">
                    <a:lumMod val="8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795133" y="3176054"/>
            <a:ext cx="3311619" cy="1561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>
                    <a:lumMod val="8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CONTENTS</a:t>
            </a:r>
          </a:p>
          <a:p>
            <a:pPr algn="ctr"/>
            <a:r>
              <a:rPr lang="en-US" altLang="ko-KR" sz="4000" dirty="0">
                <a:solidFill>
                  <a:srgbClr val="CDE4F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25%</a:t>
            </a: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white">
                    <a:lumMod val="8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162" name="모서리가 둥근 직사각형 161"/>
          <p:cNvSpPr/>
          <p:nvPr/>
        </p:nvSpPr>
        <p:spPr>
          <a:xfrm>
            <a:off x="4675389" y="4940938"/>
            <a:ext cx="3064581" cy="1227573"/>
          </a:xfrm>
          <a:prstGeom prst="roundRect">
            <a:avLst>
              <a:gd name="adj" fmla="val 12696"/>
            </a:avLst>
          </a:prstGeom>
          <a:solidFill>
            <a:schemeClr val="bg1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0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컨텐츠에</a:t>
            </a: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대한 내용을 적어요</a:t>
            </a:r>
            <a:endParaRPr lang="en-US" altLang="ko-KR" sz="10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4551868" y="3166505"/>
            <a:ext cx="3311619" cy="1561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CONTENTS</a:t>
            </a:r>
          </a:p>
          <a:p>
            <a:pPr algn="ctr"/>
            <a:r>
              <a:rPr lang="en-US" altLang="ko-KR" sz="4000" dirty="0">
                <a:solidFill>
                  <a:srgbClr val="0079DC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65%</a:t>
            </a: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166" name="모서리가 둥근 직사각형 165"/>
          <p:cNvSpPr/>
          <p:nvPr/>
        </p:nvSpPr>
        <p:spPr>
          <a:xfrm>
            <a:off x="8432124" y="4927041"/>
            <a:ext cx="3064581" cy="1227573"/>
          </a:xfrm>
          <a:prstGeom prst="roundRect">
            <a:avLst>
              <a:gd name="adj" fmla="val 12696"/>
            </a:avLst>
          </a:prstGeom>
          <a:solidFill>
            <a:schemeClr val="bg1"/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000" dirty="0" err="1">
                <a:solidFill>
                  <a:prstClr val="white">
                    <a:lumMod val="85000"/>
                  </a:prstClr>
                </a:solidFill>
              </a:rPr>
              <a:t>컨텐츠에</a:t>
            </a:r>
            <a:r>
              <a:rPr lang="ko-KR" altLang="en-US" sz="1000" dirty="0">
                <a:solidFill>
                  <a:prstClr val="white">
                    <a:lumMod val="85000"/>
                  </a:prstClr>
                </a:solidFill>
              </a:rPr>
              <a:t> 대한 내용을 적어요</a:t>
            </a:r>
            <a:endParaRPr lang="en-US" altLang="ko-KR" sz="1000" dirty="0">
              <a:solidFill>
                <a:prstClr val="white">
                  <a:lumMod val="8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prstClr val="white">
                    <a:lumMod val="8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8308603" y="3152608"/>
            <a:ext cx="3311619" cy="1561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>
                    <a:lumMod val="8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CONTENTS</a:t>
            </a:r>
          </a:p>
          <a:p>
            <a:pPr algn="ctr"/>
            <a:r>
              <a:rPr lang="en-US" altLang="ko-KR" sz="4000" dirty="0">
                <a:solidFill>
                  <a:srgbClr val="CDE4F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10%</a:t>
            </a: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white">
                    <a:lumMod val="85000"/>
                  </a:prstClr>
                </a:solidFill>
              </a:rPr>
              <a:t>Enjoy your stylish business and campus life with BIZCAM </a:t>
            </a:r>
          </a:p>
        </p:txBody>
      </p:sp>
    </p:spTree>
    <p:extLst>
      <p:ext uri="{BB962C8B-B14F-4D97-AF65-F5344CB8AC3E}">
        <p14:creationId xmlns:p14="http://schemas.microsoft.com/office/powerpoint/2010/main" val="32120331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3729282" y="437104"/>
            <a:ext cx="4806461" cy="644769"/>
          </a:xfrm>
          <a:prstGeom prst="roundRect">
            <a:avLst>
              <a:gd name="adj" fmla="val 50000"/>
            </a:avLst>
          </a:prstGeom>
          <a:solidFill>
            <a:srgbClr val="0079DC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PPT PRESENTATION</a:t>
            </a:r>
          </a:p>
        </p:txBody>
      </p:sp>
      <p:graphicFrame>
        <p:nvGraphicFramePr>
          <p:cNvPr id="12" name="차트 11"/>
          <p:cNvGraphicFramePr/>
          <p:nvPr>
            <p:extLst/>
          </p:nvPr>
        </p:nvGraphicFramePr>
        <p:xfrm>
          <a:off x="2689958" y="2001579"/>
          <a:ext cx="6553200" cy="42556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5" name="직사각형 14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313487" y="2118810"/>
            <a:ext cx="2130286" cy="14619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CONTENTS</a:t>
            </a:r>
          </a:p>
          <a:p>
            <a:pPr algn="ctr"/>
            <a:r>
              <a:rPr lang="en-US" altLang="ko-KR" sz="3200" dirty="0">
                <a:solidFill>
                  <a:srgbClr val="0079DC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65%</a:t>
            </a:r>
          </a:p>
          <a:p>
            <a:pPr algn="ctr">
              <a:lnSpc>
                <a:spcPct val="150000"/>
              </a:lnSpc>
            </a:pPr>
            <a:r>
              <a:rPr lang="ko-KR" altLang="en-US" sz="8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</a:t>
            </a:r>
            <a:endParaRPr lang="en-US" altLang="ko-KR" sz="8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800" dirty="0">
                <a:solidFill>
                  <a:prstClr val="black">
                    <a:lumMod val="65000"/>
                    <a:lumOff val="35000"/>
                  </a:prstClr>
                </a:solidFill>
              </a:rPr>
              <a:t>campus life with BIZCAM 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313487" y="4475148"/>
            <a:ext cx="2130286" cy="14619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CONTENTS</a:t>
            </a:r>
          </a:p>
          <a:p>
            <a:pPr algn="ctr"/>
            <a:r>
              <a:rPr lang="en-US" altLang="ko-KR" sz="3200" dirty="0">
                <a:solidFill>
                  <a:srgbClr val="0079DC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65%</a:t>
            </a:r>
          </a:p>
          <a:p>
            <a:pPr algn="ctr">
              <a:lnSpc>
                <a:spcPct val="150000"/>
              </a:lnSpc>
            </a:pPr>
            <a:r>
              <a:rPr lang="ko-KR" altLang="en-US" sz="8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</a:t>
            </a:r>
            <a:endParaRPr lang="en-US" altLang="ko-KR" sz="8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800" dirty="0">
                <a:solidFill>
                  <a:prstClr val="black">
                    <a:lumMod val="65000"/>
                    <a:lumOff val="35000"/>
                  </a:prstClr>
                </a:solidFill>
              </a:rPr>
              <a:t>campus life with BIZCAM 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9489343" y="2118810"/>
            <a:ext cx="2130286" cy="14619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CONTENTS</a:t>
            </a:r>
          </a:p>
          <a:p>
            <a:pPr algn="ctr"/>
            <a:r>
              <a:rPr lang="en-US" altLang="ko-KR" sz="3200" dirty="0">
                <a:solidFill>
                  <a:srgbClr val="0079DC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65%</a:t>
            </a:r>
          </a:p>
          <a:p>
            <a:pPr algn="ctr">
              <a:lnSpc>
                <a:spcPct val="150000"/>
              </a:lnSpc>
            </a:pPr>
            <a:r>
              <a:rPr lang="ko-KR" altLang="en-US" sz="8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</a:t>
            </a:r>
            <a:endParaRPr lang="en-US" altLang="ko-KR" sz="8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800" dirty="0">
                <a:solidFill>
                  <a:prstClr val="black">
                    <a:lumMod val="65000"/>
                    <a:lumOff val="35000"/>
                  </a:prstClr>
                </a:solidFill>
              </a:rPr>
              <a:t>campus life with BIZCAM 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9489343" y="4475148"/>
            <a:ext cx="2130286" cy="14619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CONTENTS</a:t>
            </a:r>
          </a:p>
          <a:p>
            <a:pPr algn="ctr"/>
            <a:r>
              <a:rPr lang="en-US" altLang="ko-KR" sz="3200" dirty="0">
                <a:solidFill>
                  <a:srgbClr val="0079DC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65%</a:t>
            </a:r>
          </a:p>
          <a:p>
            <a:pPr algn="ctr">
              <a:lnSpc>
                <a:spcPct val="150000"/>
              </a:lnSpc>
            </a:pPr>
            <a:r>
              <a:rPr lang="ko-KR" altLang="en-US" sz="8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</a:t>
            </a:r>
            <a:endParaRPr lang="en-US" altLang="ko-KR" sz="8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800" dirty="0">
                <a:solidFill>
                  <a:prstClr val="black">
                    <a:lumMod val="65000"/>
                    <a:lumOff val="35000"/>
                  </a:prstClr>
                </a:solidFill>
              </a:rPr>
              <a:t>campus life with BIZCAM </a:t>
            </a:r>
          </a:p>
        </p:txBody>
      </p:sp>
    </p:spTree>
    <p:extLst>
      <p:ext uri="{BB962C8B-B14F-4D97-AF65-F5344CB8AC3E}">
        <p14:creationId xmlns:p14="http://schemas.microsoft.com/office/powerpoint/2010/main" val="128164355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338</Words>
  <Application>Microsoft Office PowerPoint</Application>
  <PresentationFormat>와이드스크린</PresentationFormat>
  <Paragraphs>88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맑은 고딕</vt:lpstr>
      <vt:lpstr>야놀자 야체 B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ICT01_22</cp:lastModifiedBy>
  <cp:revision>1</cp:revision>
  <dcterms:created xsi:type="dcterms:W3CDTF">2019-11-26T05:40:40Z</dcterms:created>
  <dcterms:modified xsi:type="dcterms:W3CDTF">2019-12-05T05:35:27Z</dcterms:modified>
</cp:coreProperties>
</file>