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25.png"/><Relationship Id="rId2" Type="http://schemas.openxmlformats.org/officeDocument/2006/relationships/image" Target="../media/image41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3" Type="http://schemas.openxmlformats.org/officeDocument/2006/relationships/image" Target="../media/image2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25.png"/><Relationship Id="rId25" Type="http://schemas.openxmlformats.org/officeDocument/2006/relationships/image" Target="../media/image122.png"/><Relationship Id="rId2" Type="http://schemas.openxmlformats.org/officeDocument/2006/relationships/image" Target="../media/image41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6.png"/><Relationship Id="rId12" Type="http://schemas.openxmlformats.org/officeDocument/2006/relationships/image" Target="../media/image1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28.png"/><Relationship Id="rId5" Type="http://schemas.openxmlformats.org/officeDocument/2006/relationships/image" Target="../media/image124.png"/><Relationship Id="rId15" Type="http://schemas.openxmlformats.org/officeDocument/2006/relationships/image" Target="../media/image25.png"/><Relationship Id="rId10" Type="http://schemas.openxmlformats.org/officeDocument/2006/relationships/image" Target="../media/image127.png"/><Relationship Id="rId4" Type="http://schemas.openxmlformats.org/officeDocument/2006/relationships/image" Target="../media/image123.png"/><Relationship Id="rId9" Type="http://schemas.openxmlformats.org/officeDocument/2006/relationships/image" Target="../media/image107.png"/><Relationship Id="rId1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37.png"/><Relationship Id="rId3" Type="http://schemas.openxmlformats.org/officeDocument/2006/relationships/image" Target="../media/image2.png"/><Relationship Id="rId7" Type="http://schemas.openxmlformats.org/officeDocument/2006/relationships/image" Target="../media/image134.png"/><Relationship Id="rId12" Type="http://schemas.openxmlformats.org/officeDocument/2006/relationships/image" Target="../media/image1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5" Type="http://schemas.openxmlformats.org/officeDocument/2006/relationships/image" Target="../media/image133.png"/><Relationship Id="rId15" Type="http://schemas.openxmlformats.org/officeDocument/2006/relationships/image" Target="../media/image25.png"/><Relationship Id="rId10" Type="http://schemas.openxmlformats.org/officeDocument/2006/relationships/image" Target="../media/image135.png"/><Relationship Id="rId4" Type="http://schemas.openxmlformats.org/officeDocument/2006/relationships/image" Target="../media/image132.png"/><Relationship Id="rId9" Type="http://schemas.openxmlformats.org/officeDocument/2006/relationships/image" Target="../media/image107.png"/><Relationship Id="rId14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53.png"/><Relationship Id="rId21" Type="http://schemas.openxmlformats.org/officeDocument/2006/relationships/image" Target="../media/image154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9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54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2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63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57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7.png"/><Relationship Id="rId18" Type="http://schemas.openxmlformats.org/officeDocument/2006/relationships/image" Target="../media/image159.png"/><Relationship Id="rId3" Type="http://schemas.openxmlformats.org/officeDocument/2006/relationships/image" Target="../media/image168.png"/><Relationship Id="rId21" Type="http://schemas.openxmlformats.org/officeDocument/2006/relationships/image" Target="../media/image182.png"/><Relationship Id="rId7" Type="http://schemas.openxmlformats.org/officeDocument/2006/relationships/image" Target="../media/image172.png"/><Relationship Id="rId12" Type="http://schemas.openxmlformats.org/officeDocument/2006/relationships/image" Target="../media/image176.png"/><Relationship Id="rId17" Type="http://schemas.openxmlformats.org/officeDocument/2006/relationships/image" Target="../media/image180.png"/><Relationship Id="rId2" Type="http://schemas.openxmlformats.org/officeDocument/2006/relationships/image" Target="../media/image167.png"/><Relationship Id="rId16" Type="http://schemas.openxmlformats.org/officeDocument/2006/relationships/image" Target="../media/image179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5" Type="http://schemas.openxmlformats.org/officeDocument/2006/relationships/image" Target="../media/image170.png"/><Relationship Id="rId15" Type="http://schemas.openxmlformats.org/officeDocument/2006/relationships/image" Target="../media/image178.png"/><Relationship Id="rId23" Type="http://schemas.openxmlformats.org/officeDocument/2006/relationships/image" Target="../media/image184.png"/><Relationship Id="rId10" Type="http://schemas.openxmlformats.org/officeDocument/2006/relationships/image" Target="../media/image174.png"/><Relationship Id="rId19" Type="http://schemas.openxmlformats.org/officeDocument/2006/relationships/image" Target="../media/image160.png"/><Relationship Id="rId4" Type="http://schemas.openxmlformats.org/officeDocument/2006/relationships/image" Target="../media/image169.png"/><Relationship Id="rId9" Type="http://schemas.openxmlformats.org/officeDocument/2006/relationships/image" Target="../media/image2.png"/><Relationship Id="rId14" Type="http://schemas.openxmlformats.org/officeDocument/2006/relationships/image" Target="../media/image25.png"/><Relationship Id="rId22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7.png"/><Relationship Id="rId7" Type="http://schemas.openxmlformats.org/officeDocument/2006/relationships/image" Target="../media/image5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3" Type="http://schemas.openxmlformats.org/officeDocument/2006/relationships/image" Target="../media/image65.png"/><Relationship Id="rId7" Type="http://schemas.openxmlformats.org/officeDocument/2006/relationships/image" Target="../media/image45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image" Target="../media/image64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45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25.png"/><Relationship Id="rId5" Type="http://schemas.openxmlformats.org/officeDocument/2006/relationships/image" Target="../media/image79.png"/><Relationship Id="rId15" Type="http://schemas.openxmlformats.org/officeDocument/2006/relationships/image" Target="../media/image85.png"/><Relationship Id="rId10" Type="http://schemas.openxmlformats.org/officeDocument/2006/relationships/image" Target="../media/image81.png"/><Relationship Id="rId4" Type="http://schemas.openxmlformats.org/officeDocument/2006/relationships/image" Target="../media/image2.png"/><Relationship Id="rId9" Type="http://schemas.openxmlformats.org/officeDocument/2006/relationships/image" Target="../media/image68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18" Type="http://schemas.openxmlformats.org/officeDocument/2006/relationships/image" Target="../media/image25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8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643" y="5447277"/>
            <a:ext cx="9797762" cy="4527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50266" y="6373551"/>
            <a:ext cx="661276" cy="667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00359" y="6891183"/>
            <a:ext cx="2366504" cy="2331639"/>
            <a:chOff x="15700359" y="6891183"/>
            <a:chExt cx="2366504" cy="23316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00359" y="6891183"/>
              <a:ext cx="2366504" cy="23316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945" y="9641646"/>
            <a:ext cx="710602" cy="667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7204" y="-10349353"/>
            <a:ext cx="5271368" cy="18598301"/>
            <a:chOff x="6347204" y="-10349353"/>
            <a:chExt cx="5271368" cy="1859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47204" y="-10349353"/>
              <a:ext cx="5271368" cy="1859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32011" y="2376021"/>
            <a:ext cx="4336243" cy="6219539"/>
            <a:chOff x="2032011" y="2376021"/>
            <a:chExt cx="4336243" cy="6219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011" y="2376021"/>
              <a:ext cx="4336243" cy="6219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9455" y="5459993"/>
            <a:ext cx="3088335" cy="14149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12024" y="3565284"/>
            <a:ext cx="972521" cy="757237"/>
            <a:chOff x="3612024" y="3565284"/>
            <a:chExt cx="972521" cy="757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024" y="3565284"/>
              <a:ext cx="972521" cy="75723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537" y="1004579"/>
            <a:ext cx="2571818" cy="6197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095" y="182313"/>
            <a:ext cx="2303549" cy="985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3362" y="651220"/>
            <a:ext cx="774559" cy="53515"/>
            <a:chOff x="643362" y="651220"/>
            <a:chExt cx="774559" cy="535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643362" y="651220"/>
              <a:ext cx="774559" cy="535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0269" y="7205522"/>
            <a:ext cx="3937706" cy="10769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43707" y="8351574"/>
            <a:ext cx="9503355" cy="5431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80045" y="3267414"/>
            <a:ext cx="7975478" cy="4669495"/>
            <a:chOff x="7780045" y="3267414"/>
            <a:chExt cx="7975478" cy="46694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0045" y="3267414"/>
              <a:ext cx="7975478" cy="46694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66856" y="2420520"/>
            <a:ext cx="7988667" cy="424660"/>
            <a:chOff x="7766856" y="2420520"/>
            <a:chExt cx="7988667" cy="4246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6856" y="2420520"/>
              <a:ext cx="7988667" cy="4246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4332" y="2810229"/>
            <a:ext cx="7971191" cy="396791"/>
            <a:chOff x="7784332" y="2810229"/>
            <a:chExt cx="7971191" cy="3967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4332" y="2810229"/>
              <a:ext cx="7971191" cy="3967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84445" y="8396134"/>
            <a:ext cx="453493" cy="375955"/>
            <a:chOff x="7484445" y="8396134"/>
            <a:chExt cx="453493" cy="3759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84445" y="8396134"/>
              <a:ext cx="453493" cy="37595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8945" y="9641621"/>
            <a:ext cx="879726" cy="6679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7204" y="-10349353"/>
            <a:ext cx="5271368" cy="18598301"/>
            <a:chOff x="6347204" y="-10349353"/>
            <a:chExt cx="5271368" cy="1859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47204" y="-10349353"/>
              <a:ext cx="5271368" cy="1859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32011" y="2376021"/>
            <a:ext cx="4336243" cy="6219539"/>
            <a:chOff x="2032011" y="2376021"/>
            <a:chExt cx="4336243" cy="6219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011" y="2376021"/>
              <a:ext cx="4336243" cy="6219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9455" y="5459993"/>
            <a:ext cx="3088335" cy="14149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12024" y="3565284"/>
            <a:ext cx="972521" cy="757237"/>
            <a:chOff x="3612024" y="3565284"/>
            <a:chExt cx="972521" cy="757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024" y="3565284"/>
              <a:ext cx="972521" cy="75723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537" y="1004579"/>
            <a:ext cx="2571818" cy="6197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095" y="182313"/>
            <a:ext cx="2303549" cy="985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3362" y="651220"/>
            <a:ext cx="774559" cy="53515"/>
            <a:chOff x="643362" y="651220"/>
            <a:chExt cx="774559" cy="535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643362" y="651220"/>
              <a:ext cx="774559" cy="535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44829" y="7179250"/>
            <a:ext cx="3937706" cy="10769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43707" y="8351574"/>
            <a:ext cx="9503355" cy="5431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80045" y="3267414"/>
            <a:ext cx="7975478" cy="4669495"/>
            <a:chOff x="7780045" y="3267414"/>
            <a:chExt cx="7975478" cy="46694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0045" y="3267414"/>
              <a:ext cx="7975478" cy="46694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66856" y="2420520"/>
            <a:ext cx="7988667" cy="424660"/>
            <a:chOff x="7766856" y="2420520"/>
            <a:chExt cx="7988667" cy="4246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6856" y="2420520"/>
              <a:ext cx="7988667" cy="4246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4332" y="2810229"/>
            <a:ext cx="7971191" cy="396791"/>
            <a:chOff x="7784332" y="2810229"/>
            <a:chExt cx="7971191" cy="3967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4332" y="2810229"/>
              <a:ext cx="7971191" cy="3967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84445" y="8396134"/>
            <a:ext cx="453493" cy="375955"/>
            <a:chOff x="7484445" y="8396134"/>
            <a:chExt cx="453493" cy="3759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84445" y="8396134"/>
              <a:ext cx="453493" cy="37595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8945" y="9641621"/>
            <a:ext cx="879726" cy="6679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5384" y="-419100"/>
            <a:ext cx="15716251" cy="12257184"/>
            <a:chOff x="76739" y="-346054"/>
            <a:chExt cx="15716251" cy="1225718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739" y="-346054"/>
              <a:ext cx="15716251" cy="1225718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94966" y="2718242"/>
              <a:ext cx="7858126" cy="612859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67350" y="2794172"/>
            <a:ext cx="1638916" cy="6801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27837" y="3307411"/>
            <a:ext cx="6802365" cy="61536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53981" y="3930406"/>
            <a:ext cx="7143432" cy="135380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53981" y="5401543"/>
            <a:ext cx="7176508" cy="135380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153980" y="7331833"/>
            <a:ext cx="7603925" cy="98458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568941" y="6837226"/>
            <a:ext cx="408121" cy="408164"/>
            <a:chOff x="7568941" y="6837226"/>
            <a:chExt cx="408121" cy="40816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3440000">
              <a:off x="7568941" y="6837226"/>
              <a:ext cx="408121" cy="40816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7204" y="-10349353"/>
            <a:ext cx="5271368" cy="18598301"/>
            <a:chOff x="6347204" y="-10349353"/>
            <a:chExt cx="5271368" cy="1859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47204" y="-10349353"/>
              <a:ext cx="5271368" cy="1859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43" y="2304143"/>
            <a:ext cx="4479460" cy="6273348"/>
            <a:chOff x="1539043" y="2304143"/>
            <a:chExt cx="4479460" cy="6273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43" y="2304143"/>
              <a:ext cx="4479460" cy="62733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5773" y="5489973"/>
            <a:ext cx="3506899" cy="14617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71240" y="3532685"/>
            <a:ext cx="1004641" cy="782246"/>
            <a:chOff x="3171240" y="3532685"/>
            <a:chExt cx="1004641" cy="7822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1240" y="3532685"/>
              <a:ext cx="1004641" cy="7822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537" y="1004579"/>
            <a:ext cx="2054509" cy="6197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095" y="182313"/>
            <a:ext cx="2303549" cy="985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3362" y="651220"/>
            <a:ext cx="774559" cy="53515"/>
            <a:chOff x="643362" y="651220"/>
            <a:chExt cx="774559" cy="535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643362" y="651220"/>
              <a:ext cx="774559" cy="535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275" y="7428933"/>
            <a:ext cx="4234548" cy="8504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9078" y="7795608"/>
            <a:ext cx="9900756" cy="5611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751638" y="7829694"/>
            <a:ext cx="468471" cy="388372"/>
            <a:chOff x="6751638" y="7829694"/>
            <a:chExt cx="468471" cy="3883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1638" y="7829694"/>
              <a:ext cx="468471" cy="3883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15454" y="2594367"/>
            <a:ext cx="9859530" cy="4701226"/>
            <a:chOff x="7015454" y="2594367"/>
            <a:chExt cx="9859530" cy="47012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5454" y="2594367"/>
              <a:ext cx="9859530" cy="470122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8945" y="9641621"/>
            <a:ext cx="879726" cy="66791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7204" y="-10349353"/>
            <a:ext cx="5271368" cy="18598301"/>
            <a:chOff x="6347204" y="-10349353"/>
            <a:chExt cx="5271368" cy="1859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47204" y="-10349353"/>
              <a:ext cx="5271368" cy="1859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6545" y="2405048"/>
            <a:ext cx="4479460" cy="6071538"/>
            <a:chOff x="1596545" y="2405048"/>
            <a:chExt cx="4479460" cy="60715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545" y="2405048"/>
              <a:ext cx="4479460" cy="60715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6959" y="5398733"/>
            <a:ext cx="4399335" cy="14617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71240" y="3532685"/>
            <a:ext cx="1004641" cy="782246"/>
            <a:chOff x="3171240" y="3532685"/>
            <a:chExt cx="1004641" cy="7822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1240" y="3532685"/>
              <a:ext cx="1004641" cy="7822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537" y="1004579"/>
            <a:ext cx="2367315" cy="6197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095" y="182313"/>
            <a:ext cx="2303549" cy="985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3362" y="651220"/>
            <a:ext cx="774559" cy="53515"/>
            <a:chOff x="643362" y="651220"/>
            <a:chExt cx="774559" cy="535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643362" y="651220"/>
              <a:ext cx="774559" cy="535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60933" y="7173427"/>
            <a:ext cx="8226563" cy="5611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38112" y="7207512"/>
            <a:ext cx="468471" cy="388372"/>
            <a:chOff x="7038112" y="7207512"/>
            <a:chExt cx="468471" cy="3883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8112" y="7207512"/>
              <a:ext cx="468471" cy="3883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20930" y="3747895"/>
            <a:ext cx="10152619" cy="2201686"/>
            <a:chOff x="6720930" y="3747895"/>
            <a:chExt cx="10152619" cy="22016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0930" y="3747895"/>
              <a:ext cx="10152619" cy="2201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20930" y="6023534"/>
            <a:ext cx="10152619" cy="506573"/>
            <a:chOff x="6720930" y="6023534"/>
            <a:chExt cx="10152619" cy="5065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0930" y="6023534"/>
              <a:ext cx="10152619" cy="50657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8945" y="9641621"/>
            <a:ext cx="830459" cy="6679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60209" y="1406595"/>
            <a:ext cx="6171429" cy="5796344"/>
            <a:chOff x="6860209" y="1406595"/>
            <a:chExt cx="6171429" cy="57963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0209" y="1406595"/>
              <a:ext cx="6171429" cy="57963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40000" y="-176280"/>
            <a:ext cx="4645714" cy="10971429"/>
            <a:chOff x="13640000" y="-176280"/>
            <a:chExt cx="4645714" cy="10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0000" y="-176280"/>
              <a:ext cx="4645714" cy="109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6141" y="4570347"/>
            <a:ext cx="9646239" cy="114889"/>
            <a:chOff x="1596141" y="4570347"/>
            <a:chExt cx="9646239" cy="1148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596141" y="4570347"/>
              <a:ext cx="9646239" cy="1148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928" y="335849"/>
            <a:ext cx="1257114" cy="7323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945" y="9641621"/>
            <a:ext cx="879726" cy="6679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8403" y="207722"/>
            <a:ext cx="2352196" cy="10558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895938" y="622367"/>
            <a:ext cx="898575" cy="62084"/>
            <a:chOff x="14895938" y="622367"/>
            <a:chExt cx="898575" cy="620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500000">
              <a:off x="14895938" y="622367"/>
              <a:ext cx="898575" cy="6208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852880" y="946042"/>
            <a:ext cx="1610024" cy="8746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40948" y="311685"/>
            <a:ext cx="3424025" cy="7323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0185" y="1323004"/>
            <a:ext cx="4795033" cy="4223662"/>
            <a:chOff x="640185" y="1323004"/>
            <a:chExt cx="4795033" cy="42236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185" y="1323004"/>
              <a:ext cx="4795033" cy="42236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60209" y="2888299"/>
            <a:ext cx="6171429" cy="794286"/>
            <a:chOff x="6860209" y="2888299"/>
            <a:chExt cx="6171429" cy="79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60209" y="2888299"/>
              <a:ext cx="6171429" cy="79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90087" y="5142857"/>
            <a:ext cx="6171429" cy="840000"/>
            <a:chOff x="6890087" y="5142857"/>
            <a:chExt cx="6171429" cy="8400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0087" y="5142857"/>
              <a:ext cx="6171429" cy="84000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2049090" y="5940773"/>
            <a:ext cx="7922668" cy="56111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66630" y="4065316"/>
            <a:ext cx="1358586" cy="478902"/>
            <a:chOff x="9266630" y="4065316"/>
            <a:chExt cx="1358586" cy="4789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66630" y="4065316"/>
              <a:ext cx="1358586" cy="47890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03482" y="2534022"/>
            <a:ext cx="1246826" cy="45713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03486" y="4763337"/>
            <a:ext cx="1046259" cy="4571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523853" y="3122907"/>
            <a:ext cx="1449570" cy="369147"/>
            <a:chOff x="11523853" y="3122907"/>
            <a:chExt cx="1449570" cy="3691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23853" y="3122907"/>
              <a:ext cx="1449570" cy="3691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82067" y="5378284"/>
            <a:ext cx="1449570" cy="369147"/>
            <a:chOff x="11582067" y="5378284"/>
            <a:chExt cx="1449570" cy="3691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82067" y="5378284"/>
              <a:ext cx="1449570" cy="3691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40205" y="2054265"/>
            <a:ext cx="8443222" cy="5788763"/>
            <a:chOff x="2140205" y="2054265"/>
            <a:chExt cx="8443222" cy="578876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40205" y="2054265"/>
              <a:ext cx="8443222" cy="5788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71953"/>
            <a:ext cx="18857143" cy="2147066"/>
            <a:chOff x="0" y="-471953"/>
            <a:chExt cx="18857143" cy="2147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71953"/>
              <a:ext cx="18857143" cy="214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943" y="2708196"/>
            <a:ext cx="8691183" cy="5317502"/>
            <a:chOff x="210943" y="2708196"/>
            <a:chExt cx="8691183" cy="5317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43" y="2708196"/>
              <a:ext cx="8691183" cy="53175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844" y="4069043"/>
            <a:ext cx="6872212" cy="2219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2335" y="154779"/>
            <a:ext cx="2352196" cy="10558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9870" y="569424"/>
            <a:ext cx="898575" cy="62084"/>
            <a:chOff x="7749870" y="569424"/>
            <a:chExt cx="898575" cy="620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7749870" y="569424"/>
              <a:ext cx="898575" cy="6208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49234" y="829697"/>
            <a:ext cx="3244975" cy="8746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8945" y="9641621"/>
            <a:ext cx="879726" cy="6679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83100" y="2708196"/>
            <a:ext cx="9085421" cy="5317502"/>
            <a:chOff x="9083100" y="2708196"/>
            <a:chExt cx="9085421" cy="53175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3100" y="2708196"/>
              <a:ext cx="9085421" cy="531750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8243" y="4067548"/>
            <a:ext cx="7203728" cy="22195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6768" y="2981932"/>
            <a:ext cx="1177467" cy="7323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7886" y="2952053"/>
            <a:ext cx="1498794" cy="732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9233" y="2389961"/>
            <a:ext cx="2918748" cy="4173988"/>
            <a:chOff x="7629233" y="2389961"/>
            <a:chExt cx="2918748" cy="4173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9233" y="2389961"/>
              <a:ext cx="2918748" cy="41739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57075" y="-1120634"/>
            <a:ext cx="4523843" cy="4478605"/>
            <a:chOff x="10657075" y="-1120634"/>
            <a:chExt cx="4523843" cy="44786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10657075" y="-1120634"/>
              <a:ext cx="4523843" cy="44786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1190" y="2630026"/>
            <a:ext cx="3304694" cy="2244010"/>
            <a:chOff x="931190" y="2630026"/>
            <a:chExt cx="3304694" cy="22440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">
              <a:off x="931190" y="2630026"/>
              <a:ext cx="3304694" cy="2244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96795" y="2704765"/>
            <a:ext cx="3580085" cy="2431011"/>
            <a:chOff x="14196795" y="2704765"/>
            <a:chExt cx="3580085" cy="24310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96795" y="2704765"/>
              <a:ext cx="3580085" cy="24310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17187" y="6679556"/>
            <a:ext cx="2982633" cy="2025318"/>
            <a:chOff x="4217187" y="6679556"/>
            <a:chExt cx="2982633" cy="20253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7187" y="6679556"/>
              <a:ext cx="2982633" cy="20253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834" y="4192990"/>
            <a:ext cx="17217047" cy="3463100"/>
            <a:chOff x="508834" y="4192990"/>
            <a:chExt cx="17217047" cy="34631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834" y="4192990"/>
              <a:ext cx="17217047" cy="34631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84300" y="6950817"/>
            <a:ext cx="2587982" cy="1757336"/>
            <a:chOff x="11384300" y="6950817"/>
            <a:chExt cx="2587982" cy="17573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384300" y="6950817"/>
              <a:ext cx="2587982" cy="17573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1984" y="5569674"/>
            <a:ext cx="146894" cy="52108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0469" y="5165070"/>
            <a:ext cx="2967383" cy="130103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48763" y="5359514"/>
            <a:ext cx="2780764" cy="130103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686949" y="5692692"/>
            <a:ext cx="2729102" cy="89530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3392" y="5387085"/>
            <a:ext cx="2929990" cy="170677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7033" y="4948055"/>
            <a:ext cx="2009465" cy="48957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517934" y="5398770"/>
            <a:ext cx="799212" cy="784089"/>
            <a:chOff x="3517934" y="5398770"/>
            <a:chExt cx="799212" cy="7840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60000">
              <a:off x="3517934" y="5398770"/>
              <a:ext cx="799212" cy="78408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66709" y="443540"/>
            <a:ext cx="2352196" cy="10558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744244" y="858185"/>
            <a:ext cx="898575" cy="62084"/>
            <a:chOff x="11744244" y="858185"/>
            <a:chExt cx="898575" cy="6208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3500000">
              <a:off x="11744244" y="858185"/>
              <a:ext cx="898575" cy="6208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79814" y="1053072"/>
            <a:ext cx="4014401" cy="87461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19190" y="4948055"/>
            <a:ext cx="1989400" cy="4895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870591" y="5204821"/>
            <a:ext cx="799212" cy="784089"/>
            <a:chOff x="13870591" y="5204821"/>
            <a:chExt cx="799212" cy="78408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560000">
              <a:off x="13870591" y="5204821"/>
              <a:ext cx="799212" cy="7840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07094" y="3179325"/>
            <a:ext cx="2591777" cy="3283293"/>
            <a:chOff x="7807094" y="3179325"/>
            <a:chExt cx="2591777" cy="328329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07094" y="3179325"/>
              <a:ext cx="2591777" cy="328329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702230" y="6642838"/>
            <a:ext cx="2446949" cy="48957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8945" y="9641621"/>
            <a:ext cx="879726" cy="6679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410" y="5764579"/>
            <a:ext cx="5924288" cy="21977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0442" y="5911041"/>
            <a:ext cx="686160" cy="12789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81627" y="8215414"/>
            <a:ext cx="2229147" cy="6679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899" y="4242408"/>
            <a:ext cx="8585072" cy="1421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57624" y="5085412"/>
            <a:ext cx="10981491" cy="114889"/>
            <a:chOff x="9057624" y="5085412"/>
            <a:chExt cx="10981491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9057624" y="5085412"/>
              <a:ext cx="10981491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0064" y="3574302"/>
            <a:ext cx="1685962" cy="11294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8960" y="3501722"/>
            <a:ext cx="2639900" cy="26585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0797" y="6710750"/>
            <a:ext cx="2797357" cy="20043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2600" y="2685885"/>
            <a:ext cx="3061458" cy="985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38260" y="3121925"/>
            <a:ext cx="839033" cy="57970"/>
            <a:chOff x="2238260" y="3121925"/>
            <a:chExt cx="839033" cy="57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500000">
              <a:off x="2238260" y="3121925"/>
              <a:ext cx="839033" cy="5797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1499" y="2673574"/>
            <a:ext cx="2843328" cy="9858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55414" y="3145409"/>
            <a:ext cx="780309" cy="53913"/>
            <a:chOff x="8155414" y="3145409"/>
            <a:chExt cx="780309" cy="539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8155414" y="3145409"/>
              <a:ext cx="780309" cy="539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51499" y="5866037"/>
            <a:ext cx="2196333" cy="9858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59632" y="6345186"/>
            <a:ext cx="794650" cy="54903"/>
            <a:chOff x="8159632" y="6345186"/>
            <a:chExt cx="794650" cy="549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8159632" y="6345186"/>
              <a:ext cx="794650" cy="5490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20056" y="6715742"/>
            <a:ext cx="2571818" cy="21488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92600" y="5893481"/>
            <a:ext cx="2303549" cy="985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4867" y="6362387"/>
            <a:ext cx="774559" cy="53515"/>
            <a:chOff x="2294867" y="6362387"/>
            <a:chExt cx="774559" cy="535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2294867" y="6362387"/>
              <a:ext cx="774559" cy="535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79365" y="1458941"/>
            <a:ext cx="3171262" cy="943919"/>
            <a:chOff x="5079365" y="1458941"/>
            <a:chExt cx="3171262" cy="9439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79365" y="1458941"/>
              <a:ext cx="3171262" cy="94391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56350" y="1357787"/>
            <a:ext cx="5172061" cy="134872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08379" y="1886717"/>
            <a:ext cx="5350887" cy="2346495"/>
            <a:chOff x="13608379" y="1886717"/>
            <a:chExt cx="5350887" cy="23464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3608379" y="1886717"/>
              <a:ext cx="5350887" cy="234649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44" y="2449260"/>
            <a:ext cx="16582889" cy="48843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66667" y="279611"/>
            <a:ext cx="1523810" cy="1463617"/>
            <a:chOff x="16466667" y="279611"/>
            <a:chExt cx="1523810" cy="14636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6667" y="279611"/>
              <a:ext cx="1523810" cy="146361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62214" y="329479"/>
            <a:ext cx="3061458" cy="9858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07874" y="765519"/>
            <a:ext cx="839033" cy="57970"/>
            <a:chOff x="13607874" y="765519"/>
            <a:chExt cx="839033" cy="579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500000">
              <a:off x="13607874" y="765519"/>
              <a:ext cx="839033" cy="579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60430" y="1101130"/>
            <a:ext cx="1413616" cy="14066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9325" y="2510314"/>
            <a:ext cx="17752778" cy="5516050"/>
            <a:chOff x="209325" y="2510314"/>
            <a:chExt cx="17752778" cy="55160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325" y="2510314"/>
              <a:ext cx="17752778" cy="55160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4422" y="2569705"/>
            <a:ext cx="4090241" cy="985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9355" y="3876978"/>
            <a:ext cx="3807112" cy="12260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24849" y="4419220"/>
            <a:ext cx="1043389" cy="72089"/>
            <a:chOff x="7324849" y="4419220"/>
            <a:chExt cx="1043389" cy="720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7324849" y="4419220"/>
              <a:ext cx="1043389" cy="720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41393" y="4750979"/>
            <a:ext cx="2651349" cy="17493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04971" y="2048231"/>
            <a:ext cx="4348412" cy="6618283"/>
            <a:chOff x="11304971" y="2048231"/>
            <a:chExt cx="4348412" cy="66182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4971" y="2048231"/>
              <a:ext cx="4348412" cy="66182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32331" y="2048231"/>
            <a:ext cx="4032097" cy="6618283"/>
            <a:chOff x="2632331" y="2048231"/>
            <a:chExt cx="4032097" cy="66182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331" y="2048231"/>
              <a:ext cx="4032097" cy="661828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2720" y="5316520"/>
            <a:ext cx="3163925" cy="9818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07814" y="5187090"/>
            <a:ext cx="3793203" cy="14189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89418" y="3240832"/>
            <a:ext cx="975250" cy="759362"/>
            <a:chOff x="12889418" y="3240832"/>
            <a:chExt cx="975250" cy="7593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89418" y="3240832"/>
              <a:ext cx="975250" cy="75936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73151" y="2892324"/>
            <a:ext cx="1750457" cy="1750457"/>
            <a:chOff x="3773151" y="2892324"/>
            <a:chExt cx="1750457" cy="17504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3151" y="2892324"/>
              <a:ext cx="1750457" cy="17504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47204" y="-10349353"/>
            <a:ext cx="5271368" cy="18598301"/>
            <a:chOff x="6347204" y="-10349353"/>
            <a:chExt cx="5271368" cy="185983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6347204" y="-10349353"/>
              <a:ext cx="5271368" cy="18598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7143" y="9375202"/>
            <a:ext cx="9459838" cy="114889"/>
            <a:chOff x="9257143" y="9375202"/>
            <a:chExt cx="945983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9257143" y="9375202"/>
              <a:ext cx="945983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9835" y="6581482"/>
            <a:ext cx="7100093" cy="1275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14976" y="5186102"/>
            <a:ext cx="10846239" cy="114889"/>
            <a:chOff x="3814976" y="5186102"/>
            <a:chExt cx="10846239" cy="114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3814976" y="5186102"/>
              <a:ext cx="10846239" cy="114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67988" y="103823"/>
            <a:ext cx="2628895" cy="9858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913682" y="539863"/>
            <a:ext cx="839033" cy="57970"/>
            <a:chOff x="15913682" y="539863"/>
            <a:chExt cx="839033" cy="579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15913682" y="539863"/>
              <a:ext cx="839033" cy="579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1703" y="761759"/>
            <a:ext cx="3299453" cy="14066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24528" y="1926929"/>
            <a:ext cx="7605437" cy="4386615"/>
            <a:chOff x="10024528" y="1926929"/>
            <a:chExt cx="7605437" cy="4386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4528" y="1926929"/>
              <a:ext cx="7605437" cy="4386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9963" y="1926929"/>
            <a:ext cx="6996000" cy="6128592"/>
            <a:chOff x="989963" y="1926929"/>
            <a:chExt cx="6996000" cy="61285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449989" y="-1063069"/>
              <a:ext cx="13992001" cy="1225718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963" y="1926929"/>
              <a:ext cx="6996000" cy="61285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993" y="1769747"/>
            <a:ext cx="6689940" cy="6133615"/>
            <a:chOff x="1142993" y="1769747"/>
            <a:chExt cx="6689940" cy="61336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2993" y="1769747"/>
              <a:ext cx="6689940" cy="613361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8954" y="1400377"/>
            <a:ext cx="3935665" cy="6801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645714" cy="10971429"/>
            <a:chOff x="0" y="0"/>
            <a:chExt cx="4645714" cy="10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45714" cy="10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49714" y="4603770"/>
            <a:ext cx="9646239" cy="114889"/>
            <a:chOff x="7649714" y="4603770"/>
            <a:chExt cx="9646239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7649714" y="4603770"/>
              <a:ext cx="9646239" cy="1148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5897" y="2164479"/>
            <a:ext cx="5577182" cy="535588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5205" y="2194171"/>
            <a:ext cx="8360759" cy="63362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48758" y="1454526"/>
            <a:ext cx="2300749" cy="7323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2178" y="1455990"/>
            <a:ext cx="2161941" cy="7128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7530" y="4239099"/>
            <a:ext cx="2368870" cy="8883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8922" y="4632011"/>
            <a:ext cx="756044" cy="52236"/>
            <a:chOff x="1228922" y="4632011"/>
            <a:chExt cx="756044" cy="522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500000">
              <a:off x="1228922" y="4632011"/>
              <a:ext cx="756044" cy="522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9618" y="4905848"/>
            <a:ext cx="1882359" cy="50734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4744" y="6617498"/>
            <a:ext cx="2554942" cy="490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6211" y="2143035"/>
            <a:ext cx="5006617" cy="5990875"/>
            <a:chOff x="1146211" y="2143035"/>
            <a:chExt cx="5006617" cy="5990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211" y="2143035"/>
              <a:ext cx="5006617" cy="59908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163" y="2334947"/>
            <a:ext cx="2327074" cy="6571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4130" y="5940186"/>
            <a:ext cx="254317" cy="4740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9558" y="7528479"/>
            <a:ext cx="3231976" cy="4091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631" y="75590"/>
            <a:ext cx="2628895" cy="9858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1325" y="511630"/>
            <a:ext cx="839033" cy="57970"/>
            <a:chOff x="421325" y="511630"/>
            <a:chExt cx="839033" cy="579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421325" y="511630"/>
              <a:ext cx="839033" cy="579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257" y="712165"/>
            <a:ext cx="1439639" cy="8166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90420" y="2979351"/>
            <a:ext cx="4366563" cy="4359967"/>
            <a:chOff x="1490420" y="2979351"/>
            <a:chExt cx="4366563" cy="43599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420" y="2979351"/>
              <a:ext cx="4366563" cy="43599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77591" y="2151805"/>
            <a:ext cx="5006617" cy="5990875"/>
            <a:chOff x="6677591" y="2151805"/>
            <a:chExt cx="5006617" cy="59908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7591" y="2151805"/>
              <a:ext cx="5006617" cy="59908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1537" y="2343717"/>
            <a:ext cx="2807282" cy="6571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28466" y="3122569"/>
            <a:ext cx="3960146" cy="4579817"/>
            <a:chOff x="7228466" y="3122569"/>
            <a:chExt cx="3960146" cy="45798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8466" y="3122569"/>
              <a:ext cx="3960146" cy="457981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50486" y="2125377"/>
            <a:ext cx="5036087" cy="6026138"/>
            <a:chOff x="12150486" y="2125377"/>
            <a:chExt cx="5036087" cy="60261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50486" y="2125377"/>
              <a:ext cx="5036087" cy="602613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15945" y="2318421"/>
            <a:ext cx="3192275" cy="6610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74900" y="3216601"/>
            <a:ext cx="4587259" cy="3306241"/>
            <a:chOff x="12374900" y="3216601"/>
            <a:chExt cx="4587259" cy="330624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74900" y="3216601"/>
              <a:ext cx="4587259" cy="330624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34855" y="6982207"/>
            <a:ext cx="4723929" cy="4091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041" y="1852242"/>
            <a:ext cx="5264015" cy="6298875"/>
            <a:chOff x="356041" y="1852242"/>
            <a:chExt cx="5264015" cy="6298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041" y="1852242"/>
              <a:ext cx="5264015" cy="62988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566" y="2054022"/>
            <a:ext cx="4212113" cy="6909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92006" y="1861462"/>
            <a:ext cx="5264015" cy="6298875"/>
            <a:chOff x="6292006" y="1861462"/>
            <a:chExt cx="5264015" cy="62988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2006" y="1861462"/>
              <a:ext cx="5264015" cy="62988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9317" y="2063241"/>
            <a:ext cx="4313483" cy="6909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59188" y="1852242"/>
            <a:ext cx="5264015" cy="6298875"/>
            <a:chOff x="11959188" y="1852242"/>
            <a:chExt cx="5264015" cy="62988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9188" y="1852242"/>
              <a:ext cx="5264015" cy="629887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11307" y="2054025"/>
            <a:ext cx="4313473" cy="6909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631" y="75590"/>
            <a:ext cx="2628895" cy="9858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1325" y="511630"/>
            <a:ext cx="839033" cy="57970"/>
            <a:chOff x="421325" y="511630"/>
            <a:chExt cx="839033" cy="579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421325" y="511630"/>
              <a:ext cx="839033" cy="579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257" y="712165"/>
            <a:ext cx="1439639" cy="8166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94045" y="6960757"/>
            <a:ext cx="1357538" cy="4277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7635" y="3011554"/>
            <a:ext cx="4701897" cy="3603809"/>
            <a:chOff x="617635" y="3011554"/>
            <a:chExt cx="4701897" cy="36038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7635" y="3011554"/>
              <a:ext cx="4701897" cy="360380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1625" y="6928886"/>
            <a:ext cx="4789910" cy="4277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33708" y="3067020"/>
            <a:ext cx="4780612" cy="3548342"/>
            <a:chOff x="6533708" y="3067020"/>
            <a:chExt cx="4780612" cy="35483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33708" y="3067020"/>
              <a:ext cx="4780612" cy="354834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98123" y="6928883"/>
            <a:ext cx="1404484" cy="4277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14286" y="3011554"/>
            <a:ext cx="4793005" cy="3603809"/>
            <a:chOff x="12114286" y="3011554"/>
            <a:chExt cx="4793005" cy="36038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14286" y="3011554"/>
              <a:ext cx="4793005" cy="36038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3006" y="5953056"/>
            <a:ext cx="11902964" cy="3073092"/>
            <a:chOff x="1423006" y="5953056"/>
            <a:chExt cx="11902964" cy="3073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99368" y="4453766"/>
              <a:ext cx="23805928" cy="61461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006" y="5953056"/>
              <a:ext cx="11902964" cy="30730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3006" y="421722"/>
            <a:ext cx="11915949" cy="4739486"/>
            <a:chOff x="1423006" y="421722"/>
            <a:chExt cx="11915949" cy="47394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490077" y="-1890563"/>
              <a:ext cx="23831898" cy="947897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006" y="421722"/>
              <a:ext cx="11915949" cy="4739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93768" y="-301937"/>
            <a:ext cx="5583892" cy="10613048"/>
            <a:chOff x="15493768" y="-301937"/>
            <a:chExt cx="5583892" cy="10613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3768" y="-301937"/>
              <a:ext cx="5583892" cy="106130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22694" y="2064293"/>
            <a:ext cx="4200190" cy="16132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06589" y="686703"/>
            <a:ext cx="2463884" cy="6881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76292" y="7050796"/>
            <a:ext cx="4594256" cy="8533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33751" y="6097291"/>
            <a:ext cx="3241364" cy="6881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99811" y="950226"/>
            <a:ext cx="2352314" cy="112541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570878" y="83304"/>
            <a:ext cx="2428653" cy="10394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89561" y="577677"/>
            <a:ext cx="816624" cy="56422"/>
            <a:chOff x="15889561" y="577677"/>
            <a:chExt cx="816624" cy="564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500000">
              <a:off x="15889561" y="577677"/>
              <a:ext cx="816624" cy="56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77314" y="738317"/>
            <a:ext cx="6824045" cy="4146959"/>
            <a:chOff x="1777314" y="738317"/>
            <a:chExt cx="6824045" cy="414695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7314" y="738317"/>
              <a:ext cx="6824045" cy="41469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7314" y="6148909"/>
            <a:ext cx="6824045" cy="2681387"/>
            <a:chOff x="1777314" y="6148909"/>
            <a:chExt cx="6824045" cy="26813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7314" y="6148909"/>
              <a:ext cx="6824045" cy="268138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8945" y="9641621"/>
            <a:ext cx="710602" cy="66791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58815" y="9659334"/>
            <a:ext cx="3526859" cy="431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HNU</cp:lastModifiedBy>
  <cp:revision>2</cp:revision>
  <dcterms:created xsi:type="dcterms:W3CDTF">2021-12-16T13:49:13Z</dcterms:created>
  <dcterms:modified xsi:type="dcterms:W3CDTF">2021-12-16T04:51:34Z</dcterms:modified>
</cp:coreProperties>
</file>