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29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16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63071" y="178330"/>
          <a:ext cx="11658692" cy="65013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33171"/>
                <a:gridCol w="2326005"/>
                <a:gridCol w="2333171"/>
                <a:gridCol w="2333171"/>
                <a:gridCol w="2333171"/>
              </a:tblGrid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500" b="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 b="0">
                          <a:latin typeface="Pretendard"/>
                          <a:ea typeface="Pretendard"/>
                        </a:rPr>
                        <a:t>OSI Model</a:t>
                      </a:r>
                      <a:endParaRPr lang="en-US" altLang="ko-KR" sz="2500" b="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 b="0">
                          <a:latin typeface="Pretendard"/>
                          <a:ea typeface="Pretendard"/>
                        </a:rPr>
                        <a:t>Leyer No</a:t>
                      </a:r>
                      <a:endParaRPr lang="en-US" altLang="ko-KR" sz="2500" b="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 b="0">
                          <a:latin typeface="Pretendard"/>
                          <a:ea typeface="Pretendard"/>
                        </a:rPr>
                        <a:t>TCP/IP Layer</a:t>
                      </a:r>
                      <a:endParaRPr lang="en-US" altLang="ko-KR" sz="2500" b="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 b="0">
                          <a:latin typeface="Pretendard"/>
                          <a:ea typeface="Pretendard"/>
                        </a:rPr>
                        <a:t>Other</a:t>
                      </a:r>
                      <a:endParaRPr lang="en-US" altLang="ko-KR" sz="2500" b="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</a:tr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Alligator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Application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L7(Firewall)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HTTP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HTTPS, FTP, SCP,</a:t>
                      </a:r>
                      <a:r>
                        <a:rPr lang="ko-KR" altLang="en-US" sz="2500">
                          <a:latin typeface="Pretendard"/>
                          <a:ea typeface="Pretendard"/>
                        </a:rPr>
                        <a:t> </a:t>
                      </a:r>
                      <a:r>
                        <a:rPr lang="en-US" altLang="ko-KR" sz="2500">
                          <a:latin typeface="Pretendard"/>
                          <a:ea typeface="Pretendard"/>
                        </a:rPr>
                        <a:t>DNS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</a:tr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Pet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Presentation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Stev’s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Session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Touch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Transprot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L4(NAT)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TCP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UDP, ICMP(?)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</a:tr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Not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Network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L3(Router)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IP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IPv6, ARP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</a:tr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Do</a:t>
                      </a:r>
                      <a:endParaRPr lang="ko-KR" altLang="en-US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Data Link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L2(Switch)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500">
                          <a:latin typeface="Pretendard"/>
                          <a:ea typeface="Pretendard"/>
                        </a:rPr>
                        <a:t>Ethernet</a:t>
                      </a:r>
                      <a:endParaRPr lang="en-US" altLang="ko-KR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5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</a:tr>
              <a:tr h="8126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atin typeface="Pretendard"/>
                          <a:ea typeface="Pretendard"/>
                        </a:rPr>
                        <a:t>Please </a:t>
                      </a:r>
                      <a:endParaRPr lang="ko-KR" altLang="en-US" sz="30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atin typeface="Pretendard"/>
                          <a:ea typeface="Pretendard"/>
                        </a:rPr>
                        <a:t>Physical</a:t>
                      </a:r>
                      <a:endParaRPr lang="en-US" altLang="ko-KR" sz="30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latin typeface="Pretendard"/>
                        <a:ea typeface="Pretendard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40553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2025-07-21T10:55:39.080</dcterms:created>
  <dc:creator>jihyo</dc:creator>
  <cp:lastModifiedBy>jihyo</cp:lastModifiedBy>
  <dcterms:modified xsi:type="dcterms:W3CDTF">2025-07-22T00:05:34.721</dcterms:modified>
  <cp:revision>15</cp:revision>
  <cp:version>13.0.0.2534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