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56" r:id="rId4"/>
    <p:sldId id="264" r:id="rId5"/>
    <p:sldId id="262" r:id="rId6"/>
    <p:sldId id="278" r:id="rId7"/>
    <p:sldId id="263" r:id="rId8"/>
    <p:sldId id="279" r:id="rId9"/>
    <p:sldId id="258" r:id="rId10"/>
    <p:sldId id="280" r:id="rId11"/>
    <p:sldId id="281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Goods_Introduce_Img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C9ST23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24267" y="4148244"/>
            <a:ext cx="136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지효남</a:t>
            </a:r>
            <a:endPara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4" y="524933"/>
            <a:ext cx="4147928" cy="6003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5111" y="2072732"/>
            <a:ext cx="40735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페이지의 할인을 보고 구매를</a:t>
            </a:r>
            <a:endParaRPr lang="en-US" altLang="ko-KR" sz="2000" dirty="0" smtClean="0">
              <a:solidFill>
                <a:srgbClr val="FFC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자극하였는데 많은 내용을 보면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구매 욕구가 사라질 수 있기 때문에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상품을 직선으로 나열하지 않고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겹쳐서 나열하여 한눈에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볼 수 있게 하였습니다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제품명과 상세 텍스트를 배치했습니다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4" y="524933"/>
            <a:ext cx="4147928" cy="60036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5" y="524933"/>
            <a:ext cx="4147928" cy="60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4" y="524933"/>
            <a:ext cx="4147928" cy="6003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4748" y="2557283"/>
            <a:ext cx="4894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구매 욕구가 사라지지 않도록</a:t>
            </a:r>
            <a:endParaRPr lang="en-US" altLang="ko-KR" sz="2000" dirty="0" smtClean="0">
              <a:solidFill>
                <a:srgbClr val="FFC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 번 더 할인을 강조했습니다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중간에 디자인을 많이 없앴으므로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다시 비슷한 디자인을 유지하여 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페이지와 끝 페이지의 이질감을 없앴습니다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4" y="524933"/>
            <a:ext cx="4147928" cy="60036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5" y="524933"/>
            <a:ext cx="4147928" cy="60036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35" y="524932"/>
            <a:ext cx="4149977" cy="60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5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감사합니다</a:t>
            </a:r>
            <a:r>
              <a:rPr lang="en-US" altLang="ko-KR" sz="32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32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YOU.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08009" y="4166333"/>
            <a:ext cx="1595853" cy="30237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24267" y="4148244"/>
            <a:ext cx="136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지효남</a:t>
            </a:r>
            <a:endParaRPr lang="ko-KR" altLang="en-US" sz="16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6758" y="1891052"/>
            <a:ext cx="216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345849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6" y="4146677"/>
            <a:ext cx="216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제작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4306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8" y="1895530"/>
            <a:ext cx="216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일정표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기획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Planning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11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8120" y="1319559"/>
            <a:ext cx="706155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상품은 구두를 선택했습니다</a:t>
            </a:r>
            <a:r>
              <a:rPr lang="en-US" altLang="ko-KR" sz="2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여성이 많이 사용하는 제품을 해봐야 남성임에도 나중에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여성 물품 디자인에 막힘이 없을 거 같았습니다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일반적으로 판매하는 상품을 했으므로 </a:t>
            </a:r>
            <a:r>
              <a:rPr lang="ko-KR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할인하는 상품 소개</a:t>
            </a:r>
            <a:endParaRPr lang="en-US" altLang="ko-KR" sz="20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디자인을 도전해 보고 싶었습니다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색상은 주황색을 선택했습니다</a:t>
            </a:r>
            <a:r>
              <a:rPr lang="en-US" altLang="ko-K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주황색은 독립심이 강한 여성을 나타내며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사회적인 색으로 불립니다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금방 친해지고 활발한 색상이라고 합니다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구두와 할인 상품이라는 지금에 어울리는 색상입니다</a:t>
            </a:r>
            <a:r>
              <a:rPr lang="en-US" altLang="ko-KR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66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기획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69" y="428247"/>
            <a:ext cx="4607624" cy="28244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6" y="4431928"/>
            <a:ext cx="1618265" cy="2157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268" y="3961496"/>
            <a:ext cx="1925425" cy="192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069" y="3443310"/>
            <a:ext cx="1307608" cy="17348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3388" y="1004102"/>
            <a:ext cx="38459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사용한 이미지입니다</a:t>
            </a:r>
            <a:r>
              <a:rPr lang="en-US" altLang="ko-KR" sz="2000" dirty="0" smtClean="0">
                <a:solidFill>
                  <a:srgbClr val="FFC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주황색과 연관 있는 색상은 아니지만</a:t>
            </a: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파란색을 조금 사용하여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구두색과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주황색이 이질감 없이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사용될 것입니다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아래는 참고한 내용입니다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056" y="4559204"/>
            <a:ext cx="1723146" cy="16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4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일정표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일정표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Schedule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6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일정표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5149" y="1969746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</a:t>
            </a: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</a:t>
            </a:r>
            <a:r>
              <a:rPr lang="en-US" altLang="ko-KR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색상 선택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5149" y="2290080"/>
            <a:ext cx="225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주황색 사용을 미리 정했으며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파스텔톤보단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할인이라는 의미에 맞게 진한 색상을 선택했습니다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5149" y="3221992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벤치마킹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95149" y="3542326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과연 할인 제품은 어떻게 소개하는지 </a:t>
            </a: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벤치마킹하였습니다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149" y="4474238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 제작</a:t>
            </a:r>
            <a:endParaRPr lang="ko-KR" altLang="en-US" sz="1400" dirty="0">
              <a:solidFill>
                <a:srgbClr val="FFC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95149" y="4794572"/>
            <a:ext cx="2166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 제작에 들어갑니다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96795" y="1969746"/>
            <a:ext cx="2159213" cy="1252246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363676" y="1969746"/>
            <a:ext cx="2159213" cy="12522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085304" y="1969746"/>
            <a:ext cx="2159213" cy="1252246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96795" y="3221992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086355" y="3221992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362626" y="3221992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789379" y="2057295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제품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</a:t>
            </a:r>
            <a:r>
              <a:rPr lang="en-US" altLang="ko-KR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색상 선택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86355" y="2057295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벤치마킹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55210" y="2057295"/>
            <a:ext cx="216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이미지 제작</a:t>
            </a:r>
            <a:endParaRPr lang="ko-KR" altLang="en-US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9379" y="238847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시간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30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6355" y="238847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시간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55210" y="2388479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시간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89379" y="2850144"/>
            <a:ext cx="216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Choice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86355" y="2850144"/>
            <a:ext cx="216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Benchmarking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55210" y="2850144"/>
            <a:ext cx="2166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Production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9378" y="3589531"/>
            <a:ext cx="21666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구두 이미지를 구했으며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찾은 이미지와 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주황색을 어울리게 할 방법이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필요했습니다</a:t>
            </a:r>
            <a:r>
              <a:rPr lang="en-US" altLang="ko-KR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배경에 쓰일 이미지를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구하려 했으나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직접 만드는</a:t>
            </a:r>
            <a:r>
              <a:rPr lang="en-US" altLang="ko-KR" sz="1100" dirty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방법을 선택했습니다</a:t>
            </a:r>
            <a:r>
              <a:rPr lang="en-US" altLang="ko-KR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73065" y="3585160"/>
            <a:ext cx="21666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할인을 하고 있는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사이트를 찾아보려 했으나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찾기 힘들었습니다</a:t>
            </a:r>
            <a:r>
              <a:rPr lang="en-US" altLang="ko-KR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또한 구두를 선택했으나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재질 등 설명 글이 부족해서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꾸밈을 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도형이나 아이콘으로</a:t>
            </a:r>
            <a:endParaRPr lang="en-US" altLang="ko-KR" sz="11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해결하기로 했습니다</a:t>
            </a:r>
            <a:r>
              <a:rPr lang="en-US" altLang="ko-KR" sz="11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100" dirty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62625" y="4002054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첫 페이지에서 할인을</a:t>
            </a:r>
            <a:endParaRPr lang="en-US" altLang="ko-KR" sz="1200" dirty="0" smtClean="0">
              <a:solidFill>
                <a:srgbClr val="1D1D1D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최대한 강조해서 작업합니다</a:t>
            </a:r>
            <a:r>
              <a:rPr lang="en-US" altLang="ko-KR" sz="1200" dirty="0" smtClean="0">
                <a:solidFill>
                  <a:srgbClr val="1D1D1D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08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9738" y="2463672"/>
            <a:ext cx="216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제작</a:t>
            </a:r>
            <a:endParaRPr lang="ko-KR" altLang="en-US" sz="2800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Production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26469" y="3540868"/>
            <a:ext cx="632298" cy="8754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1336" y="6595672"/>
            <a:ext cx="2935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11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 smtClean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제작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56336" y="2238998"/>
            <a:ext cx="0" cy="88876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84" y="524933"/>
            <a:ext cx="4147928" cy="60036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6335" y="1480065"/>
            <a:ext cx="489108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C00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기획하면서 바라왔던 주황색을 사용하였으며</a:t>
            </a:r>
            <a:endParaRPr lang="en-US" altLang="ko-KR" sz="2000" dirty="0" smtClean="0">
              <a:solidFill>
                <a:srgbClr val="FFC00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주황색과 보라색이 이질감이 없게 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파란색과 주변 색상을 사용하여 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표현해보았습니다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할인 상품이므로 제품에 이상이 있는지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더 자세히 보지 않을까 하여 다양한 아이콘으로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시각을 흐리게 하였고 할인과 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오직 지금만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!”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같은 구매를 자극하는 </a:t>
            </a:r>
            <a:r>
              <a:rPr lang="ko-KR" altLang="en-US" sz="2000" dirty="0" err="1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멘트를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크게 출력하였습니다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다음으로 디자인을 최대한 빼주고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브랜드의 진중함을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보여주었습니다</a:t>
            </a:r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37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403</Words>
  <Application>Microsoft Office PowerPoint</Application>
  <PresentationFormat>와이드스크린</PresentationFormat>
  <Paragraphs>132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KoPub돋움체 Bold</vt:lpstr>
      <vt:lpstr>KoPub돋움체 Light</vt:lpstr>
      <vt:lpstr>KoPub돋움체 Medium</vt:lpstr>
      <vt:lpstr>KoPub바탕체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지 효남</cp:lastModifiedBy>
  <cp:revision>31</cp:revision>
  <dcterms:created xsi:type="dcterms:W3CDTF">2017-12-29T01:13:06Z</dcterms:created>
  <dcterms:modified xsi:type="dcterms:W3CDTF">2019-11-29T10:01:33Z</dcterms:modified>
</cp:coreProperties>
</file>