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86" r:id="rId6"/>
    <p:sldId id="281" r:id="rId7"/>
    <p:sldId id="287" r:id="rId8"/>
    <p:sldId id="283" r:id="rId9"/>
    <p:sldId id="288" r:id="rId10"/>
    <p:sldId id="289" r:id="rId11"/>
    <p:sldId id="290" r:id="rId12"/>
    <p:sldId id="28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E7C"/>
    <a:srgbClr val="649694"/>
    <a:srgbClr val="B7CFCE"/>
    <a:srgbClr val="008742"/>
    <a:srgbClr val="64818D"/>
    <a:srgbClr val="EAE6DF"/>
    <a:srgbClr val="97B8BF"/>
    <a:srgbClr val="D8E3E5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22860" y="2910039"/>
            <a:ext cx="564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Goods_Introduce_Img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2789" y="3433259"/>
            <a:ext cx="196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C9ST23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지효남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94253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94253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제작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02039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72564"/>
            <a:ext cx="3715397" cy="5377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51543" y="2278292"/>
            <a:ext cx="805060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제품명과 제품의 특징을 간략하면서도 내용 있게 배치하였고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  <a:p>
            <a:pPr algn="ctr"/>
            <a:r>
              <a:rPr lang="ko-KR" altLang="en-US" sz="2000" dirty="0" err="1" smtClean="0">
                <a:latin typeface="+mn-ea"/>
              </a:rPr>
              <a:t>소비자분들께</a:t>
            </a:r>
            <a:r>
              <a:rPr lang="ko-KR" altLang="en-US" sz="2000" dirty="0" smtClean="0">
                <a:latin typeface="+mn-ea"/>
              </a:rPr>
              <a:t> 추천하는 부분을 배치하여 구매를 유도해 보았습니다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algn="ctr"/>
            <a:endParaRPr lang="en-US" altLang="ko-KR" sz="2000" dirty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성분의 좋음을 다시 한번 배치해 다시 어필했습니다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algn="ctr"/>
            <a:endParaRPr lang="en-US" altLang="ko-KR" sz="2000" dirty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그리고 간단한 사용방법입니다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algn="ctr"/>
            <a:endParaRPr lang="en-US" altLang="ko-KR" sz="2000" dirty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많은 텍스트로 지루함을 느껴 차트를 만들어 배치했습니다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algn="ctr"/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내용이 점점 약해짐에 따라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다시 한번 디자인을 추가하였습니다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1367163"/>
            <a:ext cx="3719129" cy="53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94253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94253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제작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02039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72564"/>
            <a:ext cx="3715397" cy="5377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1531" y="1704197"/>
            <a:ext cx="636584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크게 잡힌 디자인을 다시 약하게 만들고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텍스트만 배치하여 강약을 조절했으며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시계를 보여줌으로써 지친 일상을 보내는 와중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피부도 쉴 시간이 필요하다는 </a:t>
            </a:r>
            <a:r>
              <a:rPr lang="ko-KR" altLang="en-US" sz="2000" dirty="0" err="1" smtClean="0">
                <a:latin typeface="+mn-ea"/>
              </a:rPr>
              <a:t>멘트를</a:t>
            </a:r>
            <a:r>
              <a:rPr lang="ko-KR" altLang="en-US" sz="2000" dirty="0" smtClean="0">
                <a:latin typeface="+mn-ea"/>
              </a:rPr>
              <a:t> 출력했습니다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algn="ctr"/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그리고 피부가 쉬는 방법은 본 제품임을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보여드리고자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제품 이미지를 사용하고 위에서 약하게 보여줬던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텍스트 부분을 보기 쉽게 풀어서 디자인하여 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눈에 띄도록 하였습니다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1367163"/>
            <a:ext cx="3719129" cy="53830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7" y="1367163"/>
            <a:ext cx="3719130" cy="538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2343" y="3144749"/>
            <a:ext cx="2013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TREND OF POWERPOINT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8226" y="2050062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8226" y="2907994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8226" y="3765926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2002" y="2050062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2002" y="2907994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일정표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2002" y="3765926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제작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94253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94253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02039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4911" y="2216602"/>
            <a:ext cx="85218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상품은 화장품을 선택했습니다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이미지가 많으며 벤치마킹 또한 수월하리라 판단했습니다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.</a:t>
            </a:r>
          </a:p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본 제품이 좋은 이유와 좋은 성분이 들어간 부분을 보기 좋게 나열할 생각입니다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algn="ctr"/>
            <a:r>
              <a:rPr lang="ko-KR" altLang="en-US" dirty="0" smtClean="0">
                <a:latin typeface="+mn-ea"/>
              </a:rPr>
              <a:t>첫인상이 중요하다 생각하여 첫 부분에 디자인 힘을 실어주고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강하게 인상을 주고 디자인을 살짝 없애는 식으로 눈에 피로를 덜 주되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제품을 살릴 생각입니다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색상은 눈에 피로도가 덜 온다는 녹색을 사용함으로써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피부의 피로도 덜어준다는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의미를 실었습니다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.</a:t>
            </a:r>
          </a:p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화장품에는 약초가 들어가므로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풀을 중점으로 사용하여 디자인</a:t>
            </a:r>
            <a:r>
              <a:rPr lang="ko-KR" altLang="en-US" dirty="0" smtClean="0">
                <a:latin typeface="+mn-ea"/>
              </a:rPr>
              <a:t>할 생각입니다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94253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94253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02039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66" y="2465405"/>
            <a:ext cx="1903396" cy="19033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66" y="1697569"/>
            <a:ext cx="5035550" cy="620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23" y="2465405"/>
            <a:ext cx="2855093" cy="19033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67" y="4630157"/>
            <a:ext cx="3257468" cy="14890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415142" y="4630157"/>
            <a:ext cx="1489074" cy="1489074"/>
          </a:xfrm>
          <a:prstGeom prst="rect">
            <a:avLst/>
          </a:prstGeom>
          <a:solidFill>
            <a:srgbClr val="008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8507" y="2074133"/>
            <a:ext cx="66575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실험 완료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테스트 완료 에 관한 아이콘을 사용했습니다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기획에 따른 첫인상을 강하게 주기 위한 이미지로 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좋은 성분을 뚜렷하게 보이기 위한 배경입니다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배경에 은은하게 풀을 보임으로써 약초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회복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좋다는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어필을 할 이미지입니다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제품으로 사용할 이미지입니다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청초함이 묻어 나와서 선택했습니다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기획에 따라 녹색을 선택했습니다</a:t>
            </a:r>
            <a:r>
              <a:rPr lang="en-US" altLang="ko-KR" sz="2000" dirty="0">
                <a:latin typeface="+mn-ea"/>
              </a:rPr>
              <a:t>.</a:t>
            </a:r>
            <a:r>
              <a:rPr lang="ko-KR" altLang="en-US" sz="2000" dirty="0" smtClean="0">
                <a:latin typeface="+mn-ea"/>
              </a:rPr>
              <a:t> 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61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일정표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94253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94253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일정표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02039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5632" y="4753175"/>
            <a:ext cx="1624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02:30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 dirty="0" smtClean="0">
                <a:solidFill>
                  <a:srgbClr val="547E7C"/>
                </a:solidFill>
                <a:latin typeface="+mn-ea"/>
              </a:rPr>
              <a:t>제품</a:t>
            </a:r>
            <a:r>
              <a:rPr lang="en-US" altLang="ko-KR" sz="2000" b="1" dirty="0" smtClean="0">
                <a:solidFill>
                  <a:srgbClr val="547E7C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547E7C"/>
                </a:solidFill>
                <a:latin typeface="+mn-ea"/>
              </a:rPr>
              <a:t>이미지</a:t>
            </a:r>
            <a:endParaRPr lang="en-US" altLang="ko-KR" sz="2000" b="1" dirty="0">
              <a:solidFill>
                <a:srgbClr val="547E7C"/>
              </a:solidFill>
              <a:latin typeface="+mn-ea"/>
            </a:endParaRPr>
          </a:p>
          <a:p>
            <a:pPr algn="ctr"/>
            <a:r>
              <a:rPr lang="ko-KR" altLang="en-US" sz="2000" b="1" dirty="0" smtClean="0">
                <a:solidFill>
                  <a:srgbClr val="547E7C"/>
                </a:solidFill>
                <a:latin typeface="+mn-ea"/>
              </a:rPr>
              <a:t>색상 선택</a:t>
            </a:r>
            <a:endParaRPr lang="ko-KR" altLang="en-US" sz="2000" b="1" dirty="0">
              <a:solidFill>
                <a:srgbClr val="547E7C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1458" y="1382523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547E7C"/>
                </a:solidFill>
              </a:rPr>
              <a:t>벤</a:t>
            </a:r>
            <a:r>
              <a:rPr lang="ko-KR" altLang="en-US" sz="2000" b="1" dirty="0" smtClean="0">
                <a:solidFill>
                  <a:srgbClr val="547E7C"/>
                </a:solidFill>
              </a:rPr>
              <a:t>치마킹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01:00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8628" y="3244786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04:00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547E7C"/>
                </a:solidFill>
              </a:rPr>
              <a:t>이미지</a:t>
            </a:r>
            <a:r>
              <a:rPr lang="ko-KR" altLang="en-US" sz="2000" b="1" dirty="0" smtClean="0">
                <a:solidFill>
                  <a:srgbClr val="547E7C"/>
                </a:solidFill>
              </a:rPr>
              <a:t> 제작</a:t>
            </a:r>
            <a:endParaRPr lang="ko-KR" altLang="en-US" sz="2000" b="1" dirty="0">
              <a:solidFill>
                <a:srgbClr val="547E7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335" y="5624905"/>
            <a:ext cx="34579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상품 소개 이미지 제작</a:t>
            </a:r>
          </a:p>
          <a:p>
            <a:pPr algn="ctr"/>
            <a:r>
              <a:rPr lang="ko-KR" altLang="en-US" sz="2400" b="1" dirty="0" smtClean="0">
                <a:latin typeface="+mn-ea"/>
              </a:rPr>
              <a:t>총 제작시간 </a:t>
            </a:r>
            <a:r>
              <a:rPr lang="en-US" altLang="ko-KR" sz="2400" b="1" dirty="0" smtClean="0">
                <a:latin typeface="+mn-ea"/>
              </a:rPr>
              <a:t>07:30 </a:t>
            </a:r>
            <a:r>
              <a:rPr lang="ko-KR" altLang="en-US" sz="2400" b="1" dirty="0" smtClean="0">
                <a:latin typeface="+mn-ea"/>
              </a:rPr>
              <a:t>시간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6" name="이등변 삼각형 15"/>
          <p:cNvSpPr/>
          <p:nvPr/>
        </p:nvSpPr>
        <p:spPr>
          <a:xfrm>
            <a:off x="5968725" y="2716522"/>
            <a:ext cx="170163" cy="1223495"/>
          </a:xfrm>
          <a:prstGeom prst="triangle">
            <a:avLst/>
          </a:prstGeom>
          <a:solidFill>
            <a:srgbClr val="64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11286" y="3890228"/>
            <a:ext cx="270933" cy="270933"/>
          </a:xfrm>
          <a:prstGeom prst="ellipse">
            <a:avLst/>
          </a:prstGeom>
          <a:solidFill>
            <a:srgbClr val="64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09795" y="1959144"/>
            <a:ext cx="4076679" cy="4076679"/>
          </a:xfrm>
          <a:prstGeom prst="ellipse">
            <a:avLst/>
          </a:prstGeom>
          <a:noFill/>
          <a:ln w="127000">
            <a:solidFill>
              <a:srgbClr val="64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74278" y="2028872"/>
            <a:ext cx="160736" cy="311084"/>
          </a:xfrm>
          <a:prstGeom prst="rect">
            <a:avLst/>
          </a:prstGeom>
          <a:solidFill>
            <a:srgbClr val="649694"/>
          </a:solidFill>
          <a:ln>
            <a:solidFill>
              <a:srgbClr val="64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7784575" y="3860795"/>
            <a:ext cx="160736" cy="311084"/>
          </a:xfrm>
          <a:prstGeom prst="rect">
            <a:avLst/>
          </a:prstGeom>
          <a:solidFill>
            <a:srgbClr val="649694"/>
          </a:solidFill>
          <a:ln>
            <a:solidFill>
              <a:srgbClr val="64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68725" y="5683153"/>
            <a:ext cx="160736" cy="311084"/>
          </a:xfrm>
          <a:prstGeom prst="rect">
            <a:avLst/>
          </a:prstGeom>
          <a:solidFill>
            <a:srgbClr val="649694"/>
          </a:solidFill>
          <a:ln>
            <a:solidFill>
              <a:srgbClr val="64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4148195" y="3860795"/>
            <a:ext cx="160736" cy="311084"/>
          </a:xfrm>
          <a:prstGeom prst="rect">
            <a:avLst/>
          </a:prstGeom>
          <a:solidFill>
            <a:srgbClr val="649694"/>
          </a:solidFill>
          <a:ln>
            <a:solidFill>
              <a:srgbClr val="64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제작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94253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94253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제작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02039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72564"/>
            <a:ext cx="3715397" cy="5377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54460" y="3184226"/>
            <a:ext cx="686758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처음으로 보이는 이미지에서 효과를 많이 출력하여</a:t>
            </a:r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최대한 성분의 좋음을 강조해 보았습니다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algn="ctr"/>
            <a:endParaRPr lang="en-US" altLang="ko-KR" sz="2000" dirty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녹색 띠를 배치하여 갑작스럽게 녹색이 나올 경우</a:t>
            </a:r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시각적으로 불편함이 없게 하였습니다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algn="ctr"/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디자인의 강약을 잡기 위해 다음으로 실험 및 테스트 완료</a:t>
            </a:r>
            <a:endParaRPr lang="en-US" altLang="ko-KR" sz="2000" dirty="0" smtClean="0">
              <a:latin typeface="+mn-ea"/>
            </a:endParaRPr>
          </a:p>
          <a:p>
            <a:pPr algn="ctr"/>
            <a:r>
              <a:rPr lang="ko-KR" altLang="en-US" sz="2000" dirty="0" smtClean="0">
                <a:latin typeface="+mn-ea"/>
              </a:rPr>
              <a:t>아이콘을 배치하였습니다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7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373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지 효남</cp:lastModifiedBy>
  <cp:revision>50</cp:revision>
  <dcterms:created xsi:type="dcterms:W3CDTF">2017-11-01T08:16:26Z</dcterms:created>
  <dcterms:modified xsi:type="dcterms:W3CDTF">2019-11-29T09:58:39Z</dcterms:modified>
</cp:coreProperties>
</file>