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8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1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3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97A6-82CC-4B1F-AA66-C9D17BE6E73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41E9-CE34-4B97-AA90-D53E585C8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1864412" y="-224505"/>
            <a:ext cx="9243720" cy="7200000"/>
            <a:chOff x="2864156" y="531399"/>
            <a:chExt cx="6864266" cy="5346626"/>
          </a:xfrm>
        </p:grpSpPr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>
              <a:off x="2864156" y="929439"/>
              <a:ext cx="6864266" cy="4617922"/>
              <a:chOff x="998780" y="-314146"/>
              <a:chExt cx="10841580" cy="7293653"/>
            </a:xfrm>
          </p:grpSpPr>
          <p:grpSp>
            <p:nvGrpSpPr>
              <p:cNvPr id="11" name="그룹 10"/>
              <p:cNvGrpSpPr>
                <a:grpSpLocks noChangeAspect="1"/>
              </p:cNvGrpSpPr>
              <p:nvPr/>
            </p:nvGrpSpPr>
            <p:grpSpPr>
              <a:xfrm>
                <a:off x="3785755" y="1085506"/>
                <a:ext cx="5258600" cy="4517136"/>
                <a:chOff x="1652155" y="-72735"/>
                <a:chExt cx="7896398" cy="678300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605645" y="1880755"/>
                  <a:ext cx="4000500" cy="2847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다리꼴 6"/>
                <p:cNvSpPr/>
                <p:nvPr/>
              </p:nvSpPr>
              <p:spPr>
                <a:xfrm rot="5400000">
                  <a:off x="649431" y="2327564"/>
                  <a:ext cx="3958937" cy="1953490"/>
                </a:xfrm>
                <a:prstGeom prst="trapezoid">
                  <a:avLst>
                    <a:gd name="adj" fmla="val 2856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다리꼴 7"/>
                <p:cNvSpPr/>
                <p:nvPr/>
              </p:nvSpPr>
              <p:spPr>
                <a:xfrm rot="16200000">
                  <a:off x="6592341" y="2327564"/>
                  <a:ext cx="3958936" cy="1953489"/>
                </a:xfrm>
                <a:prstGeom prst="trapezoid">
                  <a:avLst>
                    <a:gd name="adj" fmla="val 2856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사다리꼴 8"/>
                <p:cNvSpPr/>
                <p:nvPr/>
              </p:nvSpPr>
              <p:spPr>
                <a:xfrm rot="10800000">
                  <a:off x="3056657" y="-72735"/>
                  <a:ext cx="5110597" cy="1953490"/>
                </a:xfrm>
                <a:prstGeom prst="trapezoid">
                  <a:avLst>
                    <a:gd name="adj" fmla="val 2856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사다리꼴 9"/>
                <p:cNvSpPr/>
                <p:nvPr/>
              </p:nvSpPr>
              <p:spPr>
                <a:xfrm>
                  <a:off x="3050597" y="4756779"/>
                  <a:ext cx="5110597" cy="1953490"/>
                </a:xfrm>
                <a:prstGeom prst="trapezoid">
                  <a:avLst>
                    <a:gd name="adj" fmla="val 2856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2394903" y="2016219"/>
                <a:ext cx="1396123" cy="2636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053385" y="2016218"/>
                <a:ext cx="1396123" cy="2636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0444237" y="2016217"/>
                <a:ext cx="1396123" cy="2636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98780" y="2016216"/>
                <a:ext cx="1396123" cy="2636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5400000">
                <a:off x="5724143" y="-2721403"/>
                <a:ext cx="1396123" cy="62106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5400000">
                <a:off x="5720683" y="3176127"/>
                <a:ext cx="1396123" cy="62106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7025713" y="531399"/>
              <a:ext cx="694944" cy="69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>
              <a:spLocks noChangeAspect="1"/>
            </p:cNvSpPr>
            <p:nvPr/>
          </p:nvSpPr>
          <p:spPr>
            <a:xfrm>
              <a:off x="4870877" y="531399"/>
              <a:ext cx="694944" cy="69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7025713" y="5183081"/>
              <a:ext cx="694944" cy="69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>
              <a:spLocks noChangeAspect="1"/>
            </p:cNvSpPr>
            <p:nvPr/>
          </p:nvSpPr>
          <p:spPr>
            <a:xfrm>
              <a:off x="4870877" y="5183081"/>
              <a:ext cx="694944" cy="69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5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Jihyo</dc:creator>
  <cp:lastModifiedBy>Jihyo</cp:lastModifiedBy>
  <cp:revision>5</cp:revision>
  <cp:lastPrinted>2017-09-30T10:17:23Z</cp:lastPrinted>
  <dcterms:created xsi:type="dcterms:W3CDTF">2017-09-29T06:04:01Z</dcterms:created>
  <dcterms:modified xsi:type="dcterms:W3CDTF">2017-09-30T11:00:15Z</dcterms:modified>
</cp:coreProperties>
</file>