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72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28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10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89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61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98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5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6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5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37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F576-3884-49B5-B31D-3C26BE7923B3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1F576-3884-49B5-B31D-3C26BE7923B3}" type="datetimeFigureOut">
              <a:rPr lang="ko-KR" altLang="en-US" smtClean="0"/>
              <a:t>2017-07-19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54EB8-71C1-4748-A439-97EAF625E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65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257626"/>
              </p:ext>
            </p:extLst>
          </p:nvPr>
        </p:nvGraphicFramePr>
        <p:xfrm>
          <a:off x="5636559" y="3994525"/>
          <a:ext cx="2603500" cy="219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Snake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1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Vector&lt;pair&lt;</a:t>
                      </a:r>
                      <a:r>
                        <a:rPr lang="en-US" altLang="ko-KR" sz="1200" dirty="0" err="1" smtClean="0"/>
                        <a:t>int,int</a:t>
                      </a:r>
                      <a:r>
                        <a:rPr lang="en-US" altLang="ko-KR" sz="1200" dirty="0" smtClean="0"/>
                        <a:t>&gt;&gt; </a:t>
                      </a:r>
                      <a:r>
                        <a:rPr lang="en-US" altLang="ko-KR" sz="1200" dirty="0" err="1" smtClean="0"/>
                        <a:t>vSnake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="0" dirty="0" smtClean="0"/>
                        <a:t>Direction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Dir</a:t>
                      </a:r>
                      <a:r>
                        <a:rPr lang="en-US" altLang="ko-KR" sz="120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5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Snake();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~Snake();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GetSize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Direction </a:t>
                      </a:r>
                      <a:r>
                        <a:rPr lang="en-US" altLang="ko-KR" sz="1200" baseline="0" dirty="0" err="1" smtClean="0"/>
                        <a:t>GetDir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Direction </a:t>
                      </a:r>
                      <a:r>
                        <a:rPr lang="en-US" altLang="ko-KR" sz="1200" baseline="0" dirty="0" err="1" smtClean="0"/>
                        <a:t>SetDir</a:t>
                      </a:r>
                      <a:r>
                        <a:rPr lang="en-US" altLang="ko-KR" sz="1200" baseline="0" dirty="0" smtClean="0"/>
                        <a:t>(Direction </a:t>
                      </a:r>
                      <a:r>
                        <a:rPr lang="en-US" altLang="ko-KR" sz="1200" baseline="0" dirty="0" err="1" smtClean="0"/>
                        <a:t>NextDir</a:t>
                      </a:r>
                      <a:r>
                        <a:rPr lang="en-US" altLang="ko-KR" sz="1200" baseline="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Void </a:t>
                      </a:r>
                      <a:r>
                        <a:rPr lang="en-US" altLang="ko-KR" sz="1200" baseline="0" dirty="0" err="1" smtClean="0"/>
                        <a:t>MoveSnake</a:t>
                      </a:r>
                      <a:r>
                        <a:rPr lang="en-US" altLang="ko-KR" sz="1200" baseline="0" dirty="0" smtClean="0"/>
                        <a:t>(x, y);</a:t>
                      </a:r>
                    </a:p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SnakeSelfKill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816351"/>
              </p:ext>
            </p:extLst>
          </p:nvPr>
        </p:nvGraphicFramePr>
        <p:xfrm>
          <a:off x="8719484" y="1503916"/>
          <a:ext cx="2667000" cy="2288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1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APPLE_CLR </a:t>
                      </a:r>
                      <a:r>
                        <a:rPr lang="en-US" altLang="ko-KR" sz="1200" dirty="0" err="1" smtClean="0"/>
                        <a:t>eColor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Vector&lt;pair&lt;</a:t>
                      </a:r>
                      <a:r>
                        <a:rPr lang="en-US" altLang="ko-KR" sz="1200" dirty="0" err="1" smtClean="0"/>
                        <a:t>int,int</a:t>
                      </a:r>
                      <a:r>
                        <a:rPr lang="en-US" altLang="ko-KR" sz="1200" dirty="0" smtClean="0"/>
                        <a:t>&gt;&gt; </a:t>
                      </a:r>
                      <a:r>
                        <a:rPr lang="en-US" altLang="ko-KR" sz="1200" dirty="0" err="1" smtClean="0"/>
                        <a:t>vApple</a:t>
                      </a:r>
                      <a:r>
                        <a:rPr lang="en-US" altLang="ko-KR" sz="120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72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Apple();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~Apple();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APPLE_CLR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GetColor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GetSize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Point </a:t>
                      </a:r>
                      <a:r>
                        <a:rPr lang="en-US" altLang="ko-KR" sz="1200" baseline="0" dirty="0" err="1" smtClean="0"/>
                        <a:t>MakeApplePosition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MAX);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ExistApple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Void </a:t>
                      </a:r>
                      <a:r>
                        <a:rPr lang="en-US" altLang="ko-KR" sz="1200" baseline="0" dirty="0" err="1" smtClean="0"/>
                        <a:t>MakeApple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Void </a:t>
                      </a:r>
                      <a:r>
                        <a:rPr lang="en-US" altLang="ko-KR" sz="1200" baseline="0" dirty="0" err="1" smtClean="0"/>
                        <a:t>DeleteApple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510221"/>
              </p:ext>
            </p:extLst>
          </p:nvPr>
        </p:nvGraphicFramePr>
        <p:xfrm>
          <a:off x="5620684" y="1024434"/>
          <a:ext cx="2667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MAP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1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X, Y;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Apple </a:t>
                      </a:r>
                      <a:r>
                        <a:rPr lang="en-US" altLang="ko-KR" sz="1200" baseline="0" dirty="0" err="1" smtClean="0"/>
                        <a:t>cRedApple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Apple </a:t>
                      </a:r>
                      <a:r>
                        <a:rPr lang="en-US" altLang="ko-KR" sz="1200" baseline="0" dirty="0" err="1" smtClean="0"/>
                        <a:t>cGreenApple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Vector&lt;vector&lt;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&gt;&gt; </a:t>
                      </a:r>
                      <a:r>
                        <a:rPr lang="en-US" altLang="ko-KR" sz="1200" baseline="0" dirty="0" err="1" smtClean="0"/>
                        <a:t>vMap</a:t>
                      </a:r>
                      <a:r>
                        <a:rPr lang="en-US" altLang="ko-KR" sz="1200" baseline="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3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MAP();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Map(</a:t>
                      </a:r>
                      <a:r>
                        <a:rPr lang="en-US" altLang="ko-KR" sz="1200" baseline="0" dirty="0" err="1" smtClean="0"/>
                        <a:t>x,y</a:t>
                      </a:r>
                      <a:r>
                        <a:rPr lang="en-US" altLang="ko-KR" sz="1200" baseline="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~MAP();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ExistApple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Void </a:t>
                      </a:r>
                      <a:r>
                        <a:rPr lang="en-US" altLang="ko-KR" sz="1200" baseline="0" dirty="0" err="1" smtClean="0"/>
                        <a:t>MakeApple</a:t>
                      </a:r>
                      <a:r>
                        <a:rPr lang="en-US" altLang="ko-KR" sz="1200" baseline="0" dirty="0" smtClean="0"/>
                        <a:t>(APPLE_CLR c);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Void </a:t>
                      </a:r>
                      <a:r>
                        <a:rPr lang="en-US" altLang="ko-KR" sz="1200" baseline="0" dirty="0" err="1" smtClean="0"/>
                        <a:t>DeleteApple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Void </a:t>
                      </a:r>
                      <a:r>
                        <a:rPr lang="en-US" altLang="ko-KR" sz="1200" baseline="0" dirty="0" err="1" smtClean="0"/>
                        <a:t>MakeRandomApple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Num</a:t>
                      </a:r>
                      <a:r>
                        <a:rPr lang="en-US" altLang="ko-KR" sz="1200" baseline="0" dirty="0" smtClean="0"/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749726"/>
              </p:ext>
            </p:extLst>
          </p:nvPr>
        </p:nvGraphicFramePr>
        <p:xfrm>
          <a:off x="607359" y="603625"/>
          <a:ext cx="2032000" cy="1241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5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GameController</a:t>
                      </a:r>
                      <a:r>
                        <a:rPr lang="en-US" altLang="ko-KR" sz="1200" dirty="0" smtClean="0"/>
                        <a:t> - </a:t>
                      </a:r>
                      <a:r>
                        <a:rPr lang="ko-KR" altLang="en-US" sz="1200" dirty="0" err="1" smtClean="0"/>
                        <a:t>미구현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81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Start();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Restart();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Exit();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054102"/>
              </p:ext>
            </p:extLst>
          </p:nvPr>
        </p:nvGraphicFramePr>
        <p:xfrm>
          <a:off x="607359" y="2216525"/>
          <a:ext cx="2032000" cy="1241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5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SnakeController</a:t>
                      </a:r>
                      <a:r>
                        <a:rPr lang="en-US" altLang="ko-KR" sz="1200" dirty="0" smtClean="0"/>
                        <a:t> - </a:t>
                      </a:r>
                      <a:r>
                        <a:rPr lang="ko-KR" altLang="en-US" sz="1200" dirty="0" err="1" smtClean="0"/>
                        <a:t>미구현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SnakeGame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cSnakeGame</a:t>
                      </a:r>
                      <a:r>
                        <a:rPr lang="en-US" altLang="ko-KR" sz="120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Start();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Restart();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Exit();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277812"/>
              </p:ext>
            </p:extLst>
          </p:nvPr>
        </p:nvGraphicFramePr>
        <p:xfrm>
          <a:off x="3223559" y="2517940"/>
          <a:ext cx="20320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0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SnakeGame</a:t>
                      </a:r>
                      <a:r>
                        <a:rPr lang="en-US" altLang="ko-KR" sz="1200" dirty="0" smtClean="0"/>
                        <a:t> - </a:t>
                      </a:r>
                      <a:r>
                        <a:rPr lang="ko-KR" altLang="en-US" sz="1200" dirty="0" err="1" smtClean="0"/>
                        <a:t>미구현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MAP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cMAP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Snake </a:t>
                      </a:r>
                      <a:r>
                        <a:rPr lang="en-US" altLang="ko-KR" sz="1200" baseline="0" dirty="0" err="1" smtClean="0"/>
                        <a:t>cSnake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Timer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SCore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4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err="1" smtClean="0"/>
                        <a:t>SnakeCanGo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Move();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ChangeDirection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endParaRPr lang="en-US" altLang="ko-KR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 flipV="1">
            <a:off x="1623359" y="1844840"/>
            <a:ext cx="0" cy="34628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550459" y="2648324"/>
            <a:ext cx="622300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flipV="1">
            <a:off x="4226859" y="2019300"/>
            <a:ext cx="1308100" cy="895724"/>
          </a:xfrm>
          <a:prstGeom prst="bentConnector3">
            <a:avLst>
              <a:gd name="adj1" fmla="val 50000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>
            <a:off x="4341159" y="3118224"/>
            <a:ext cx="1193800" cy="939800"/>
          </a:xfrm>
          <a:prstGeom prst="bentConnector3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017684" y="1638674"/>
            <a:ext cx="1600200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587753" y="5862918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뱀 </a:t>
            </a:r>
            <a:r>
              <a:rPr lang="en-US" altLang="ko-KR" dirty="0" smtClean="0"/>
              <a:t>UML&gt;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3217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2882601" y="3424370"/>
          <a:ext cx="26035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Snake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1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Vector&lt;pair&lt;</a:t>
                      </a:r>
                      <a:r>
                        <a:rPr lang="en-US" altLang="ko-KR" sz="1200" dirty="0" err="1" smtClean="0"/>
                        <a:t>int,int</a:t>
                      </a:r>
                      <a:r>
                        <a:rPr lang="en-US" altLang="ko-KR" sz="1200" dirty="0" smtClean="0"/>
                        <a:t>&gt;&gt; </a:t>
                      </a:r>
                      <a:r>
                        <a:rPr lang="en-US" altLang="ko-KR" sz="1200" dirty="0" err="1" smtClean="0"/>
                        <a:t>vSnake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="0" dirty="0" smtClean="0"/>
                        <a:t>Direction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Dir</a:t>
                      </a:r>
                      <a:r>
                        <a:rPr lang="en-US" altLang="ko-KR" sz="120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5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Snake();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~Snake();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GetSize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Direction </a:t>
                      </a:r>
                      <a:r>
                        <a:rPr lang="en-US" altLang="ko-KR" sz="1200" baseline="0" dirty="0" err="1" smtClean="0"/>
                        <a:t>GetDir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Direction </a:t>
                      </a:r>
                      <a:r>
                        <a:rPr lang="en-US" altLang="ko-KR" sz="1200" baseline="0" dirty="0" err="1" smtClean="0"/>
                        <a:t>SetDir</a:t>
                      </a:r>
                      <a:r>
                        <a:rPr lang="en-US" altLang="ko-KR" sz="1200" baseline="0" dirty="0" smtClean="0"/>
                        <a:t>(Direction </a:t>
                      </a:r>
                      <a:r>
                        <a:rPr lang="en-US" altLang="ko-KR" sz="1200" baseline="0" dirty="0" err="1" smtClean="0"/>
                        <a:t>NextDir</a:t>
                      </a:r>
                      <a:r>
                        <a:rPr lang="en-US" altLang="ko-KR" sz="1200" baseline="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</a:t>
                      </a:r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MoveSnake</a:t>
                      </a:r>
                      <a:r>
                        <a:rPr lang="en-US" altLang="ko-KR" sz="1200" baseline="0" dirty="0" smtClean="0"/>
                        <a:t>(APPLE_CLR); 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//snake kill </a:t>
                      </a:r>
                      <a:r>
                        <a:rPr lang="ko-KR" altLang="en-US" sz="1200" baseline="0" dirty="0" smtClean="0"/>
                        <a:t>결과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몸길이</a:t>
                      </a:r>
                      <a:r>
                        <a:rPr lang="en-US" altLang="ko-KR" sz="1200" baseline="0" dirty="0" smtClean="0"/>
                        <a:t>0</a:t>
                      </a:r>
                      <a:r>
                        <a:rPr lang="ko-KR" altLang="en-US" sz="1200" baseline="0" dirty="0" smtClean="0"/>
                        <a:t>인지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SnakeSelfKill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 //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상태유지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5965526" y="933761"/>
          <a:ext cx="2667000" cy="2288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1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APPLE_COLOR </a:t>
                      </a:r>
                      <a:r>
                        <a:rPr lang="en-US" altLang="ko-KR" sz="1200" dirty="0" err="1" smtClean="0"/>
                        <a:t>eColor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x, y;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72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Apple();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~Apple();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+Apple* </a:t>
                      </a:r>
                      <a:r>
                        <a:rPr lang="en-US" altLang="ko-KR" sz="1200" baseline="0" dirty="0" err="1" smtClean="0"/>
                        <a:t>createApple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nMapSizex</a:t>
                      </a:r>
                      <a:r>
                        <a:rPr lang="en-US" altLang="ko-KR" sz="1200" baseline="0" dirty="0" smtClean="0"/>
                        <a:t>, y, color);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aseline="0" dirty="0" err="1" smtClean="0"/>
                        <a:t>Randomxy</a:t>
                      </a:r>
                      <a:endParaRPr lang="en-US" altLang="ko-KR" sz="12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aseline="0" dirty="0" err="1" smtClean="0"/>
                        <a:t>Randomcolor</a:t>
                      </a:r>
                      <a:endParaRPr lang="en-US" altLang="ko-KR" sz="12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2866726" y="454279"/>
          <a:ext cx="2667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MAP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1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X, Y; -</a:t>
                      </a:r>
                      <a:r>
                        <a:rPr lang="en-US" altLang="ko-KR" sz="1200" baseline="0" dirty="0" err="1" smtClean="0"/>
                        <a:t>mapsize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Vector&lt;Apple&gt; </a:t>
                      </a:r>
                      <a:r>
                        <a:rPr lang="en-US" altLang="ko-KR" sz="1200" baseline="0" dirty="0" err="1" smtClean="0"/>
                        <a:t>vApple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Vector&lt;vector&lt;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&gt;&gt; </a:t>
                      </a:r>
                      <a:r>
                        <a:rPr lang="en-US" altLang="ko-KR" sz="1200" baseline="0" dirty="0" err="1" smtClean="0"/>
                        <a:t>vMap</a:t>
                      </a:r>
                      <a:r>
                        <a:rPr lang="en-US" altLang="ko-KR" sz="1200" baseline="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3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MAP();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Map(</a:t>
                      </a:r>
                      <a:r>
                        <a:rPr lang="en-US" altLang="ko-KR" sz="1200" baseline="0" dirty="0" err="1" smtClean="0"/>
                        <a:t>x,y</a:t>
                      </a:r>
                      <a:r>
                        <a:rPr lang="en-US" altLang="ko-KR" sz="1200" baseline="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~MAP();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+SIZE </a:t>
                      </a:r>
                      <a:r>
                        <a:rPr lang="en-US" altLang="ko-KR" sz="1200" baseline="0" dirty="0" err="1" smtClean="0"/>
                        <a:t>getMapSize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APPLE* </a:t>
                      </a:r>
                      <a:r>
                        <a:rPr lang="en-US" altLang="ko-KR" sz="1200" baseline="0" dirty="0" err="1" smtClean="0"/>
                        <a:t>ExistApple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-Void </a:t>
                      </a:r>
                      <a:r>
                        <a:rPr lang="en-US" altLang="ko-KR" sz="1200" baseline="0" dirty="0" err="1" smtClean="0"/>
                        <a:t>MakeApple</a:t>
                      </a:r>
                      <a:r>
                        <a:rPr lang="en-US" altLang="ko-KR" sz="1200" baseline="0" dirty="0" smtClean="0"/>
                        <a:t>(); -&gt; apple-&gt;</a:t>
                      </a:r>
                      <a:r>
                        <a:rPr lang="en-US" altLang="ko-KR" sz="1200" baseline="0" dirty="0" err="1" smtClean="0"/>
                        <a:t>createapple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호출 후 </a:t>
                      </a:r>
                      <a:r>
                        <a:rPr lang="en-US" altLang="ko-KR" sz="1200" baseline="0" dirty="0" err="1" smtClean="0"/>
                        <a:t>existApple</a:t>
                      </a:r>
                      <a:r>
                        <a:rPr lang="en-US" altLang="ko-KR" sz="1200" baseline="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Void </a:t>
                      </a:r>
                      <a:r>
                        <a:rPr lang="en-US" altLang="ko-KR" sz="1200" baseline="0" dirty="0" err="1" smtClean="0"/>
                        <a:t>DeleteApple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</a:t>
                      </a:r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destroyWall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469601" y="1947785"/>
          <a:ext cx="2032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0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SnakeGame</a:t>
                      </a:r>
                      <a:r>
                        <a:rPr lang="en-US" altLang="ko-KR" sz="1200" dirty="0" smtClean="0"/>
                        <a:t> - </a:t>
                      </a:r>
                      <a:r>
                        <a:rPr lang="ko-KR" altLang="en-US" sz="1200" dirty="0" err="1" smtClean="0"/>
                        <a:t>미구현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MAP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cMAP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Snake </a:t>
                      </a:r>
                      <a:r>
                        <a:rPr lang="en-US" altLang="ko-KR" sz="1200" baseline="0" dirty="0" err="1" smtClean="0"/>
                        <a:t>cSnake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SCore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4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+ </a:t>
                      </a:r>
                      <a:r>
                        <a:rPr lang="en-US" altLang="ko-KR" sz="1200" baseline="0" dirty="0" err="1" smtClean="0"/>
                        <a:t>ChangeDirection</a:t>
                      </a:r>
                      <a:r>
                        <a:rPr lang="en-US" altLang="ko-KR" sz="1200" baseline="0" dirty="0" smtClean="0"/>
                        <a:t>();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+ </a:t>
                      </a:r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Move();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-&gt; </a:t>
                      </a:r>
                      <a:r>
                        <a:rPr lang="en-US" altLang="ko-KR" sz="1200" baseline="0" dirty="0" err="1" smtClean="0"/>
                        <a:t>existapple</a:t>
                      </a:r>
                      <a:r>
                        <a:rPr lang="en-US" altLang="ko-KR" sz="1200" baseline="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-&gt; </a:t>
                      </a:r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ret1 = </a:t>
                      </a:r>
                      <a:r>
                        <a:rPr lang="en-US" altLang="ko-KR" sz="1200" baseline="0" dirty="0" err="1" smtClean="0"/>
                        <a:t>moveSnake</a:t>
                      </a:r>
                      <a:r>
                        <a:rPr lang="en-US" altLang="ko-KR" sz="1200" baseline="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-&gt; </a:t>
                      </a:r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ret2 = </a:t>
                      </a:r>
                      <a:r>
                        <a:rPr lang="en-US" altLang="ko-KR" sz="1200" baseline="0" dirty="0" err="1" smtClean="0"/>
                        <a:t>destroyWall</a:t>
                      </a:r>
                      <a:r>
                        <a:rPr lang="en-US" altLang="ko-KR" sz="1200" baseline="0" dirty="0" smtClean="0"/>
                        <a:t>(Snake’s </a:t>
                      </a:r>
                      <a:r>
                        <a:rPr lang="en-US" altLang="ko-KR" sz="1200" baseline="0" dirty="0" err="1" smtClean="0"/>
                        <a:t>head.x</a:t>
                      </a:r>
                      <a:r>
                        <a:rPr lang="en-US" altLang="ko-KR" sz="1200" baseline="0" dirty="0" smtClean="0"/>
                        <a:t>, y);</a:t>
                      </a:r>
                    </a:p>
                    <a:p>
                      <a:pPr latinLnBrk="1"/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-&gt; !ret1 ||!</a:t>
                      </a:r>
                      <a:r>
                        <a:rPr lang="en-US" altLang="ko-KR" sz="1200" baseline="0" smtClean="0"/>
                        <a:t>ret2 return false </a:t>
                      </a:r>
                      <a:endParaRPr lang="en-US" altLang="ko-KR" sz="1200" baseline="0" dirty="0" smtClean="0"/>
                    </a:p>
                    <a:p>
                      <a:pPr latinLnBrk="1"/>
                      <a:endParaRPr lang="en-US" altLang="ko-KR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0" name="꺾인 연결선 19"/>
          <p:cNvCxnSpPr/>
          <p:nvPr/>
        </p:nvCxnSpPr>
        <p:spPr>
          <a:xfrm flipV="1">
            <a:off x="1472901" y="1449145"/>
            <a:ext cx="1308100" cy="895724"/>
          </a:xfrm>
          <a:prstGeom prst="bentConnector3">
            <a:avLst>
              <a:gd name="adj1" fmla="val 50000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>
            <a:off x="1472901" y="2390291"/>
            <a:ext cx="1193800" cy="939800"/>
          </a:xfrm>
          <a:prstGeom prst="bentConnector3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4263726" y="1068519"/>
            <a:ext cx="1600200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17822" y="5104215"/>
            <a:ext cx="460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뱀 </a:t>
            </a:r>
            <a:r>
              <a:rPr lang="en-US" altLang="ko-KR" dirty="0" smtClean="0"/>
              <a:t>UML – 2017. 6. 29 </a:t>
            </a:r>
            <a:r>
              <a:rPr lang="ko-KR" altLang="en-US" dirty="0" smtClean="0"/>
              <a:t>회의 후 수정사항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652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34846"/>
              </p:ext>
            </p:extLst>
          </p:nvPr>
        </p:nvGraphicFramePr>
        <p:xfrm>
          <a:off x="2874980" y="3698690"/>
          <a:ext cx="341914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Snake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2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Vector&lt;pair&lt;</a:t>
                      </a:r>
                      <a:r>
                        <a:rPr lang="en-US" altLang="ko-KR" sz="1200" dirty="0" err="1" smtClean="0"/>
                        <a:t>int,int</a:t>
                      </a:r>
                      <a:r>
                        <a:rPr lang="en-US" altLang="ko-KR" sz="1200" dirty="0" smtClean="0"/>
                        <a:t>&gt;&gt; </a:t>
                      </a:r>
                      <a:r>
                        <a:rPr lang="en-US" altLang="ko-KR" sz="1200" dirty="0" err="1" smtClean="0"/>
                        <a:t>vSnake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="0" dirty="0" smtClean="0"/>
                        <a:t>Direction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Dir</a:t>
                      </a:r>
                      <a:r>
                        <a:rPr lang="en-US" altLang="ko-KR" sz="120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5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Snake();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~Snake();</a:t>
                      </a:r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+ </a:t>
                      </a: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GetSize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Direction </a:t>
                      </a:r>
                      <a:r>
                        <a:rPr lang="en-US" altLang="ko-KR" sz="1200" baseline="0" dirty="0" err="1" smtClean="0"/>
                        <a:t>GetDir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Direction </a:t>
                      </a:r>
                      <a:r>
                        <a:rPr lang="en-US" altLang="ko-KR" sz="1200" baseline="0" dirty="0" err="1" smtClean="0"/>
                        <a:t>SetDir</a:t>
                      </a:r>
                      <a:r>
                        <a:rPr lang="en-US" altLang="ko-KR" sz="1200" baseline="0" dirty="0" smtClean="0"/>
                        <a:t>(Direction </a:t>
                      </a:r>
                      <a:r>
                        <a:rPr lang="en-US" altLang="ko-KR" sz="1200" baseline="0" dirty="0" err="1" smtClean="0"/>
                        <a:t>NextDir</a:t>
                      </a:r>
                      <a:r>
                        <a:rPr lang="en-US" altLang="ko-KR" sz="1200" baseline="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</a:t>
                      </a:r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MoveSnake</a:t>
                      </a:r>
                      <a:r>
                        <a:rPr lang="en-US" altLang="ko-KR" sz="1200" baseline="0" dirty="0" smtClean="0"/>
                        <a:t>(APPLE_CLR,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 </a:t>
                      </a:r>
                    </a:p>
                    <a:p>
                      <a:pPr latinLnBrk="1"/>
                      <a:endParaRPr lang="en-US" altLang="ko-KR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SnakeSelfKill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046741"/>
              </p:ext>
            </p:extLst>
          </p:nvPr>
        </p:nvGraphicFramePr>
        <p:xfrm>
          <a:off x="6417347" y="890730"/>
          <a:ext cx="336818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2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APPLE_COLOR </a:t>
                      </a:r>
                      <a:r>
                        <a:rPr lang="en-US" altLang="ko-KR" sz="1200" dirty="0" err="1" smtClean="0"/>
                        <a:t>eColor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Point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sApplePosition</a:t>
                      </a:r>
                      <a:r>
                        <a:rPr lang="en-US" altLang="ko-KR" sz="1200" baseline="0" dirty="0" smtClean="0"/>
                        <a:t>;</a:t>
                      </a: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72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Apple();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~Apple();</a:t>
                      </a:r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+ Apple* </a:t>
                      </a:r>
                      <a:r>
                        <a:rPr lang="en-US" altLang="ko-KR" sz="1200" baseline="0" dirty="0" err="1" smtClean="0"/>
                        <a:t>createApple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nMapSizex</a:t>
                      </a:r>
                      <a:r>
                        <a:rPr lang="en-US" altLang="ko-KR" sz="1200" baseline="0" dirty="0" smtClean="0"/>
                        <a:t>, y, color);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GetAppleX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GetAppleY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endParaRPr lang="en-US" altLang="ko-KR" sz="12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aseline="0" dirty="0" smtClean="0"/>
                        <a:t>Point </a:t>
                      </a:r>
                      <a:r>
                        <a:rPr lang="en-US" altLang="ko-KR" sz="1200" baseline="0" dirty="0" err="1" smtClean="0"/>
                        <a:t>RandomXY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nMax_X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nMax_Y</a:t>
                      </a:r>
                      <a:r>
                        <a:rPr lang="en-US" altLang="ko-KR" sz="1200" baseline="0" dirty="0" smtClean="0"/>
                        <a:t>);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aseline="0" dirty="0" smtClean="0"/>
                        <a:t>APPLE_CLR </a:t>
                      </a:r>
                      <a:r>
                        <a:rPr lang="en-US" altLang="ko-KR" sz="1200" baseline="0" dirty="0" err="1" smtClean="0"/>
                        <a:t>RandomColor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198651"/>
              </p:ext>
            </p:extLst>
          </p:nvPr>
        </p:nvGraphicFramePr>
        <p:xfrm>
          <a:off x="2866726" y="454279"/>
          <a:ext cx="2667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MAP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2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Size </a:t>
                      </a:r>
                      <a:r>
                        <a:rPr lang="en-US" altLang="ko-KR" sz="1200" dirty="0" err="1" smtClean="0"/>
                        <a:t>sMapSize</a:t>
                      </a:r>
                      <a:r>
                        <a:rPr lang="en-US" altLang="ko-KR" sz="1200" dirty="0" smtClean="0"/>
                        <a:t>;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Vector&lt;Apple&gt; </a:t>
                      </a:r>
                      <a:r>
                        <a:rPr lang="en-US" altLang="ko-KR" sz="1200" baseline="0" dirty="0" err="1" smtClean="0"/>
                        <a:t>vApple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Vector&lt;vector&lt;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&gt;&gt; </a:t>
                      </a:r>
                      <a:r>
                        <a:rPr lang="en-US" altLang="ko-KR" sz="1200" baseline="0" dirty="0" err="1" smtClean="0"/>
                        <a:t>vMap</a:t>
                      </a:r>
                      <a:r>
                        <a:rPr lang="en-US" altLang="ko-KR" sz="1200" baseline="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3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MAP();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Map(</a:t>
                      </a:r>
                      <a:r>
                        <a:rPr lang="en-US" altLang="ko-KR" sz="1200" baseline="0" dirty="0" err="1" smtClean="0"/>
                        <a:t>x,y</a:t>
                      </a:r>
                      <a:r>
                        <a:rPr lang="en-US" altLang="ko-KR" sz="1200" baseline="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~MAP();</a:t>
                      </a:r>
                    </a:p>
                    <a:p>
                      <a:pPr latinLnBrk="1"/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+ SIZE </a:t>
                      </a:r>
                      <a:r>
                        <a:rPr lang="en-US" altLang="ko-KR" sz="1200" baseline="0" dirty="0" err="1" smtClean="0"/>
                        <a:t>GetMapSize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Void </a:t>
                      </a:r>
                      <a:r>
                        <a:rPr lang="en-US" altLang="ko-KR" sz="1200" baseline="0" dirty="0" err="1" smtClean="0"/>
                        <a:t>MakeApple</a:t>
                      </a:r>
                      <a:r>
                        <a:rPr lang="en-US" altLang="ko-KR" sz="12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APPLE* </a:t>
                      </a:r>
                      <a:r>
                        <a:rPr lang="en-US" altLang="ko-KR" sz="1200" baseline="0" dirty="0" err="1" smtClean="0"/>
                        <a:t>ExistApple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Void </a:t>
                      </a:r>
                      <a:r>
                        <a:rPr lang="en-US" altLang="ko-KR" sz="1200" baseline="0" dirty="0" err="1" smtClean="0"/>
                        <a:t>DeleteApple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+ </a:t>
                      </a:r>
                      <a:r>
                        <a:rPr lang="en-US" altLang="ko-KR" sz="1200" baseline="0" dirty="0" err="1" smtClean="0"/>
                        <a:t>bool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DestroyWall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x, 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 y);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629104"/>
              </p:ext>
            </p:extLst>
          </p:nvPr>
        </p:nvGraphicFramePr>
        <p:xfrm>
          <a:off x="469601" y="1947785"/>
          <a:ext cx="2032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0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SnakeGame</a:t>
                      </a:r>
                      <a:r>
                        <a:rPr lang="en-US" altLang="ko-KR" sz="1200" dirty="0" smtClean="0"/>
                        <a:t> - </a:t>
                      </a:r>
                      <a:r>
                        <a:rPr lang="ko-KR" altLang="en-US" sz="1200" dirty="0" err="1" smtClean="0"/>
                        <a:t>미구현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MAP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cMAP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Snake </a:t>
                      </a:r>
                      <a:r>
                        <a:rPr lang="en-US" altLang="ko-KR" sz="1200" baseline="0" dirty="0" err="1" smtClean="0"/>
                        <a:t>cSnake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SCore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4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+ </a:t>
                      </a:r>
                      <a:r>
                        <a:rPr lang="en-US" altLang="ko-KR" sz="1200" baseline="0" dirty="0" err="1" smtClean="0"/>
                        <a:t>ChangeDirection</a:t>
                      </a:r>
                      <a:r>
                        <a:rPr lang="en-US" altLang="ko-KR" sz="1200" baseline="0" dirty="0" smtClean="0"/>
                        <a:t>();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+ bool Move();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-&gt; </a:t>
                      </a:r>
                      <a:r>
                        <a:rPr lang="en-US" altLang="ko-KR" sz="1200" baseline="0" dirty="0" err="1" smtClean="0"/>
                        <a:t>existapple</a:t>
                      </a:r>
                      <a:r>
                        <a:rPr lang="en-US" altLang="ko-KR" sz="1200" baseline="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-&gt; bool ret1 = </a:t>
                      </a:r>
                      <a:r>
                        <a:rPr lang="en-US" altLang="ko-KR" sz="1200" baseline="0" dirty="0" err="1" smtClean="0"/>
                        <a:t>moveSnake</a:t>
                      </a:r>
                      <a:r>
                        <a:rPr lang="en-US" altLang="ko-KR" sz="1200" baseline="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-&gt; bool ret2 = </a:t>
                      </a:r>
                      <a:r>
                        <a:rPr lang="en-US" altLang="ko-KR" sz="1200" baseline="0" dirty="0" err="1" smtClean="0"/>
                        <a:t>destroyWall</a:t>
                      </a:r>
                      <a:r>
                        <a:rPr lang="en-US" altLang="ko-KR" sz="1200" baseline="0" dirty="0" smtClean="0"/>
                        <a:t>(Snake’s </a:t>
                      </a:r>
                      <a:r>
                        <a:rPr lang="en-US" altLang="ko-KR" sz="1200" baseline="0" dirty="0" err="1" smtClean="0"/>
                        <a:t>head.x</a:t>
                      </a:r>
                      <a:r>
                        <a:rPr lang="en-US" altLang="ko-KR" sz="1200" baseline="0" dirty="0" smtClean="0"/>
                        <a:t>, y);</a:t>
                      </a:r>
                    </a:p>
                    <a:p>
                      <a:pPr latinLnBrk="1"/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-&gt; !ret1 ||!ret2 return false </a:t>
                      </a:r>
                    </a:p>
                    <a:p>
                      <a:pPr latinLnBrk="1"/>
                      <a:endParaRPr lang="en-US" altLang="ko-KR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0" name="꺾인 연결선 19"/>
          <p:cNvCxnSpPr/>
          <p:nvPr/>
        </p:nvCxnSpPr>
        <p:spPr>
          <a:xfrm flipV="1">
            <a:off x="1472901" y="1449145"/>
            <a:ext cx="1308100" cy="895724"/>
          </a:xfrm>
          <a:prstGeom prst="bentConnector3">
            <a:avLst>
              <a:gd name="adj1" fmla="val 50000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>
            <a:off x="1587201" y="2557931"/>
            <a:ext cx="1277919" cy="1274929"/>
          </a:xfrm>
          <a:prstGeom prst="bentConnector3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4672516" y="1057761"/>
            <a:ext cx="1600200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17822" y="5104215"/>
            <a:ext cx="4831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뱀 </a:t>
            </a:r>
            <a:r>
              <a:rPr lang="en-US" altLang="ko-KR" dirty="0" smtClean="0"/>
              <a:t>UML – 2017. 6. 30 </a:t>
            </a:r>
            <a:r>
              <a:rPr lang="ko-KR" altLang="en-US" dirty="0" smtClean="0"/>
              <a:t>짜면서 수정된 사항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90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018044"/>
              </p:ext>
            </p:extLst>
          </p:nvPr>
        </p:nvGraphicFramePr>
        <p:xfrm>
          <a:off x="3251372" y="3665439"/>
          <a:ext cx="3419140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Snake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2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Vector&lt;pair&lt;</a:t>
                      </a:r>
                      <a:r>
                        <a:rPr lang="en-US" altLang="ko-KR" sz="1200" dirty="0" err="1" smtClean="0"/>
                        <a:t>int,int</a:t>
                      </a:r>
                      <a:r>
                        <a:rPr lang="en-US" altLang="ko-KR" sz="1200" dirty="0" smtClean="0"/>
                        <a:t>&gt;&gt; </a:t>
                      </a:r>
                      <a:r>
                        <a:rPr lang="en-US" altLang="ko-KR" sz="1200" dirty="0" err="1" smtClean="0"/>
                        <a:t>vSnake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="0" dirty="0" smtClean="0"/>
                        <a:t>Direction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Dir</a:t>
                      </a:r>
                      <a:r>
                        <a:rPr lang="en-US" altLang="ko-KR" sz="120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5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Snake();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~Snake();</a:t>
                      </a:r>
                    </a:p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 </a:t>
                      </a:r>
                      <a:r>
                        <a:rPr lang="en-US" altLang="ko-KR" sz="1100" dirty="0" err="1" smtClean="0"/>
                        <a:t>int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GetSize</a:t>
                      </a:r>
                      <a:r>
                        <a:rPr lang="en-US" altLang="ko-KR" sz="11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Direction </a:t>
                      </a:r>
                      <a:r>
                        <a:rPr lang="en-US" altLang="ko-KR" sz="1100" baseline="0" dirty="0" err="1" smtClean="0"/>
                        <a:t>GetDir</a:t>
                      </a:r>
                      <a:r>
                        <a:rPr lang="en-US" altLang="ko-KR" sz="11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Direction </a:t>
                      </a:r>
                      <a:r>
                        <a:rPr lang="en-US" altLang="ko-KR" sz="1100" baseline="0" dirty="0" err="1" smtClean="0"/>
                        <a:t>SetDir</a:t>
                      </a:r>
                      <a:r>
                        <a:rPr lang="en-US" altLang="ko-KR" sz="1100" baseline="0" dirty="0" smtClean="0"/>
                        <a:t>(Direction </a:t>
                      </a:r>
                      <a:r>
                        <a:rPr lang="en-US" altLang="ko-KR" sz="1100" baseline="0" dirty="0" err="1" smtClean="0"/>
                        <a:t>NextDir</a:t>
                      </a:r>
                      <a:r>
                        <a:rPr lang="en-US" altLang="ko-KR" sz="1100" baseline="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bool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MoveSnake</a:t>
                      </a:r>
                      <a:r>
                        <a:rPr lang="en-US" altLang="ko-KR" sz="1100" baseline="0" dirty="0" smtClean="0"/>
                        <a:t>(APPLE_CLR,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X,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Y); </a:t>
                      </a:r>
                    </a:p>
                    <a:p>
                      <a:pPr latinLnBrk="1"/>
                      <a:r>
                        <a:rPr lang="en-US" altLang="ko-KR" sz="11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+ Point </a:t>
                      </a:r>
                      <a:r>
                        <a:rPr lang="en-US" altLang="ko-KR" sz="1100" b="1" kern="1200" baseline="0" dirty="0" err="1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GetNextPosition</a:t>
                      </a:r>
                      <a:r>
                        <a:rPr lang="en-US" altLang="ko-KR" sz="11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SnakeSelfKill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107600"/>
              </p:ext>
            </p:extLst>
          </p:nvPr>
        </p:nvGraphicFramePr>
        <p:xfrm>
          <a:off x="8381412" y="890731"/>
          <a:ext cx="3368182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2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APPLE_COLOR </a:t>
                      </a:r>
                      <a:r>
                        <a:rPr lang="en-US" altLang="ko-KR" sz="1200" dirty="0" err="1" smtClean="0"/>
                        <a:t>eColor</a:t>
                      </a:r>
                      <a:r>
                        <a:rPr lang="en-US" altLang="ko-KR" sz="12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Point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sApplePosition</a:t>
                      </a:r>
                      <a:r>
                        <a:rPr lang="en-US" altLang="ko-KR" sz="1200" baseline="0" dirty="0" smtClean="0"/>
                        <a:t>;</a:t>
                      </a: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72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Apple();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~Apple();</a:t>
                      </a:r>
                    </a:p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+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b="1" dirty="0" smtClean="0">
                          <a:solidFill>
                            <a:srgbClr val="7030A0"/>
                          </a:solidFill>
                        </a:rPr>
                        <a:t>void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createApple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nMapSizex</a:t>
                      </a:r>
                      <a:r>
                        <a:rPr lang="en-US" altLang="ko-KR" sz="1100" baseline="0" dirty="0" smtClean="0"/>
                        <a:t>, y, color);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GetAppleX</a:t>
                      </a:r>
                      <a:r>
                        <a:rPr lang="en-US" altLang="ko-KR" sz="11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GetAppleY</a:t>
                      </a:r>
                      <a:r>
                        <a:rPr lang="en-US" altLang="ko-KR" sz="11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100" b="1" baseline="0" dirty="0" smtClean="0">
                          <a:solidFill>
                            <a:srgbClr val="7030A0"/>
                          </a:solidFill>
                        </a:rPr>
                        <a:t>+ 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="1" baseline="0" dirty="0" smtClean="0">
                          <a:solidFill>
                            <a:srgbClr val="7030A0"/>
                          </a:solidFill>
                        </a:rPr>
                        <a:t> APPLE_COLOR 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GetAppleColor</a:t>
                      </a:r>
                      <a:r>
                        <a:rPr lang="en-US" altLang="ko-KR" sz="1100" b="1" baseline="0" dirty="0" smtClean="0">
                          <a:solidFill>
                            <a:srgbClr val="7030A0"/>
                          </a:solidFill>
                        </a:rPr>
                        <a:t>();</a:t>
                      </a:r>
                    </a:p>
                    <a:p>
                      <a:pPr latinLnBrk="1"/>
                      <a:endParaRPr lang="en-US" altLang="ko-KR" sz="11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aseline="0" dirty="0" smtClean="0"/>
                        <a:t>Point </a:t>
                      </a:r>
                      <a:r>
                        <a:rPr lang="en-US" altLang="ko-KR" sz="1100" baseline="0" dirty="0" err="1" smtClean="0"/>
                        <a:t>RandomXY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nMax_X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nMax_Y</a:t>
                      </a:r>
                      <a:r>
                        <a:rPr lang="en-US" altLang="ko-KR" sz="1100" baseline="0" dirty="0" smtClean="0"/>
                        <a:t>);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aseline="0" dirty="0" smtClean="0"/>
                        <a:t>APPLE_CLR </a:t>
                      </a:r>
                      <a:r>
                        <a:rPr lang="en-US" altLang="ko-KR" sz="1100" baseline="0" dirty="0" err="1" smtClean="0"/>
                        <a:t>RandomColor</a:t>
                      </a:r>
                      <a:r>
                        <a:rPr lang="en-US" altLang="ko-KR" sz="1100" baseline="0" dirty="0" smtClean="0"/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179157"/>
              </p:ext>
            </p:extLst>
          </p:nvPr>
        </p:nvGraphicFramePr>
        <p:xfrm>
          <a:off x="3251372" y="475253"/>
          <a:ext cx="4766521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6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MAP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– 2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차구현완료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Size </a:t>
                      </a:r>
                      <a:r>
                        <a:rPr lang="en-US" altLang="ko-KR" sz="1200" dirty="0" err="1" smtClean="0"/>
                        <a:t>sMapSize</a:t>
                      </a:r>
                      <a:r>
                        <a:rPr lang="en-US" altLang="ko-KR" sz="1200" dirty="0" smtClean="0"/>
                        <a:t>;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Vector&lt;Apple&gt; </a:t>
                      </a:r>
                      <a:r>
                        <a:rPr lang="en-US" altLang="ko-KR" sz="1200" baseline="0" dirty="0" err="1" smtClean="0"/>
                        <a:t>vApple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Vector&lt;vector&lt;</a:t>
                      </a:r>
                      <a:r>
                        <a:rPr lang="en-US" altLang="ko-KR" sz="1200" baseline="0" dirty="0" err="1" smtClean="0"/>
                        <a:t>int</a:t>
                      </a:r>
                      <a:r>
                        <a:rPr lang="en-US" altLang="ko-KR" sz="1200" baseline="0" dirty="0" smtClean="0"/>
                        <a:t>&gt;&gt; </a:t>
                      </a:r>
                      <a:r>
                        <a:rPr lang="en-US" altLang="ko-KR" sz="1200" baseline="0" dirty="0" err="1" smtClean="0"/>
                        <a:t>vMap</a:t>
                      </a:r>
                      <a:r>
                        <a:rPr lang="en-US" altLang="ko-KR" sz="1200" baseline="0" dirty="0" smtClean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3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MAP();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Map(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 x, 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~MAP();</a:t>
                      </a:r>
                    </a:p>
                    <a:p>
                      <a:pPr latinLnBrk="1"/>
                      <a:endParaRPr lang="en-US" altLang="ko-KR" sz="1100" baseline="0" dirty="0" smtClean="0"/>
                    </a:p>
                    <a:p>
                      <a:pPr latinLnBrk="1"/>
                      <a:r>
                        <a:rPr lang="en-US" altLang="ko-KR" sz="1100" baseline="0" dirty="0" smtClean="0"/>
                        <a:t>+ SIZE </a:t>
                      </a:r>
                      <a:r>
                        <a:rPr lang="en-US" altLang="ko-KR" sz="1100" baseline="0" dirty="0" err="1" smtClean="0"/>
                        <a:t>GetMapSize</a:t>
                      </a:r>
                      <a:r>
                        <a:rPr lang="en-US" altLang="ko-KR" sz="11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Void </a:t>
                      </a:r>
                      <a:r>
                        <a:rPr lang="en-US" altLang="ko-KR" sz="1100" baseline="0" dirty="0" err="1" smtClean="0"/>
                        <a:t>MakeApple</a:t>
                      </a:r>
                      <a:r>
                        <a:rPr lang="en-US" altLang="ko-KR" sz="11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="1" baseline="0" dirty="0" smtClean="0">
                          <a:solidFill>
                            <a:srgbClr val="7030A0"/>
                          </a:solidFill>
                        </a:rPr>
                        <a:t>bool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ExistApple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x, 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y, </a:t>
                      </a:r>
                      <a:r>
                        <a:rPr lang="en-US" altLang="ko-KR" sz="1100" b="1" baseline="0" dirty="0" smtClean="0">
                          <a:solidFill>
                            <a:srgbClr val="7030A0"/>
                          </a:solidFill>
                        </a:rPr>
                        <a:t>Apple** 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sGetApple</a:t>
                      </a:r>
                      <a:r>
                        <a:rPr lang="en-US" altLang="ko-KR" sz="1100" b="1" baseline="0" dirty="0" smtClean="0">
                          <a:solidFill>
                            <a:srgbClr val="7030A0"/>
                          </a:solidFill>
                        </a:rPr>
                        <a:t>=NULL</a:t>
                      </a:r>
                      <a:r>
                        <a:rPr lang="en-US" altLang="ko-KR" sz="1100" baseline="0" dirty="0" smtClean="0"/>
                        <a:t>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="1" baseline="0" dirty="0" smtClean="0">
                          <a:solidFill>
                            <a:srgbClr val="7030A0"/>
                          </a:solidFill>
                        </a:rPr>
                        <a:t>bool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DeleteApple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x, 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y);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+ bool </a:t>
                      </a:r>
                      <a:r>
                        <a:rPr lang="en-US" altLang="ko-KR" sz="1100" baseline="0" dirty="0" err="1" smtClean="0"/>
                        <a:t>DestroyWall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x, 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int</a:t>
                      </a:r>
                      <a:r>
                        <a:rPr lang="en-US" altLang="ko-KR" sz="1100" baseline="0" dirty="0" smtClean="0"/>
                        <a:t> y) </a:t>
                      </a:r>
                      <a:r>
                        <a:rPr lang="en-US" altLang="ko-KR" sz="1100" b="1" baseline="0" dirty="0" err="1" smtClean="0">
                          <a:solidFill>
                            <a:srgbClr val="7030A0"/>
                          </a:solidFill>
                        </a:rPr>
                        <a:t>const</a:t>
                      </a:r>
                      <a:r>
                        <a:rPr lang="en-US" altLang="ko-KR" sz="1100" baseline="0" dirty="0" smtClean="0"/>
                        <a:t>;</a:t>
                      </a:r>
                      <a:endParaRPr lang="en-US" altLang="ko-KR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705937"/>
              </p:ext>
            </p:extLst>
          </p:nvPr>
        </p:nvGraphicFramePr>
        <p:xfrm>
          <a:off x="469600" y="1947785"/>
          <a:ext cx="2534461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4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0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SnakeGame</a:t>
                      </a:r>
                      <a:r>
                        <a:rPr lang="en-US" altLang="ko-KR" sz="1200" dirty="0" smtClean="0"/>
                        <a:t> – </a:t>
                      </a:r>
                      <a:r>
                        <a:rPr lang="en-US" altLang="ko-KR" sz="1200" smtClean="0"/>
                        <a:t>1</a:t>
                      </a:r>
                      <a:r>
                        <a:rPr lang="ko-KR" altLang="en-US" sz="1200" smtClean="0"/>
                        <a:t>차구현완료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MAP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cMAP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Snake </a:t>
                      </a:r>
                      <a:r>
                        <a:rPr lang="en-US" altLang="ko-KR" sz="1200" baseline="0" dirty="0" err="1" smtClean="0"/>
                        <a:t>cSnake</a:t>
                      </a:r>
                      <a:r>
                        <a:rPr lang="en-US" altLang="ko-KR" sz="12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200" baseline="0" dirty="0" err="1" smtClean="0"/>
                        <a:t>SCore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4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+ </a:t>
                      </a:r>
                      <a:r>
                        <a:rPr lang="en-US" altLang="ko-KR" sz="1100" baseline="0" dirty="0" err="1" smtClean="0"/>
                        <a:t>ChangeDirection</a:t>
                      </a:r>
                      <a:r>
                        <a:rPr lang="en-US" altLang="ko-KR" sz="1100" baseline="0" dirty="0" smtClean="0"/>
                        <a:t>();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+ bool </a:t>
                      </a:r>
                      <a:r>
                        <a:rPr lang="en-US" altLang="ko-KR" sz="1100" baseline="0" dirty="0" err="1" smtClean="0"/>
                        <a:t>MoveStraight</a:t>
                      </a:r>
                      <a:r>
                        <a:rPr lang="en-US" altLang="ko-KR" sz="1100" baseline="0" dirty="0" smtClean="0"/>
                        <a:t>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-&gt; bool ret1 = </a:t>
                      </a:r>
                      <a:r>
                        <a:rPr lang="en-US" altLang="ko-KR" sz="1100" baseline="0" dirty="0" err="1" smtClean="0"/>
                        <a:t>destroyWall</a:t>
                      </a:r>
                      <a:r>
                        <a:rPr lang="en-US" altLang="ko-KR" sz="1100" baseline="0" dirty="0" smtClean="0"/>
                        <a:t>(Snake’s </a:t>
                      </a:r>
                      <a:r>
                        <a:rPr lang="en-US" altLang="ko-KR" sz="1100" baseline="0" dirty="0" err="1" smtClean="0"/>
                        <a:t>head.x</a:t>
                      </a:r>
                      <a:r>
                        <a:rPr lang="en-US" altLang="ko-KR" sz="1100" baseline="0" dirty="0" smtClean="0"/>
                        <a:t>, y);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-&gt; </a:t>
                      </a:r>
                      <a:r>
                        <a:rPr lang="en-US" altLang="ko-KR" sz="1100" baseline="0" dirty="0" err="1" smtClean="0"/>
                        <a:t>existapple</a:t>
                      </a:r>
                      <a:r>
                        <a:rPr lang="en-US" altLang="ko-KR" sz="1100" baseline="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-&gt; bool ret2 = </a:t>
                      </a:r>
                      <a:r>
                        <a:rPr lang="en-US" altLang="ko-KR" sz="1100" baseline="0" dirty="0" err="1" smtClean="0"/>
                        <a:t>moveSnake</a:t>
                      </a:r>
                      <a:r>
                        <a:rPr lang="en-US" altLang="ko-KR" sz="1100" baseline="0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-&gt; !ret1 ||!ret2 return false </a:t>
                      </a:r>
                    </a:p>
                    <a:p>
                      <a:pPr latinLnBrk="1"/>
                      <a:endParaRPr lang="en-US" altLang="ko-KR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0" name="꺾인 연결선 19"/>
          <p:cNvCxnSpPr/>
          <p:nvPr/>
        </p:nvCxnSpPr>
        <p:spPr>
          <a:xfrm flipV="1">
            <a:off x="1472901" y="606829"/>
            <a:ext cx="1778471" cy="1738040"/>
          </a:xfrm>
          <a:prstGeom prst="bentConnector3">
            <a:avLst>
              <a:gd name="adj1" fmla="val 50000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>
            <a:off x="1587201" y="2557931"/>
            <a:ext cx="1664171" cy="1249298"/>
          </a:xfrm>
          <a:prstGeom prst="bentConnector3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72516" y="1030778"/>
            <a:ext cx="3731629" cy="26984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17822" y="5104215"/>
            <a:ext cx="5293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뱀 </a:t>
            </a:r>
            <a:r>
              <a:rPr lang="en-US" altLang="ko-KR" dirty="0" smtClean="0"/>
              <a:t>UML – 2017. 6. 30 </a:t>
            </a:r>
            <a:r>
              <a:rPr lang="ko-KR" altLang="en-US" dirty="0" smtClean="0"/>
              <a:t>짜면서 </a:t>
            </a:r>
            <a:r>
              <a:rPr lang="ko-KR" altLang="en-US" dirty="0" err="1" smtClean="0"/>
              <a:t>추가수정된</a:t>
            </a:r>
            <a:r>
              <a:rPr lang="ko-KR" altLang="en-US" dirty="0" smtClean="0"/>
              <a:t> 사항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379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867738"/>
              </p:ext>
            </p:extLst>
          </p:nvPr>
        </p:nvGraphicFramePr>
        <p:xfrm>
          <a:off x="3542319" y="4438522"/>
          <a:ext cx="3419140" cy="2280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Snake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 Vector&lt;pair&lt;</a:t>
                      </a:r>
                      <a:r>
                        <a:rPr lang="en-US" altLang="ko-KR" sz="1000" dirty="0" err="1" smtClean="0"/>
                        <a:t>int,int</a:t>
                      </a:r>
                      <a:r>
                        <a:rPr lang="en-US" altLang="ko-KR" sz="1000" dirty="0" smtClean="0"/>
                        <a:t>&gt;&gt; </a:t>
                      </a:r>
                      <a:r>
                        <a:rPr lang="en-US" altLang="ko-KR" sz="1000" dirty="0" err="1" smtClean="0"/>
                        <a:t>vSnake</a:t>
                      </a:r>
                      <a:r>
                        <a:rPr lang="en-US" altLang="ko-KR" sz="10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000" b="0" dirty="0" smtClean="0"/>
                        <a:t>- Direction</a:t>
                      </a:r>
                      <a:r>
                        <a:rPr lang="en-US" altLang="ko-KR" sz="1000" dirty="0" smtClean="0"/>
                        <a:t> Dir;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5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+ Snake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+ ~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Snake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init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GetSize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Direction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GetDir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()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+ Direction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SetDir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(Direction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NextDir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+ bool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MoveSnake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X,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Y, APPLE_CLR=NONECOLOR); 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9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Point </a:t>
                      </a:r>
                      <a:r>
                        <a:rPr lang="en-US" altLang="ko-KR" sz="9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GetNextPosition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9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vector&lt;pair&lt;</a:t>
                      </a:r>
                      <a:r>
                        <a:rPr lang="en-US" altLang="ko-KR" sz="9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&gt;&gt;* </a:t>
                      </a:r>
                      <a:r>
                        <a:rPr lang="en-US" altLang="ko-KR" sz="9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GetSnakePosition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en-US" altLang="ko-KR" sz="9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bool </a:t>
                      </a:r>
                      <a:r>
                        <a:rPr lang="en-US" altLang="ko-KR" sz="9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SnakeSelfKill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ko-KR" altLang="en-US" sz="9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912771"/>
              </p:ext>
            </p:extLst>
          </p:nvPr>
        </p:nvGraphicFramePr>
        <p:xfrm>
          <a:off x="8695092" y="2376853"/>
          <a:ext cx="3368182" cy="2197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Apple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 APPLE_COLOR </a:t>
                      </a:r>
                      <a:r>
                        <a:rPr lang="en-US" altLang="ko-KR" sz="1000" dirty="0" err="1" smtClean="0"/>
                        <a:t>eColor</a:t>
                      </a:r>
                      <a:r>
                        <a:rPr lang="en-US" altLang="ko-KR" sz="100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- Point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sApplePosition</a:t>
                      </a:r>
                      <a:r>
                        <a:rPr lang="en-US" altLang="ko-KR" sz="1000" baseline="0" dirty="0" smtClean="0"/>
                        <a:t>;</a:t>
                      </a:r>
                      <a:endParaRPr lang="en-US" altLang="ko-KR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72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+ Ap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ple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+ ~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Apple();</a:t>
                      </a:r>
                    </a:p>
                    <a:p>
                      <a:pPr latinLnBrk="1"/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+ void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createApple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nMapSizex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y, color);</a:t>
                      </a:r>
                    </a:p>
                    <a:p>
                      <a:pPr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GetAppleX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()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GetAppleY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()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APPLE_COLOR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GetAppleColor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()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Point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RandomXY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nMax_X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nMax_Y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APPLE_CLR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RandomColor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348094"/>
              </p:ext>
            </p:extLst>
          </p:nvPr>
        </p:nvGraphicFramePr>
        <p:xfrm>
          <a:off x="3578605" y="2008099"/>
          <a:ext cx="4766521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6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MAP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 Size </a:t>
                      </a:r>
                      <a:r>
                        <a:rPr lang="en-US" altLang="ko-KR" sz="1000" dirty="0" err="1" smtClean="0"/>
                        <a:t>sMapSize</a:t>
                      </a:r>
                      <a:r>
                        <a:rPr lang="en-US" altLang="ko-KR" sz="1000" dirty="0" smtClean="0"/>
                        <a:t>;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 Vector&lt;Apple</a:t>
                      </a:r>
                      <a:r>
                        <a:rPr lang="en-US" altLang="ko-KR" sz="1000" baseline="0" dirty="0" smtClean="0"/>
                        <a:t>&gt; </a:t>
                      </a:r>
                      <a:r>
                        <a:rPr lang="en-US" altLang="ko-KR" sz="1000" baseline="0" dirty="0" err="1" smtClean="0"/>
                        <a:t>vApple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 Vector&lt;vector&lt;</a:t>
                      </a:r>
                      <a:r>
                        <a:rPr lang="en-US" altLang="ko-KR" sz="1000" baseline="0" dirty="0" err="1" smtClean="0"/>
                        <a:t>int</a:t>
                      </a:r>
                      <a:r>
                        <a:rPr lang="en-US" altLang="ko-KR" sz="1000" baseline="0" dirty="0" smtClean="0"/>
                        <a:t>&gt;&gt; </a:t>
                      </a:r>
                      <a:r>
                        <a:rPr lang="en-US" altLang="ko-KR" sz="1000" baseline="0" dirty="0" err="1" smtClean="0"/>
                        <a:t>vMap</a:t>
                      </a:r>
                      <a:r>
                        <a:rPr lang="en-US" altLang="ko-KR" sz="1000" baseline="0" dirty="0" smtClean="0"/>
                        <a:t>;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3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 smtClean="0"/>
                        <a:t>+ MAP</a:t>
                      </a:r>
                      <a:r>
                        <a:rPr lang="en-US" altLang="ko-KR" sz="900" baseline="0" dirty="0" smtClean="0"/>
                        <a:t>();</a:t>
                      </a:r>
                    </a:p>
                    <a:p>
                      <a:pPr latinLnBrk="1"/>
                      <a:r>
                        <a:rPr lang="en-US" altLang="ko-KR" sz="900" baseline="0" dirty="0" smtClean="0"/>
                        <a:t>+ M</a:t>
                      </a:r>
                      <a:r>
                        <a:rPr lang="en-US" altLang="ko-KR" sz="900" b="0" baseline="0" dirty="0" smtClean="0"/>
                        <a:t>ap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x,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y);</a:t>
                      </a:r>
                    </a:p>
                    <a:p>
                      <a:pPr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+ ~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MAP();</a:t>
                      </a:r>
                    </a:p>
                    <a:p>
                      <a:pPr latinLnBrk="1"/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+ SIZE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GetMapSize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+ Void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MakeApple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+ bool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ExistApple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x,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y, Apple**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sGetApple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=NULL);</a:t>
                      </a:r>
                    </a:p>
                    <a:p>
                      <a:pPr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+ bool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DeleteApple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x,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y);</a:t>
                      </a:r>
                    </a:p>
                    <a:p>
                      <a:pPr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+ bool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DestroyWall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x,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y)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9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vector&lt;Apple&gt;* </a:t>
                      </a:r>
                      <a:r>
                        <a:rPr lang="en-US" altLang="ko-KR" sz="9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GetApplePosition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en-US" altLang="ko-KR" sz="9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9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16989"/>
              </p:ext>
            </p:extLst>
          </p:nvPr>
        </p:nvGraphicFramePr>
        <p:xfrm>
          <a:off x="469600" y="2529677"/>
          <a:ext cx="2647673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7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0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SnakeGame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# MAP*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pMAP</a:t>
                      </a:r>
                      <a:r>
                        <a:rPr lang="en-US" altLang="ko-KR" sz="10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# Snake* </a:t>
                      </a:r>
                      <a:r>
                        <a:rPr lang="en-US" altLang="ko-KR" sz="1000" baseline="0" dirty="0" err="1" smtClean="0"/>
                        <a:t>pSnake</a:t>
                      </a:r>
                      <a:r>
                        <a:rPr lang="en-US" altLang="ko-KR" sz="1000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# </a:t>
                      </a:r>
                      <a:r>
                        <a:rPr lang="en-US" altLang="ko-KR" sz="1000" baseline="0" dirty="0" err="1" smtClean="0"/>
                        <a:t>int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nScore</a:t>
                      </a:r>
                      <a:r>
                        <a:rPr lang="en-US" altLang="ko-KR" sz="1000" baseline="0" dirty="0" smtClean="0"/>
                        <a:t>;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4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i="1" baseline="0" dirty="0" smtClean="0"/>
                        <a:t># </a:t>
                      </a:r>
                      <a:r>
                        <a:rPr lang="en-US" altLang="ko-KR" sz="9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i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SetObserver</a:t>
                      </a:r>
                      <a:r>
                        <a:rPr lang="en-US" altLang="ko-KR" sz="9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i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CObserver</a:t>
                      </a:r>
                      <a:r>
                        <a:rPr lang="en-US" altLang="ko-KR" sz="9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900" i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a_observer</a:t>
                      </a:r>
                      <a:r>
                        <a:rPr lang="en-US" altLang="ko-KR" sz="9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void </a:t>
                      </a:r>
                      <a:r>
                        <a:rPr lang="en-US" altLang="ko-KR" sz="9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IncreaseGameScore</a:t>
                      </a:r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(APPLE_CLR </a:t>
                      </a:r>
                      <a:r>
                        <a:rPr lang="en-US" altLang="ko-KR" sz="9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a_nColor</a:t>
                      </a:r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NONECOLOR);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9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SnakeGame</a:t>
                      </a:r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~</a:t>
                      </a:r>
                      <a:r>
                        <a:rPr lang="en-US" altLang="ko-KR" sz="9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SnakeGame</a:t>
                      </a:r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bool </a:t>
                      </a:r>
                      <a:r>
                        <a:rPr lang="en-US" altLang="ko-KR" sz="9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MoveStraight</a:t>
                      </a:r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void </a:t>
                      </a:r>
                      <a:r>
                        <a:rPr lang="en-US" altLang="ko-KR" sz="9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ChangeDirection</a:t>
                      </a:r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(Direction </a:t>
                      </a:r>
                      <a:r>
                        <a:rPr lang="en-US" altLang="ko-KR" sz="9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a_dir</a:t>
                      </a:r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void </a:t>
                      </a:r>
                      <a:r>
                        <a:rPr lang="en-US" altLang="ko-KR" sz="9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MakeApple</a:t>
                      </a:r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9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Map* </a:t>
                      </a:r>
                      <a:r>
                        <a:rPr lang="en-US" altLang="ko-KR" sz="9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GetMap</a:t>
                      </a:r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en-US" altLang="ko-KR" sz="9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9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Snake* </a:t>
                      </a:r>
                      <a:r>
                        <a:rPr lang="en-US" altLang="ko-KR" sz="9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GetSnake</a:t>
                      </a:r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en-US" altLang="ko-KR" sz="9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900" baseline="0" dirty="0" smtClean="0"/>
                    </a:p>
                    <a:p>
                      <a:pPr latinLnBrk="1"/>
                      <a:endParaRPr lang="en-US" altLang="ko-KR" sz="10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0" name="꺾인 연결선 19"/>
          <p:cNvCxnSpPr/>
          <p:nvPr/>
        </p:nvCxnSpPr>
        <p:spPr>
          <a:xfrm flipV="1">
            <a:off x="1330036" y="2111433"/>
            <a:ext cx="2248569" cy="798023"/>
          </a:xfrm>
          <a:prstGeom prst="bentConnector3">
            <a:avLst>
              <a:gd name="adj1" fmla="val 84751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>
            <a:off x="1486905" y="3058274"/>
            <a:ext cx="1980334" cy="1513726"/>
          </a:xfrm>
          <a:prstGeom prst="bentConnector3">
            <a:avLst>
              <a:gd name="adj1" fmla="val 88618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170516" y="2493818"/>
            <a:ext cx="3524576" cy="1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109014" y="5104215"/>
            <a:ext cx="460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뱀 </a:t>
            </a:r>
            <a:r>
              <a:rPr lang="en-US" altLang="ko-KR" dirty="0" smtClean="0"/>
              <a:t>UML – 2017. </a:t>
            </a:r>
            <a:r>
              <a:rPr lang="en-US" altLang="ko-KR" dirty="0" smtClean="0"/>
              <a:t>7. 19 </a:t>
            </a:r>
            <a:r>
              <a:rPr lang="ko-KR" altLang="en-US" dirty="0" smtClean="0"/>
              <a:t>추가 수정된 </a:t>
            </a:r>
            <a:r>
              <a:rPr lang="ko-KR" altLang="en-US" dirty="0" smtClean="0"/>
              <a:t>사항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577939"/>
              </p:ext>
            </p:extLst>
          </p:nvPr>
        </p:nvGraphicFramePr>
        <p:xfrm>
          <a:off x="361531" y="478930"/>
          <a:ext cx="2759039" cy="1485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5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CSnakeGameComponent</a:t>
                      </a:r>
                      <a:endParaRPr lang="ko-KR" altLang="en-US" sz="1000" b="1" i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CObserver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m_observer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43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9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CSnakeGameComponent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900" b="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en-US" altLang="ko-KR" sz="900" b="0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CSnakeGameComponent</a:t>
                      </a:r>
                      <a:r>
                        <a:rPr lang="en-US" altLang="ko-KR" sz="900" b="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algn="l" defTabSz="914400" rtl="0" eaLnBrk="1" latinLnBrk="1" hangingPunct="1"/>
                      <a:endParaRPr lang="ko-KR" altLang="en-US" sz="9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void </a:t>
                      </a:r>
                      <a:r>
                        <a:rPr lang="en-US" altLang="ko-KR" sz="9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NotifyObserver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(bool </a:t>
                      </a:r>
                      <a:r>
                        <a:rPr lang="en-US" altLang="ko-KR" sz="9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bDraw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=true, </a:t>
                      </a:r>
                      <a:r>
                        <a:rPr lang="en-US" altLang="ko-KR" sz="9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a_nScore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=-1);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900" b="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0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SetObserver</a:t>
                      </a:r>
                      <a:r>
                        <a:rPr lang="en-US" altLang="ko-KR" sz="900" b="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0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CObserver</a:t>
                      </a:r>
                      <a:r>
                        <a:rPr lang="en-US" altLang="ko-KR" sz="900" b="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900" b="0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a_observer</a:t>
                      </a:r>
                      <a:r>
                        <a:rPr lang="en-US" altLang="ko-KR" sz="900" b="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0;</a:t>
                      </a:r>
                      <a:endParaRPr lang="en-US" altLang="ko-KR" sz="900" b="0" i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6" name="직선 화살표 연결선 25"/>
          <p:cNvCxnSpPr/>
          <p:nvPr/>
        </p:nvCxnSpPr>
        <p:spPr>
          <a:xfrm flipH="1" flipV="1">
            <a:off x="1687484" y="2019990"/>
            <a:ext cx="2378" cy="41362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490796"/>
              </p:ext>
            </p:extLst>
          </p:nvPr>
        </p:nvGraphicFramePr>
        <p:xfrm>
          <a:off x="3928052" y="724018"/>
          <a:ext cx="2647673" cy="1210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7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5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CObserver</a:t>
                      </a:r>
                      <a:endParaRPr lang="ko-KR" altLang="en-US" sz="1000" b="1" i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8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CObserver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m_observer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43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9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CObserver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900" b="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~</a:t>
                      </a:r>
                      <a:r>
                        <a:rPr lang="en-US" altLang="ko-KR" sz="900" b="0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CObserver</a:t>
                      </a:r>
                      <a:r>
                        <a:rPr lang="en-US" altLang="ko-KR" sz="900" b="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900" b="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void </a:t>
                      </a:r>
                      <a:r>
                        <a:rPr lang="en-US" altLang="ko-KR" sz="900" b="0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UpdateUI</a:t>
                      </a:r>
                      <a:r>
                        <a:rPr lang="en-US" altLang="ko-KR" sz="900" b="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()=0;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900" b="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void </a:t>
                      </a:r>
                      <a:r>
                        <a:rPr lang="en-US" altLang="ko-KR" sz="900" b="0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UpdateScore</a:t>
                      </a:r>
                      <a:r>
                        <a:rPr lang="en-US" altLang="ko-KR" sz="900" b="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0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900" b="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a_nScore</a:t>
                      </a:r>
                      <a:r>
                        <a:rPr lang="en-US" altLang="ko-KR" sz="900" b="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)=0;</a:t>
                      </a:r>
                      <a:endParaRPr lang="en-US" altLang="ko-KR" sz="900" b="0" i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8" name="직선 화살표 연결선 37"/>
          <p:cNvCxnSpPr/>
          <p:nvPr/>
        </p:nvCxnSpPr>
        <p:spPr>
          <a:xfrm>
            <a:off x="2028305" y="856211"/>
            <a:ext cx="1899747" cy="8314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492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1118</Words>
  <Application>Microsoft Office PowerPoint</Application>
  <PresentationFormat>와이드스크린</PresentationFormat>
  <Paragraphs>263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heeya</dc:creator>
  <cp:lastModifiedBy>a</cp:lastModifiedBy>
  <cp:revision>63</cp:revision>
  <dcterms:created xsi:type="dcterms:W3CDTF">2017-06-25T15:36:10Z</dcterms:created>
  <dcterms:modified xsi:type="dcterms:W3CDTF">2017-07-19T15:22:53Z</dcterms:modified>
</cp:coreProperties>
</file>