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7626"/>
              </p:ext>
            </p:extLst>
          </p:nvPr>
        </p:nvGraphicFramePr>
        <p:xfrm>
          <a:off x="5636559" y="3994525"/>
          <a:ext cx="2603500" cy="21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(x, y);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6351"/>
              </p:ext>
            </p:extLst>
          </p:nvPr>
        </p:nvGraphicFramePr>
        <p:xfrm>
          <a:off x="8719484" y="1503916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APPLE_CLR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vApple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APPLE_CLR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MakeApplePosition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MAX);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221"/>
              </p:ext>
            </p:extLst>
          </p:nvPr>
        </p:nvGraphicFramePr>
        <p:xfrm>
          <a:off x="5620684" y="1024434"/>
          <a:ext cx="2667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cRedApple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cGreenApple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(APPLE_CLR c);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MakeRandomApple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Num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9726"/>
              </p:ext>
            </p:extLst>
          </p:nvPr>
        </p:nvGraphicFramePr>
        <p:xfrm>
          <a:off x="607359" y="6036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4102"/>
              </p:ext>
            </p:extLst>
          </p:nvPr>
        </p:nvGraphicFramePr>
        <p:xfrm>
          <a:off x="607359" y="22165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cSnakeGame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7812"/>
              </p:ext>
            </p:extLst>
          </p:nvPr>
        </p:nvGraphicFramePr>
        <p:xfrm>
          <a:off x="3223559" y="2517940"/>
          <a:ext cx="203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Timer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SnakeCanGo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Move();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623359" y="1844840"/>
            <a:ext cx="0" cy="346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0459" y="2648324"/>
            <a:ext cx="6223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4226859" y="2019300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4341159" y="3118224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17684" y="1638674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87753" y="58629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882601" y="3424370"/>
          <a:ext cx="2603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(APPLE_CLR);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//snake kill </a:t>
                      </a:r>
                      <a:r>
                        <a:rPr lang="ko-KR" altLang="en-US" sz="1200" baseline="0" dirty="0" smtClean="0"/>
                        <a:t>결과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몸길이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상태유지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965526" y="933761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Randomxy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Randomcolor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 -</a:t>
                      </a:r>
                      <a:r>
                        <a:rPr lang="en-US" altLang="ko-KR" sz="1200" baseline="0" dirty="0" err="1" smtClean="0"/>
                        <a:t>mapsize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 -&gt; apple-&gt;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호출 후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72901" y="2390291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263726" y="1068519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29 </a:t>
            </a:r>
            <a:r>
              <a:rPr lang="ko-KR" altLang="en-US" dirty="0" smtClean="0"/>
              <a:t>회의 후 수정사항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4846"/>
              </p:ext>
            </p:extLst>
          </p:nvPr>
        </p:nvGraphicFramePr>
        <p:xfrm>
          <a:off x="2874980" y="3698690"/>
          <a:ext cx="34191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 </a:t>
                      </a:r>
                    </a:p>
                    <a:p>
                      <a:pPr latinLnBrk="1"/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46741"/>
              </p:ext>
            </p:extLst>
          </p:nvPr>
        </p:nvGraphicFramePr>
        <p:xfrm>
          <a:off x="6417347" y="890730"/>
          <a:ext cx="33681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GetAppleX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GetAppleY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RandomXY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nMax_X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APPLE_CLR </a:t>
                      </a:r>
                      <a:r>
                        <a:rPr lang="en-US" altLang="ko-KR" sz="1200" baseline="0" dirty="0" err="1" smtClean="0"/>
                        <a:t>RandomColor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98651"/>
              </p:ext>
            </p:extLst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+ 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9104"/>
              </p:ext>
            </p:extLst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bool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||!ret2 return false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277919" cy="1274929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72516" y="1057761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수정된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18044"/>
              </p:ext>
            </p:extLst>
          </p:nvPr>
        </p:nvGraphicFramePr>
        <p:xfrm>
          <a:off x="3251372" y="3665439"/>
          <a:ext cx="341914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~Snake();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GetDir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SetDir</a:t>
                      </a:r>
                      <a:r>
                        <a:rPr lang="en-US" altLang="ko-KR" sz="1100" baseline="0" dirty="0" smtClean="0"/>
                        <a:t>(Direction </a:t>
                      </a:r>
                      <a:r>
                        <a:rPr lang="en-US" altLang="ko-KR" sz="1100" baseline="0" dirty="0" err="1" smtClean="0"/>
                        <a:t>NextDir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(APPLE_CLR,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 </a:t>
                      </a:r>
                    </a:p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+ Point </a:t>
                      </a:r>
                      <a:r>
                        <a:rPr lang="en-US" altLang="ko-KR" sz="1100" b="1" kern="120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GetNextPosition</a:t>
                      </a:r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7600"/>
              </p:ext>
            </p:extLst>
          </p:nvPr>
        </p:nvGraphicFramePr>
        <p:xfrm>
          <a:off x="8381412" y="890731"/>
          <a:ext cx="33681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~Apple();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createApple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nMapSizex</a:t>
                      </a:r>
                      <a:r>
                        <a:rPr lang="en-US" altLang="ko-KR" sz="11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GetAppleX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GetAppleY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 APPLE_COLOR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GetAppleColor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Point </a:t>
                      </a:r>
                      <a:r>
                        <a:rPr lang="en-US" altLang="ko-KR" sz="1100" baseline="0" dirty="0" err="1" smtClean="0"/>
                        <a:t>RandomXY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nMax_X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nMax_Y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APPLE_CLR </a:t>
                      </a:r>
                      <a:r>
                        <a:rPr lang="en-US" altLang="ko-KR" sz="1100" baseline="0" dirty="0" err="1" smtClean="0"/>
                        <a:t>RandomColor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79157"/>
              </p:ext>
            </p:extLst>
          </p:nvPr>
        </p:nvGraphicFramePr>
        <p:xfrm>
          <a:off x="3251372" y="475253"/>
          <a:ext cx="476652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Map(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+ SIZE </a:t>
                      </a:r>
                      <a:r>
                        <a:rPr lang="en-US" altLang="ko-KR" sz="1100" baseline="0" dirty="0" err="1" smtClean="0"/>
                        <a:t>GetMapSize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Void </a:t>
                      </a:r>
                      <a:r>
                        <a:rPr lang="en-US" altLang="ko-KR" sz="1100" baseline="0" dirty="0" err="1" smtClean="0"/>
                        <a:t>MakeApple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y,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Apple**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sGetApple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=NULL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DeleteApple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;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51887"/>
              </p:ext>
            </p:extLst>
          </p:nvPr>
        </p:nvGraphicFramePr>
        <p:xfrm>
          <a:off x="469600" y="1947785"/>
          <a:ext cx="2534461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ChangeDirection</a:t>
                      </a:r>
                      <a:r>
                        <a:rPr lang="en-US" altLang="ko-KR" sz="11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MoveStraight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bool ret1 =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(Snake’s </a:t>
                      </a:r>
                      <a:r>
                        <a:rPr lang="en-US" altLang="ko-KR" sz="1100" baseline="0" dirty="0" err="1" smtClean="0"/>
                        <a:t>head.x</a:t>
                      </a:r>
                      <a:r>
                        <a:rPr lang="en-US" altLang="ko-KR" sz="1100" baseline="0" dirty="0" smtClean="0"/>
                        <a:t>, y);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bool ret2 =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!ret1 ||!ret2 return false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606829"/>
            <a:ext cx="1778471" cy="1738040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664171" cy="1249298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72516" y="1030778"/>
            <a:ext cx="3731629" cy="26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</a:t>
            </a:r>
            <a:r>
              <a:rPr lang="ko-KR" altLang="en-US" dirty="0" err="1" smtClean="0"/>
              <a:t>추가수정된</a:t>
            </a:r>
            <a:r>
              <a:rPr lang="ko-KR" altLang="en-US" dirty="0" smtClean="0"/>
              <a:t>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79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781</Words>
  <Application>Microsoft Office PowerPoint</Application>
  <PresentationFormat>와이드스크린</PresentationFormat>
  <Paragraphs>193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heeya</dc:creator>
  <cp:lastModifiedBy>a</cp:lastModifiedBy>
  <cp:revision>44</cp:revision>
  <dcterms:created xsi:type="dcterms:W3CDTF">2017-06-25T15:36:10Z</dcterms:created>
  <dcterms:modified xsi:type="dcterms:W3CDTF">2017-06-30T12:41:50Z</dcterms:modified>
</cp:coreProperties>
</file>