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2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8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0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9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1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98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7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F576-3884-49B5-B31D-3C26BE7923B3}" type="datetimeFigureOut">
              <a:rPr lang="ko-KR" altLang="en-US" smtClean="0"/>
              <a:t>2017-06-29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5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57626"/>
              </p:ext>
            </p:extLst>
          </p:nvPr>
        </p:nvGraphicFramePr>
        <p:xfrm>
          <a:off x="5636559" y="3994525"/>
          <a:ext cx="2603500" cy="219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~Snake();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GetDir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SetDir</a:t>
                      </a:r>
                      <a:r>
                        <a:rPr lang="en-US" altLang="ko-KR" sz="1200" baseline="0" dirty="0" smtClean="0"/>
                        <a:t>(Direction </a:t>
                      </a:r>
                      <a:r>
                        <a:rPr lang="en-US" altLang="ko-KR" sz="1200" baseline="0" dirty="0" err="1" smtClean="0"/>
                        <a:t>NextDir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(x, y);</a:t>
                      </a: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16351"/>
              </p:ext>
            </p:extLst>
          </p:nvPr>
        </p:nvGraphicFramePr>
        <p:xfrm>
          <a:off x="8719484" y="1503916"/>
          <a:ext cx="2667000" cy="228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APPLE_CLR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vApple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APPLE_CLR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GetColor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Point </a:t>
                      </a:r>
                      <a:r>
                        <a:rPr lang="en-US" altLang="ko-KR" sz="1200" baseline="0" dirty="0" err="1" smtClean="0"/>
                        <a:t>MakeApplePosition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MAX);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10221"/>
              </p:ext>
            </p:extLst>
          </p:nvPr>
        </p:nvGraphicFramePr>
        <p:xfrm>
          <a:off x="5620684" y="1024434"/>
          <a:ext cx="2667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X, Y;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Apple </a:t>
                      </a:r>
                      <a:r>
                        <a:rPr lang="en-US" altLang="ko-KR" sz="1200" baseline="0" dirty="0" err="1" smtClean="0"/>
                        <a:t>cRedApple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Apple </a:t>
                      </a:r>
                      <a:r>
                        <a:rPr lang="en-US" altLang="ko-KR" sz="1200" baseline="0" dirty="0" err="1" smtClean="0"/>
                        <a:t>cGreenApple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Map(</a:t>
                      </a:r>
                      <a:r>
                        <a:rPr lang="en-US" altLang="ko-KR" sz="1200" baseline="0" dirty="0" err="1" smtClean="0"/>
                        <a:t>x,y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~MAP();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(APPLE_CLR c);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MakeRandomApple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Num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49726"/>
              </p:ext>
            </p:extLst>
          </p:nvPr>
        </p:nvGraphicFramePr>
        <p:xfrm>
          <a:off x="607359" y="603625"/>
          <a:ext cx="2032000" cy="124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</a:tblGrid>
              <a:tr h="235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GameController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32681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618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Restart();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Exit();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54102"/>
              </p:ext>
            </p:extLst>
          </p:nvPr>
        </p:nvGraphicFramePr>
        <p:xfrm>
          <a:off x="607359" y="2216525"/>
          <a:ext cx="2032000" cy="124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</a:tblGrid>
              <a:tr h="235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SnakeController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cSnakeGame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</a:tr>
              <a:tr h="618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Restart();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Exit();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77812"/>
              </p:ext>
            </p:extLst>
          </p:nvPr>
        </p:nvGraphicFramePr>
        <p:xfrm>
          <a:off x="3223559" y="2517940"/>
          <a:ext cx="2032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Timer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</a:tr>
              <a:tr h="618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err="1" smtClean="0"/>
                        <a:t>SnakeCanGo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Move();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ChangeDirection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V="1">
            <a:off x="1623359" y="1844840"/>
            <a:ext cx="0" cy="3462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50459" y="2648324"/>
            <a:ext cx="6223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flipV="1">
            <a:off x="4226859" y="2019300"/>
            <a:ext cx="1308100" cy="895724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4341159" y="3118224"/>
            <a:ext cx="1193800" cy="939800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017684" y="1638674"/>
            <a:ext cx="16002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87753" y="586291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21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64744"/>
              </p:ext>
            </p:extLst>
          </p:nvPr>
        </p:nvGraphicFramePr>
        <p:xfrm>
          <a:off x="2882601" y="3424370"/>
          <a:ext cx="26035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~Snake();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GetDir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SetDir</a:t>
                      </a:r>
                      <a:r>
                        <a:rPr lang="en-US" altLang="ko-KR" sz="1200" baseline="0" dirty="0" smtClean="0"/>
                        <a:t>(Direction </a:t>
                      </a:r>
                      <a:r>
                        <a:rPr lang="en-US" altLang="ko-KR" sz="1200" baseline="0" dirty="0" err="1" smtClean="0"/>
                        <a:t>NextDir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(APPLE_CLR); 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//snake kill </a:t>
                      </a:r>
                      <a:r>
                        <a:rPr lang="ko-KR" altLang="en-US" sz="1200" baseline="0" dirty="0" smtClean="0"/>
                        <a:t>결과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몸길이</a:t>
                      </a:r>
                      <a:r>
                        <a:rPr lang="en-US" altLang="ko-KR" sz="1200" baseline="0" dirty="0" smtClean="0"/>
                        <a:t>0</a:t>
                      </a:r>
                      <a:r>
                        <a:rPr lang="ko-KR" altLang="en-US" sz="1200" baseline="0" dirty="0" smtClean="0"/>
                        <a:t>인지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//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상태유지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11925"/>
              </p:ext>
            </p:extLst>
          </p:nvPr>
        </p:nvGraphicFramePr>
        <p:xfrm>
          <a:off x="5965526" y="933761"/>
          <a:ext cx="2667000" cy="228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APPLE_COLOR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x, y;</a:t>
                      </a:r>
                      <a:endParaRPr lang="ko-KR" altLang="en-US" sz="1200" dirty="0"/>
                    </a:p>
                  </a:txBody>
                  <a:tcPr/>
                </a:tc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Apple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~Apple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+Apple* </a:t>
                      </a:r>
                      <a:r>
                        <a:rPr lang="en-US" altLang="ko-KR" sz="1200" baseline="0" dirty="0" err="1" smtClean="0"/>
                        <a:t>createApple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nMapSizex</a:t>
                      </a:r>
                      <a:r>
                        <a:rPr lang="en-US" altLang="ko-KR" sz="1200" baseline="0" dirty="0" smtClean="0"/>
                        <a:t>, y, color);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err="1" smtClean="0"/>
                        <a:t>Randomxy</a:t>
                      </a:r>
                      <a:endParaRPr lang="en-US" altLang="ko-KR" sz="12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err="1" smtClean="0"/>
                        <a:t>Randomcolor</a:t>
                      </a:r>
                      <a:endParaRPr lang="en-US" altLang="ko-KR" sz="12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01810"/>
              </p:ext>
            </p:extLst>
          </p:nvPr>
        </p:nvGraphicFramePr>
        <p:xfrm>
          <a:off x="2866726" y="454279"/>
          <a:ext cx="2667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X, Y</a:t>
                      </a:r>
                      <a:r>
                        <a:rPr lang="en-US" altLang="ko-KR" sz="1200" baseline="0" dirty="0" smtClean="0"/>
                        <a:t>; -</a:t>
                      </a:r>
                      <a:r>
                        <a:rPr lang="en-US" altLang="ko-KR" sz="1200" baseline="0" dirty="0" err="1" smtClean="0"/>
                        <a:t>mapsize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Vector&lt;Apple&gt; </a:t>
                      </a:r>
                      <a:r>
                        <a:rPr lang="en-US" altLang="ko-KR" sz="1200" baseline="0" dirty="0" err="1" smtClean="0"/>
                        <a:t>vApple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Map(</a:t>
                      </a:r>
                      <a:r>
                        <a:rPr lang="en-US" altLang="ko-KR" sz="1200" baseline="0" dirty="0" err="1" smtClean="0"/>
                        <a:t>x,y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~MAP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+SIZE </a:t>
                      </a:r>
                      <a:r>
                        <a:rPr lang="en-US" altLang="ko-KR" sz="1200" baseline="0" dirty="0" err="1" smtClean="0"/>
                        <a:t>getMapSize</a:t>
                      </a:r>
                      <a:r>
                        <a:rPr lang="en-US" altLang="ko-KR" sz="1200" baseline="0" dirty="0" smtClean="0"/>
                        <a:t>();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+ APPLE*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(); -&gt; apple-&gt;</a:t>
                      </a:r>
                      <a:r>
                        <a:rPr lang="en-US" altLang="ko-KR" sz="1200" baseline="0" dirty="0" err="1" smtClean="0"/>
                        <a:t>createapple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호출 후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99712"/>
              </p:ext>
            </p:extLst>
          </p:nvPr>
        </p:nvGraphicFramePr>
        <p:xfrm>
          <a:off x="469601" y="1947785"/>
          <a:ext cx="2032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</a:tr>
              <a:tr h="618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ChangeDirection</a:t>
                      </a:r>
                      <a:r>
                        <a:rPr lang="en-US" altLang="ko-KR" sz="1200" baseline="0" dirty="0" smtClean="0"/>
                        <a:t>();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Move();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ret1 =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ret2 =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(Snake’s </a:t>
                      </a:r>
                      <a:r>
                        <a:rPr lang="en-US" altLang="ko-KR" sz="1200" baseline="0" dirty="0" err="1" smtClean="0"/>
                        <a:t>head.x</a:t>
                      </a:r>
                      <a:r>
                        <a:rPr lang="en-US" altLang="ko-KR" sz="1200" baseline="0" dirty="0" smtClean="0"/>
                        <a:t>, y);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-&gt; !ret1 ||!</a:t>
                      </a:r>
                      <a:r>
                        <a:rPr lang="en-US" altLang="ko-KR" sz="1200" baseline="0" smtClean="0"/>
                        <a:t>ret2 return false 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1472901" y="1449145"/>
            <a:ext cx="1308100" cy="895724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1472901" y="2390291"/>
            <a:ext cx="1193800" cy="939800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263726" y="1068519"/>
            <a:ext cx="16002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74275" y="622867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36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357</Words>
  <Application>Microsoft Office PowerPoint</Application>
  <PresentationFormat>와이드스크린</PresentationFormat>
  <Paragraphs>95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heeya</dc:creator>
  <cp:lastModifiedBy>heeya</cp:lastModifiedBy>
  <cp:revision>24</cp:revision>
  <dcterms:created xsi:type="dcterms:W3CDTF">2017-06-25T15:36:10Z</dcterms:created>
  <dcterms:modified xsi:type="dcterms:W3CDTF">2017-06-29T06:38:29Z</dcterms:modified>
</cp:coreProperties>
</file>