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8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0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9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1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8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7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F576-3884-49B5-B31D-3C26BE7923B3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5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57626"/>
              </p:ext>
            </p:extLst>
          </p:nvPr>
        </p:nvGraphicFramePr>
        <p:xfrm>
          <a:off x="5636559" y="3994525"/>
          <a:ext cx="2603500" cy="219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(x, y);</a:t>
                      </a: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16351"/>
              </p:ext>
            </p:extLst>
          </p:nvPr>
        </p:nvGraphicFramePr>
        <p:xfrm>
          <a:off x="8719484" y="1503916"/>
          <a:ext cx="2667000" cy="228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APPLE_CLR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vApple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APPLE_CLR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GetColor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Point </a:t>
                      </a:r>
                      <a:r>
                        <a:rPr lang="en-US" altLang="ko-KR" sz="1200" baseline="0" dirty="0" err="1" smtClean="0"/>
                        <a:t>MakeApplePosition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MAX);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10221"/>
              </p:ext>
            </p:extLst>
          </p:nvPr>
        </p:nvGraphicFramePr>
        <p:xfrm>
          <a:off x="5620684" y="1024434"/>
          <a:ext cx="2667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Apple </a:t>
                      </a:r>
                      <a:r>
                        <a:rPr lang="en-US" altLang="ko-KR" sz="1200" baseline="0" dirty="0" err="1" smtClean="0"/>
                        <a:t>cRedApple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Apple </a:t>
                      </a:r>
                      <a:r>
                        <a:rPr lang="en-US" altLang="ko-KR" sz="1200" baseline="0" dirty="0" err="1" smtClean="0"/>
                        <a:t>cGreenApple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(APPLE_CLR c);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MakeRandomApple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Num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49726"/>
              </p:ext>
            </p:extLst>
          </p:nvPr>
        </p:nvGraphicFramePr>
        <p:xfrm>
          <a:off x="607359" y="603625"/>
          <a:ext cx="2032000" cy="124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GameController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Restart();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Exit();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54102"/>
              </p:ext>
            </p:extLst>
          </p:nvPr>
        </p:nvGraphicFramePr>
        <p:xfrm>
          <a:off x="607359" y="2216525"/>
          <a:ext cx="2032000" cy="124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SnakeController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cSnakeGame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Restart();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Exit();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77812"/>
              </p:ext>
            </p:extLst>
          </p:nvPr>
        </p:nvGraphicFramePr>
        <p:xfrm>
          <a:off x="3223559" y="2517940"/>
          <a:ext cx="2032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Timer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 smtClean="0"/>
                        <a:t>SnakeCanGo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Move();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V="1">
            <a:off x="1623359" y="1844840"/>
            <a:ext cx="0" cy="3462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50459" y="2648324"/>
            <a:ext cx="6223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flipV="1">
            <a:off x="4226859" y="2019300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4341159" y="3118224"/>
            <a:ext cx="1193800" cy="939800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017684" y="1638674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87753" y="586291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21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882601" y="3424370"/>
          <a:ext cx="26035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(APPLE_CLR); 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//snake kill </a:t>
                      </a:r>
                      <a:r>
                        <a:rPr lang="ko-KR" altLang="en-US" sz="1200" baseline="0" dirty="0" smtClean="0"/>
                        <a:t>결과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몸길이</a:t>
                      </a:r>
                      <a:r>
                        <a:rPr lang="en-US" altLang="ko-KR" sz="1200" baseline="0" dirty="0" smtClean="0"/>
                        <a:t>0</a:t>
                      </a:r>
                      <a:r>
                        <a:rPr lang="ko-KR" altLang="en-US" sz="1200" baseline="0" dirty="0" smtClean="0"/>
                        <a:t>인지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//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상태유지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965526" y="933761"/>
          <a:ext cx="2667000" cy="228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APPLE_COLOR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+Apple* 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nMapSizex</a:t>
                      </a:r>
                      <a:r>
                        <a:rPr lang="en-US" altLang="ko-KR" sz="1200" baseline="0" dirty="0" smtClean="0"/>
                        <a:t>, y, color);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err="1" smtClean="0"/>
                        <a:t>Randomxy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err="1" smtClean="0"/>
                        <a:t>Randomcolor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866726" y="454279"/>
          <a:ext cx="2667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 -</a:t>
                      </a:r>
                      <a:r>
                        <a:rPr lang="en-US" altLang="ko-KR" sz="1200" baseline="0" dirty="0" err="1" smtClean="0"/>
                        <a:t>mapsize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Vector&lt;Apple&gt; </a:t>
                      </a:r>
                      <a:r>
                        <a:rPr lang="en-US" altLang="ko-KR" sz="1200" baseline="0" dirty="0" err="1" smtClean="0"/>
                        <a:t>vApple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+SIZE </a:t>
                      </a:r>
                      <a:r>
                        <a:rPr lang="en-US" altLang="ko-KR" sz="1200" baseline="0" dirty="0" err="1" smtClean="0"/>
                        <a:t>getMapSize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APPLE*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(); -&gt; apple-&gt;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호출 후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69601" y="1947785"/>
          <a:ext cx="203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Move();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ret1 =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ret2 =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(Snake’s </a:t>
                      </a:r>
                      <a:r>
                        <a:rPr lang="en-US" altLang="ko-KR" sz="1200" baseline="0" dirty="0" err="1" smtClean="0"/>
                        <a:t>head.x</a:t>
                      </a:r>
                      <a:r>
                        <a:rPr lang="en-US" altLang="ko-KR" sz="1200" baseline="0" dirty="0" smtClean="0"/>
                        <a:t>, y);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-&gt; !ret1 ||!</a:t>
                      </a:r>
                      <a:r>
                        <a:rPr lang="en-US" altLang="ko-KR" sz="1200" baseline="0" smtClean="0"/>
                        <a:t>ret2 return false 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472901" y="1449145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472901" y="2390291"/>
            <a:ext cx="1193800" cy="939800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263726" y="1068519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7822" y="5104215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 – 2017. 6. 29 </a:t>
            </a:r>
            <a:r>
              <a:rPr lang="ko-KR" altLang="en-US" dirty="0" smtClean="0"/>
              <a:t>회의 후 수정사항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52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34298"/>
              </p:ext>
            </p:extLst>
          </p:nvPr>
        </p:nvGraphicFramePr>
        <p:xfrm>
          <a:off x="2874980" y="3698690"/>
          <a:ext cx="341914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(APPLE_CLR,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 </a:t>
                      </a:r>
                    </a:p>
                    <a:p>
                      <a:pPr latinLnBrk="1"/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46741"/>
              </p:ext>
            </p:extLst>
          </p:nvPr>
        </p:nvGraphicFramePr>
        <p:xfrm>
          <a:off x="6417347" y="890730"/>
          <a:ext cx="336818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APPLE_COLOR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Point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sApplePosition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~Apple();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+ Apple* 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nMapSizex</a:t>
                      </a:r>
                      <a:r>
                        <a:rPr lang="en-US" altLang="ko-KR" sz="1200" baseline="0" dirty="0" smtClean="0"/>
                        <a:t>, y, color);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GetAppleX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GetAppleY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Point </a:t>
                      </a:r>
                      <a:r>
                        <a:rPr lang="en-US" altLang="ko-KR" sz="1200" baseline="0" dirty="0" err="1" smtClean="0"/>
                        <a:t>RandomXY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nMax_X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nMax_Y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APPLE_CLR </a:t>
                      </a:r>
                      <a:r>
                        <a:rPr lang="en-US" altLang="ko-KR" sz="1200" baseline="0" dirty="0" err="1" smtClean="0"/>
                        <a:t>RandomColor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98651"/>
              </p:ext>
            </p:extLst>
          </p:nvPr>
        </p:nvGraphicFramePr>
        <p:xfrm>
          <a:off x="2866726" y="454279"/>
          <a:ext cx="2667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Size </a:t>
                      </a:r>
                      <a:r>
                        <a:rPr lang="en-US" altLang="ko-KR" sz="1200" dirty="0" err="1" smtClean="0"/>
                        <a:t>sMapSize</a:t>
                      </a:r>
                      <a:r>
                        <a:rPr lang="en-US" altLang="ko-KR" sz="1200" dirty="0" smtClean="0"/>
                        <a:t>;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Vector&lt;Apple&gt; </a:t>
                      </a:r>
                      <a:r>
                        <a:rPr lang="en-US" altLang="ko-KR" sz="1200" baseline="0" dirty="0" err="1" smtClean="0"/>
                        <a:t>vApple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~MAP();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+ SIZE </a:t>
                      </a:r>
                      <a:r>
                        <a:rPr lang="en-US" altLang="ko-KR" sz="1200" baseline="0" dirty="0" err="1" smtClean="0"/>
                        <a:t>GetMapSize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APPLE*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69601" y="1947785"/>
          <a:ext cx="203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Move();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ret1 =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ret2 =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(Snake’s </a:t>
                      </a:r>
                      <a:r>
                        <a:rPr lang="en-US" altLang="ko-KR" sz="1200" baseline="0" dirty="0" err="1" smtClean="0"/>
                        <a:t>head.x</a:t>
                      </a:r>
                      <a:r>
                        <a:rPr lang="en-US" altLang="ko-KR" sz="1200" baseline="0" dirty="0" smtClean="0"/>
                        <a:t>, y);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-&gt; !ret1 ||!</a:t>
                      </a:r>
                      <a:r>
                        <a:rPr lang="en-US" altLang="ko-KR" sz="1200" baseline="0" smtClean="0"/>
                        <a:t>ret2 return false 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472901" y="1449145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587201" y="2557931"/>
            <a:ext cx="1277919" cy="1274929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672516" y="1057761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7822" y="5104215"/>
            <a:ext cx="483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 – 2017. 6. 30 </a:t>
            </a:r>
            <a:r>
              <a:rPr lang="ko-KR" altLang="en-US" dirty="0" smtClean="0"/>
              <a:t>짜면서 수정된 사항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0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65016"/>
              </p:ext>
            </p:extLst>
          </p:nvPr>
        </p:nvGraphicFramePr>
        <p:xfrm>
          <a:off x="3251372" y="3665439"/>
          <a:ext cx="341914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~Snake();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GetSize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Direction </a:t>
                      </a:r>
                      <a:r>
                        <a:rPr lang="en-US" altLang="ko-KR" sz="1100" baseline="0" dirty="0" err="1" smtClean="0"/>
                        <a:t>GetDir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Direction </a:t>
                      </a:r>
                      <a:r>
                        <a:rPr lang="en-US" altLang="ko-KR" sz="1100" baseline="0" dirty="0" err="1" smtClean="0"/>
                        <a:t>SetDir</a:t>
                      </a:r>
                      <a:r>
                        <a:rPr lang="en-US" altLang="ko-KR" sz="1100" baseline="0" dirty="0" smtClean="0"/>
                        <a:t>(Direction </a:t>
                      </a:r>
                      <a:r>
                        <a:rPr lang="en-US" altLang="ko-KR" sz="1100" baseline="0" dirty="0" err="1" smtClean="0"/>
                        <a:t>NextDir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MoveSnake</a:t>
                      </a:r>
                      <a:r>
                        <a:rPr lang="en-US" altLang="ko-KR" sz="1100" baseline="0" dirty="0" smtClean="0"/>
                        <a:t>(APPLE_CLR,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Y); </a:t>
                      </a:r>
                    </a:p>
                    <a:p>
                      <a:pPr latinLnBrk="1"/>
                      <a:endParaRPr lang="en-US" altLang="ko-KR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07600"/>
              </p:ext>
            </p:extLst>
          </p:nvPr>
        </p:nvGraphicFramePr>
        <p:xfrm>
          <a:off x="8381412" y="890731"/>
          <a:ext cx="336818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APPLE_COLOR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Point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sApplePosition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Apple();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~Apple();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createApple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nMapSizex</a:t>
                      </a:r>
                      <a:r>
                        <a:rPr lang="en-US" altLang="ko-KR" sz="1100" baseline="0" dirty="0" smtClean="0"/>
                        <a:t>, y, color);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GetAppleX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GetAppleY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+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 APPLE_COLOR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GetAppleColor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Point </a:t>
                      </a:r>
                      <a:r>
                        <a:rPr lang="en-US" altLang="ko-KR" sz="1100" baseline="0" dirty="0" err="1" smtClean="0"/>
                        <a:t>RandomXY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nMax_X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nMax_Y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APPLE_CLR </a:t>
                      </a:r>
                      <a:r>
                        <a:rPr lang="en-US" altLang="ko-KR" sz="1100" baseline="0" dirty="0" err="1" smtClean="0"/>
                        <a:t>RandomColor</a:t>
                      </a:r>
                      <a:r>
                        <a:rPr lang="en-US" altLang="ko-KR" sz="1100" baseline="0" dirty="0" smtClean="0"/>
                        <a:t>();</a:t>
                      </a:r>
                      <a:endParaRPr lang="en-US" altLang="ko-KR" sz="11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79157"/>
              </p:ext>
            </p:extLst>
          </p:nvPr>
        </p:nvGraphicFramePr>
        <p:xfrm>
          <a:off x="3251372" y="475253"/>
          <a:ext cx="4766521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Size </a:t>
                      </a:r>
                      <a:r>
                        <a:rPr lang="en-US" altLang="ko-KR" sz="1200" dirty="0" err="1" smtClean="0"/>
                        <a:t>sMapSize</a:t>
                      </a:r>
                      <a:r>
                        <a:rPr lang="en-US" altLang="ko-KR" sz="1200" dirty="0" smtClean="0"/>
                        <a:t>;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Vector&lt;Apple&gt; </a:t>
                      </a:r>
                      <a:r>
                        <a:rPr lang="en-US" altLang="ko-KR" sz="1200" baseline="0" dirty="0" err="1" smtClean="0"/>
                        <a:t>vApple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Map(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y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~MAP();</a:t>
                      </a:r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+ SIZE </a:t>
                      </a:r>
                      <a:r>
                        <a:rPr lang="en-US" altLang="ko-KR" sz="1100" baseline="0" dirty="0" err="1" smtClean="0"/>
                        <a:t>GetMapSize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Void </a:t>
                      </a:r>
                      <a:r>
                        <a:rPr lang="en-US" altLang="ko-KR" sz="1100" baseline="0" dirty="0" err="1" smtClean="0"/>
                        <a:t>MakeApple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ExistApple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y, 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Apple**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sGetApple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=NULL</a:t>
                      </a:r>
                      <a:r>
                        <a:rPr lang="en-US" altLang="ko-KR" sz="1100" baseline="0" dirty="0" smtClean="0"/>
                        <a:t>);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DeleteApple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y);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bool </a:t>
                      </a:r>
                      <a:r>
                        <a:rPr lang="en-US" altLang="ko-KR" sz="1100" baseline="0" dirty="0" err="1" smtClean="0"/>
                        <a:t>DestroyWall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y</a:t>
                      </a:r>
                      <a:r>
                        <a:rPr lang="en-US" altLang="ko-KR" sz="1100" baseline="0" dirty="0" smtClean="0"/>
                        <a:t>)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;</a:t>
                      </a:r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17253"/>
              </p:ext>
            </p:extLst>
          </p:nvPr>
        </p:nvGraphicFramePr>
        <p:xfrm>
          <a:off x="469600" y="1947785"/>
          <a:ext cx="2534461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ChangeDirection</a:t>
                      </a:r>
                      <a:r>
                        <a:rPr lang="en-US" altLang="ko-KR" sz="1100" baseline="0" dirty="0" smtClean="0"/>
                        <a:t>();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bool</a:t>
                      </a:r>
                      <a:r>
                        <a:rPr lang="en-US" altLang="ko-KR" sz="1100" baseline="0" dirty="0" smtClean="0"/>
                        <a:t> Move();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-&gt; </a:t>
                      </a:r>
                      <a:r>
                        <a:rPr lang="en-US" altLang="ko-KR" sz="1100" baseline="0" dirty="0" err="1" smtClean="0"/>
                        <a:t>existapple</a:t>
                      </a:r>
                      <a:r>
                        <a:rPr lang="en-US" altLang="ko-KR" sz="11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-&gt; </a:t>
                      </a:r>
                      <a:r>
                        <a:rPr lang="en-US" altLang="ko-KR" sz="1100" baseline="0" dirty="0" err="1" smtClean="0"/>
                        <a:t>bool</a:t>
                      </a:r>
                      <a:r>
                        <a:rPr lang="en-US" altLang="ko-KR" sz="1100" baseline="0" dirty="0" smtClean="0"/>
                        <a:t> ret1 = </a:t>
                      </a:r>
                      <a:r>
                        <a:rPr lang="en-US" altLang="ko-KR" sz="1100" baseline="0" dirty="0" err="1" smtClean="0"/>
                        <a:t>moveSnake</a:t>
                      </a:r>
                      <a:r>
                        <a:rPr lang="en-US" altLang="ko-KR" sz="11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-&gt; </a:t>
                      </a:r>
                      <a:r>
                        <a:rPr lang="en-US" altLang="ko-KR" sz="1100" baseline="0" dirty="0" err="1" smtClean="0"/>
                        <a:t>bool</a:t>
                      </a:r>
                      <a:r>
                        <a:rPr lang="en-US" altLang="ko-KR" sz="1100" baseline="0" dirty="0" smtClean="0"/>
                        <a:t> ret2 = </a:t>
                      </a:r>
                      <a:r>
                        <a:rPr lang="en-US" altLang="ko-KR" sz="1100" baseline="0" dirty="0" err="1" smtClean="0"/>
                        <a:t>destroyWall</a:t>
                      </a:r>
                      <a:r>
                        <a:rPr lang="en-US" altLang="ko-KR" sz="1100" baseline="0" dirty="0" smtClean="0"/>
                        <a:t>(Snake’s </a:t>
                      </a:r>
                      <a:r>
                        <a:rPr lang="en-US" altLang="ko-KR" sz="1100" baseline="0" dirty="0" err="1" smtClean="0"/>
                        <a:t>head.x</a:t>
                      </a:r>
                      <a:r>
                        <a:rPr lang="en-US" altLang="ko-KR" sz="1100" baseline="0" dirty="0" smtClean="0"/>
                        <a:t>, y);</a:t>
                      </a:r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-&gt; !ret1 ||!ret2 return false</a:t>
                      </a:r>
                      <a:r>
                        <a:rPr lang="en-US" altLang="ko-KR" sz="1200" baseline="0" dirty="0" smtClean="0"/>
                        <a:t> 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472901" y="606829"/>
            <a:ext cx="1778471" cy="1738040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587201" y="2557931"/>
            <a:ext cx="1664171" cy="1249298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72516" y="1030778"/>
            <a:ext cx="3731629" cy="269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7822" y="5104215"/>
            <a:ext cx="483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 – 2017. 6. 30 </a:t>
            </a:r>
            <a:r>
              <a:rPr lang="ko-KR" altLang="en-US" dirty="0" smtClean="0"/>
              <a:t>짜면서 수정된 사항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79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777</Words>
  <Application>Microsoft Office PowerPoint</Application>
  <PresentationFormat>와이드스크린</PresentationFormat>
  <Paragraphs>194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heeya</dc:creator>
  <cp:lastModifiedBy>a</cp:lastModifiedBy>
  <cp:revision>39</cp:revision>
  <dcterms:created xsi:type="dcterms:W3CDTF">2017-06-25T15:36:10Z</dcterms:created>
  <dcterms:modified xsi:type="dcterms:W3CDTF">2017-06-30T11:39:36Z</dcterms:modified>
</cp:coreProperties>
</file>