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54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C3811-0E66-4933-A90E-F6F23E48C51E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B835E-4FAE-4F2F-BE4B-183645529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93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B835E-4FAE-4F2F-BE4B-183645529D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548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B835E-4FAE-4F2F-BE4B-183645529D1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32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35087-E8F8-8102-8112-F2F2CB55A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5E4B72-5778-EC78-DF30-3221C3BC1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4D444-891A-9FF1-D3EE-0C9D2D9E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20E-EFC9-468C-BF7E-4F6108691DBF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330DE-B7B0-CE40-3D73-4CC4CE7F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8F4D1-F314-CDF5-3EFB-03F8CB61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FB95-5EE8-4504-A395-241D131B1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3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2F9F5-41A3-5886-64FF-B6B67C66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80E05B-8AED-6D68-CD83-B2DBCC827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E9809F-E2DC-AA04-E0A5-E05ED460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20E-EFC9-468C-BF7E-4F6108691DBF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2906E-EC8F-6B1B-AB17-43F88E3A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D6997-548B-6282-F44F-01A6E762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FB95-5EE8-4504-A395-241D131B1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7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56CFD9-CAAA-9A5C-E0CF-DB5AB7D57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2F2395-E96B-417A-F7E4-F9D10D8C5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792181-9804-57CD-399D-DF5B261C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20E-EFC9-468C-BF7E-4F6108691DBF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8E440-BBC1-499F-903F-4296EB76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E3C96-AA24-29CF-A9C9-7C906852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FB95-5EE8-4504-A395-241D131B1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62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78C28-FE58-ED14-8BCA-196420A8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CB3CF-B2A9-F4FB-51F5-8D0747071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0BEC2-DE3E-97B4-6329-6440128A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20E-EFC9-468C-BF7E-4F6108691DBF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D5DA19-368A-C3D5-3EEB-BDC6FF9F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DC110-EC31-C325-3C17-07ABC4CC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FB95-5EE8-4504-A395-241D131B1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09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2E123-AB06-FEA9-A308-8B7361339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1D6DF8-3A75-DFAC-AA82-B17F964BF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0CC08-9F4A-7AA1-A09C-EBA6EA4D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20E-EFC9-468C-BF7E-4F6108691DBF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95784-CBAA-0AAD-7029-9A0BFBE9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D1FCC-8A30-A8CD-9C2D-CDD86227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FB95-5EE8-4504-A395-241D131B1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28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27E34-E308-0083-66DF-86CDF634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E0056-1102-7EE5-9B76-D91A32B9F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EA6B2C-CFD2-D645-EF11-7DE6B7043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42486-AE1B-EB12-25DB-49AA504E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20E-EFC9-468C-BF7E-4F6108691DBF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9E5817-42B1-E4C3-C7E1-71B838AA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7FEED0-37FA-8310-F161-53236966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FB95-5EE8-4504-A395-241D131B1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03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4F9D9-DD18-EA76-B1DA-8E9390984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67B570-6FB8-FE78-5D76-5C40244C8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95757E-C907-60EC-8438-CEB33D190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30FCB8-B586-119F-A878-06A0646F5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2E2FDA-A5F0-B5EC-B870-3E0553866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06382E-3E7B-2F21-92A4-E961AC71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20E-EFC9-468C-BF7E-4F6108691DBF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C6571A-9A35-A135-8354-D61BD853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B245A4-AA23-BB8E-7820-C50AAE96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FB95-5EE8-4504-A395-241D131B1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3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C23D4-60D3-0C22-59DB-93D49255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6001C8-52D3-D45B-5969-67B419A9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20E-EFC9-468C-BF7E-4F6108691DBF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41C9B4-5992-4F74-ADDD-66174929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EEDF39-EB6E-A762-5375-B1717100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FB95-5EE8-4504-A395-241D131B1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06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CF7C1F-D8BC-E694-0BC0-FED0CB24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20E-EFC9-468C-BF7E-4F6108691DBF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A1B85A-AE04-ABCB-74C3-B996836B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DB8B53-7683-FB22-1F5B-0C185070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FB95-5EE8-4504-A395-241D131B1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08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BF4A7-6198-3F85-A09E-EFA27C3A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62663-A225-42A8-AC7A-BA3BC87D0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1BA33D-B5E1-5620-DF06-EEFD519B5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E5988C-CBC3-E2FA-BFCE-9ADD8F93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20E-EFC9-468C-BF7E-4F6108691DBF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CA6817-830F-5755-757F-20B54E34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EDFF75-64EC-A5E0-C266-50139571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FB95-5EE8-4504-A395-241D131B1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43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843FC-1EC2-2125-8A6B-8C8B2D01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1EF87B-A82D-1F68-E0B9-367EA91CC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6395C1-BB04-4D0E-8C16-10D4085D1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773DBC-06CB-266A-7015-8BF9CD5A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20E-EFC9-468C-BF7E-4F6108691DBF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940AC1-8837-8694-9D6F-FABFA3F4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AEC015-1EB7-1168-7EF0-D736C450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FB95-5EE8-4504-A395-241D131B1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32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BFC1BE-33C4-1B18-3A83-B18DD2D5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5EE1A1-6AF8-BA64-DEC0-6DFBF399A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A240D-1AC6-EF38-98D3-4C6B8701C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5220E-EFC9-468C-BF7E-4F6108691DBF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25D9D-8EA6-938D-F1DE-56F3DB7E8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79AA7-1B10-61C1-F735-B485102E2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61FB95-5EE8-4504-A395-241D131B1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3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931D8-F632-F692-24ED-54DAEDB9A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7626" y="3067003"/>
            <a:ext cx="3710236" cy="88549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2025 PORTFOLIO</a:t>
            </a:r>
            <a:b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기능정의서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CB8A7A-9446-95AE-7270-2C08D473EF12}"/>
              </a:ext>
            </a:extLst>
          </p:cNvPr>
          <p:cNvSpPr/>
          <p:nvPr/>
        </p:nvSpPr>
        <p:spPr>
          <a:xfrm>
            <a:off x="5637229" y="0"/>
            <a:ext cx="6554771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9A3AAD-6129-31C9-E6D1-A707078EFCBA}"/>
              </a:ext>
            </a:extLst>
          </p:cNvPr>
          <p:cNvSpPr/>
          <p:nvPr/>
        </p:nvSpPr>
        <p:spPr>
          <a:xfrm>
            <a:off x="1039697" y="2673918"/>
            <a:ext cx="308728" cy="32301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323E21-ED40-292B-A4C1-F139A0A5611B}"/>
              </a:ext>
            </a:extLst>
          </p:cNvPr>
          <p:cNvSpPr/>
          <p:nvPr/>
        </p:nvSpPr>
        <p:spPr>
          <a:xfrm>
            <a:off x="919897" y="2743994"/>
            <a:ext cx="308728" cy="3230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13F763-5FA2-6ACF-6575-8DDC2E1AF5A3}"/>
              </a:ext>
            </a:extLst>
          </p:cNvPr>
          <p:cNvSpPr/>
          <p:nvPr/>
        </p:nvSpPr>
        <p:spPr>
          <a:xfrm>
            <a:off x="11883272" y="0"/>
            <a:ext cx="308728" cy="129147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F1441B-2C90-F105-DFF9-5609B4E686F2}"/>
              </a:ext>
            </a:extLst>
          </p:cNvPr>
          <p:cNvSpPr/>
          <p:nvPr/>
        </p:nvSpPr>
        <p:spPr>
          <a:xfrm>
            <a:off x="7651817" y="2055044"/>
            <a:ext cx="4096340" cy="355177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8DF533-3FF6-55F6-6A09-208488CE1169}"/>
              </a:ext>
            </a:extLst>
          </p:cNvPr>
          <p:cNvSpPr/>
          <p:nvPr/>
        </p:nvSpPr>
        <p:spPr>
          <a:xfrm>
            <a:off x="7093672" y="1374031"/>
            <a:ext cx="4096340" cy="3800725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83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178281-65F4-7989-8607-9F1F73240987}"/>
              </a:ext>
            </a:extLst>
          </p:cNvPr>
          <p:cNvSpPr/>
          <p:nvPr/>
        </p:nvSpPr>
        <p:spPr>
          <a:xfrm>
            <a:off x="0" y="1"/>
            <a:ext cx="12192000" cy="4901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work : intro</a:t>
            </a:r>
            <a:r>
              <a:rPr lang="ko-KR" altLang="en-US" dirty="0"/>
              <a:t> </a:t>
            </a:r>
            <a:r>
              <a:rPr lang="en-US" altLang="ko-KR" dirty="0"/>
              <a:t>section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0D542-E0DD-C34E-F266-465BAAD1D2BA}"/>
              </a:ext>
            </a:extLst>
          </p:cNvPr>
          <p:cNvSpPr/>
          <p:nvPr/>
        </p:nvSpPr>
        <p:spPr>
          <a:xfrm>
            <a:off x="395926" y="772998"/>
            <a:ext cx="8305014" cy="58446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4D1EEB-B87E-EA6E-CD84-D9B00E3B0A5B}"/>
              </a:ext>
            </a:extLst>
          </p:cNvPr>
          <p:cNvSpPr/>
          <p:nvPr/>
        </p:nvSpPr>
        <p:spPr>
          <a:xfrm>
            <a:off x="9002599" y="772997"/>
            <a:ext cx="2714920" cy="58446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B30E5D-9532-4F5B-B875-ECC0AF908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65" r="14660"/>
          <a:stretch/>
        </p:blipFill>
        <p:spPr>
          <a:xfrm>
            <a:off x="651698" y="1444312"/>
            <a:ext cx="4216893" cy="278797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33ED4AB-ED24-4E16-8833-26D17A4E7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97" t="7318" r="3859"/>
          <a:stretch/>
        </p:blipFill>
        <p:spPr>
          <a:xfrm>
            <a:off x="4829999" y="4251217"/>
            <a:ext cx="3332086" cy="17265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9C2556-44E7-4CB9-9FF7-6210EA465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659" y="1008771"/>
            <a:ext cx="1828800" cy="107632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3931398-A298-4DCF-9452-55737AA649E3}"/>
              </a:ext>
            </a:extLst>
          </p:cNvPr>
          <p:cNvCxnSpPr>
            <a:cxnSpLocks/>
          </p:cNvCxnSpPr>
          <p:nvPr/>
        </p:nvCxnSpPr>
        <p:spPr>
          <a:xfrm>
            <a:off x="1723749" y="3298199"/>
            <a:ext cx="0" cy="803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067678-23BD-4983-AB7F-1C8445FB741F}"/>
              </a:ext>
            </a:extLst>
          </p:cNvPr>
          <p:cNvSpPr txBox="1"/>
          <p:nvPr/>
        </p:nvSpPr>
        <p:spPr>
          <a:xfrm>
            <a:off x="772203" y="3942427"/>
            <a:ext cx="368151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u="sng" dirty="0" err="1"/>
              <a:t>인트로</a:t>
            </a:r>
            <a:endParaRPr lang="en-US" altLang="ko-KR" sz="1400" u="sng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work </a:t>
            </a:r>
            <a:r>
              <a:rPr lang="ko-KR" altLang="en-US" sz="1100" dirty="0"/>
              <a:t>메뉴 진입 시 </a:t>
            </a:r>
            <a:r>
              <a:rPr lang="en-US" altLang="ko-KR" sz="1100" dirty="0"/>
              <a:t>splitting </a:t>
            </a:r>
            <a:r>
              <a:rPr lang="ko-KR" altLang="en-US" sz="1100" dirty="0"/>
              <a:t>사용한 글자 애니메이션</a:t>
            </a:r>
            <a:endParaRPr lang="en-US" altLang="ko-KR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800BA-C515-4F12-91C6-4048C09E346F}"/>
              </a:ext>
            </a:extLst>
          </p:cNvPr>
          <p:cNvSpPr txBox="1"/>
          <p:nvPr/>
        </p:nvSpPr>
        <p:spPr>
          <a:xfrm>
            <a:off x="5019421" y="3013909"/>
            <a:ext cx="36815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u="sng" dirty="0"/>
              <a:t>스크롤 다운</a:t>
            </a:r>
            <a:endParaRPr lang="en-US" altLang="ko-KR" sz="1400" u="sng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Background-color #FFD09B</a:t>
            </a:r>
            <a:r>
              <a:rPr lang="ko-KR" altLang="en-US" sz="1100" dirty="0"/>
              <a:t>로 변경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circle</a:t>
            </a:r>
            <a:r>
              <a:rPr lang="ko-KR" altLang="en-US" sz="1100" dirty="0"/>
              <a:t>요소와 </a:t>
            </a:r>
            <a:r>
              <a:rPr lang="en-US" altLang="ko-KR" sz="1100" dirty="0"/>
              <a:t>h2 </a:t>
            </a:r>
            <a:r>
              <a:rPr lang="ko-KR" altLang="en-US" sz="1100" dirty="0"/>
              <a:t>우선순위를 뒤로 두어 배경 효과</a:t>
            </a:r>
            <a:endParaRPr lang="en-US" altLang="ko-KR" sz="11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7EBFC0D-428C-484B-A50B-199A41B3A566}"/>
              </a:ext>
            </a:extLst>
          </p:cNvPr>
          <p:cNvCxnSpPr>
            <a:cxnSpLocks/>
          </p:cNvCxnSpPr>
          <p:nvPr/>
        </p:nvCxnSpPr>
        <p:spPr>
          <a:xfrm flipV="1">
            <a:off x="7691023" y="4000861"/>
            <a:ext cx="0" cy="432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964F72-60E7-42FB-9293-36A752035638}"/>
              </a:ext>
            </a:extLst>
          </p:cNvPr>
          <p:cNvSpPr/>
          <p:nvPr/>
        </p:nvSpPr>
        <p:spPr>
          <a:xfrm>
            <a:off x="1389086" y="2535888"/>
            <a:ext cx="2783418" cy="762311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56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178281-65F4-7989-8607-9F1F73240987}"/>
              </a:ext>
            </a:extLst>
          </p:cNvPr>
          <p:cNvSpPr/>
          <p:nvPr/>
        </p:nvSpPr>
        <p:spPr>
          <a:xfrm>
            <a:off x="0" y="1"/>
            <a:ext cx="12192000" cy="4901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work : </a:t>
            </a:r>
            <a:r>
              <a:rPr lang="en-US" altLang="ko-KR" dirty="0" err="1"/>
              <a:t>cont</a:t>
            </a:r>
            <a:r>
              <a:rPr lang="en-US" altLang="ko-KR" dirty="0"/>
              <a:t> section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0D542-E0DD-C34E-F266-465BAAD1D2BA}"/>
              </a:ext>
            </a:extLst>
          </p:cNvPr>
          <p:cNvSpPr/>
          <p:nvPr/>
        </p:nvSpPr>
        <p:spPr>
          <a:xfrm>
            <a:off x="395926" y="772998"/>
            <a:ext cx="8305014" cy="58446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4D1EEB-B87E-EA6E-CD84-D9B00E3B0A5B}"/>
              </a:ext>
            </a:extLst>
          </p:cNvPr>
          <p:cNvSpPr/>
          <p:nvPr/>
        </p:nvSpPr>
        <p:spPr>
          <a:xfrm>
            <a:off x="9002599" y="772997"/>
            <a:ext cx="2714920" cy="58446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B410F4-754A-44FF-9D18-66C097974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433" y="2042021"/>
            <a:ext cx="6095999" cy="33065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F31F6C8-A85E-47F0-AA59-AABE5955A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655" y="3297711"/>
            <a:ext cx="1540436" cy="9636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ECED02-F4A0-4178-8731-657E9A06E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72" y="941033"/>
            <a:ext cx="2557257" cy="20634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48D94B1-A16A-4954-B7A8-BC79622EBEB9}"/>
              </a:ext>
            </a:extLst>
          </p:cNvPr>
          <p:cNvSpPr/>
          <p:nvPr/>
        </p:nvSpPr>
        <p:spPr>
          <a:xfrm>
            <a:off x="9162497" y="4261374"/>
            <a:ext cx="2422861" cy="2183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89E11-AFD6-4B81-A4C5-7A3394423108}"/>
              </a:ext>
            </a:extLst>
          </p:cNvPr>
          <p:cNvSpPr txBox="1"/>
          <p:nvPr/>
        </p:nvSpPr>
        <p:spPr>
          <a:xfrm>
            <a:off x="9254935" y="4281394"/>
            <a:ext cx="24142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u="sng" dirty="0"/>
              <a:t>데이터 속성</a:t>
            </a:r>
            <a:endParaRPr lang="en-US" altLang="ko-KR" sz="12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data-site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썸네일 적용을 위한 사이트명 입력</a:t>
            </a:r>
            <a:endParaRPr lang="en-US" altLang="ko-KR" sz="11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8F1E20A-5A6A-4852-9258-B0DD47B9A06F}"/>
              </a:ext>
            </a:extLst>
          </p:cNvPr>
          <p:cNvCxnSpPr>
            <a:cxnSpLocks/>
          </p:cNvCxnSpPr>
          <p:nvPr/>
        </p:nvCxnSpPr>
        <p:spPr>
          <a:xfrm flipV="1">
            <a:off x="3120607" y="2559074"/>
            <a:ext cx="0" cy="710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AC0AB8-6DCB-4C84-AFB0-6B7E5166EDDB}"/>
              </a:ext>
            </a:extLst>
          </p:cNvPr>
          <p:cNvSpPr txBox="1"/>
          <p:nvPr/>
        </p:nvSpPr>
        <p:spPr>
          <a:xfrm>
            <a:off x="2097941" y="1759217"/>
            <a:ext cx="503685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1400" u="sng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인트로</a:t>
            </a:r>
            <a:r>
              <a:rPr lang="ko-KR" altLang="en-US" sz="1100" dirty="0"/>
              <a:t> 타이틀 배경효과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A5B6BB-5647-426F-BBEA-DCFCB4663D59}"/>
              </a:ext>
            </a:extLst>
          </p:cNvPr>
          <p:cNvSpPr txBox="1"/>
          <p:nvPr/>
        </p:nvSpPr>
        <p:spPr>
          <a:xfrm>
            <a:off x="1452108" y="5348591"/>
            <a:ext cx="46438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u="sng" dirty="0"/>
              <a:t>레이아웃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Flex </a:t>
            </a:r>
            <a:r>
              <a:rPr lang="ko-KR" altLang="en-US" sz="1100" dirty="0"/>
              <a:t>사용하여 세로 정렬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지그재그 스타일은 짝수 요소에 </a:t>
            </a:r>
            <a:r>
              <a:rPr lang="en-US" altLang="ko-KR" sz="1100" dirty="0"/>
              <a:t>margin-left: auto</a:t>
            </a:r>
            <a:r>
              <a:rPr lang="ko-KR" altLang="en-US" sz="1100" dirty="0"/>
              <a:t>를 주어 왼쪽 정렬</a:t>
            </a:r>
            <a:endParaRPr lang="en-US" altLang="ko-KR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2DAA9B-6906-4D61-BCD6-70F471D7ACFB}"/>
              </a:ext>
            </a:extLst>
          </p:cNvPr>
          <p:cNvSpPr txBox="1"/>
          <p:nvPr/>
        </p:nvSpPr>
        <p:spPr>
          <a:xfrm>
            <a:off x="5755672" y="986703"/>
            <a:ext cx="36815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u="sng" dirty="0" err="1"/>
              <a:t>호버</a:t>
            </a:r>
            <a:endParaRPr lang="en-US" altLang="ko-KR" sz="1400" u="sng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사이트 정보 표기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transiton</a:t>
            </a:r>
            <a:r>
              <a:rPr lang="ko-KR" altLang="en-US" sz="1100" dirty="0"/>
              <a:t>으로</a:t>
            </a:r>
            <a:r>
              <a:rPr lang="en-US" altLang="ko-KR" sz="1100" dirty="0"/>
              <a:t> </a:t>
            </a:r>
            <a:r>
              <a:rPr lang="ko-KR" altLang="en-US" sz="1100" dirty="0"/>
              <a:t>부드럽게 노출</a:t>
            </a:r>
            <a:endParaRPr lang="en-US" altLang="ko-KR" sz="11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A90FA93-9310-43D0-82C0-11CA235E032D}"/>
              </a:ext>
            </a:extLst>
          </p:cNvPr>
          <p:cNvCxnSpPr>
            <a:cxnSpLocks/>
          </p:cNvCxnSpPr>
          <p:nvPr/>
        </p:nvCxnSpPr>
        <p:spPr>
          <a:xfrm flipV="1">
            <a:off x="7365613" y="1848477"/>
            <a:ext cx="0" cy="1421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9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178281-65F4-7989-8607-9F1F73240987}"/>
              </a:ext>
            </a:extLst>
          </p:cNvPr>
          <p:cNvSpPr/>
          <p:nvPr/>
        </p:nvSpPr>
        <p:spPr>
          <a:xfrm>
            <a:off x="0" y="1"/>
            <a:ext cx="12192000" cy="4901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Portfolio process : intro section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0D542-E0DD-C34E-F266-465BAAD1D2BA}"/>
              </a:ext>
            </a:extLst>
          </p:cNvPr>
          <p:cNvSpPr/>
          <p:nvPr/>
        </p:nvSpPr>
        <p:spPr>
          <a:xfrm>
            <a:off x="395926" y="772998"/>
            <a:ext cx="8305014" cy="58446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4D1EEB-B87E-EA6E-CD84-D9B00E3B0A5B}"/>
              </a:ext>
            </a:extLst>
          </p:cNvPr>
          <p:cNvSpPr/>
          <p:nvPr/>
        </p:nvSpPr>
        <p:spPr>
          <a:xfrm>
            <a:off x="9002599" y="772997"/>
            <a:ext cx="2714920" cy="58446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DFF6F32-C7F8-4C4C-A579-E5F6D34DD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48" y="2036410"/>
            <a:ext cx="6629570" cy="278517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9254304-24C2-4D0E-8FB8-1D190D69F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746" y="968544"/>
            <a:ext cx="1952625" cy="14763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9CF0B3B-65F8-4756-AADB-A2B64ADCAB40}"/>
              </a:ext>
            </a:extLst>
          </p:cNvPr>
          <p:cNvSpPr/>
          <p:nvPr/>
        </p:nvSpPr>
        <p:spPr>
          <a:xfrm>
            <a:off x="4256575" y="4216894"/>
            <a:ext cx="492981" cy="498164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C8753E3-1C9C-4AF1-95A0-07CC2E7019F1}"/>
              </a:ext>
            </a:extLst>
          </p:cNvPr>
          <p:cNvCxnSpPr>
            <a:cxnSpLocks/>
          </p:cNvCxnSpPr>
          <p:nvPr/>
        </p:nvCxnSpPr>
        <p:spPr>
          <a:xfrm>
            <a:off x="4502459" y="4715058"/>
            <a:ext cx="0" cy="327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0E4F94-88A2-47D9-BAB7-DD78465ED586}"/>
              </a:ext>
            </a:extLst>
          </p:cNvPr>
          <p:cNvSpPr txBox="1"/>
          <p:nvPr/>
        </p:nvSpPr>
        <p:spPr>
          <a:xfrm>
            <a:off x="2977194" y="4715058"/>
            <a:ext cx="5036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1400" u="sng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상단 애니메이션이 끝난 뒤 </a:t>
            </a:r>
            <a:r>
              <a:rPr lang="en-US" altLang="ko-KR" sz="1100" dirty="0"/>
              <a:t>opacity</a:t>
            </a:r>
            <a:r>
              <a:rPr lang="ko-KR" altLang="en-US" sz="1100" dirty="0"/>
              <a:t>로 노출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translateY</a:t>
            </a:r>
            <a:r>
              <a:rPr lang="ko-KR" altLang="en-US" sz="1100" dirty="0"/>
              <a:t> 조절로 상하로 부드러운 </a:t>
            </a:r>
            <a:r>
              <a:rPr lang="ko-KR" altLang="en-US" sz="1100" dirty="0" err="1"/>
              <a:t>인터렉션</a:t>
            </a:r>
            <a:endParaRPr lang="en-US" altLang="ko-KR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9AEF84-4E56-48D9-B886-ECAAC576020A}"/>
              </a:ext>
            </a:extLst>
          </p:cNvPr>
          <p:cNvSpPr/>
          <p:nvPr/>
        </p:nvSpPr>
        <p:spPr>
          <a:xfrm>
            <a:off x="1603631" y="2444919"/>
            <a:ext cx="5782590" cy="1452378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BF8C321-8483-4702-A706-70E2EC80C741}"/>
              </a:ext>
            </a:extLst>
          </p:cNvPr>
          <p:cNvCxnSpPr>
            <a:cxnSpLocks/>
          </p:cNvCxnSpPr>
          <p:nvPr/>
        </p:nvCxnSpPr>
        <p:spPr>
          <a:xfrm flipV="1">
            <a:off x="3166475" y="2036410"/>
            <a:ext cx="0" cy="408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5255C6-C682-4DFC-913A-CFEBB5019854}"/>
              </a:ext>
            </a:extLst>
          </p:cNvPr>
          <p:cNvSpPr txBox="1"/>
          <p:nvPr/>
        </p:nvSpPr>
        <p:spPr>
          <a:xfrm>
            <a:off x="1637892" y="1491287"/>
            <a:ext cx="5036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dirty="0" err="1"/>
              <a:t>gsap</a:t>
            </a:r>
            <a:r>
              <a:rPr lang="en-US" altLang="ko-KR" sz="1100" dirty="0"/>
              <a:t> timeline</a:t>
            </a:r>
            <a:r>
              <a:rPr lang="ko-KR" altLang="en-US" sz="1100" dirty="0"/>
              <a:t>을 사용하여 순차적으로 </a:t>
            </a:r>
            <a:r>
              <a:rPr lang="ko-KR" altLang="en-US" sz="1100" dirty="0" err="1"/>
              <a:t>인터렉션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en-US" altLang="ko-KR" sz="1100" dirty="0"/>
              <a:t>line</a:t>
            </a:r>
            <a:r>
              <a:rPr lang="ko-KR" altLang="en-US" sz="1100" dirty="0"/>
              <a:t>의 </a:t>
            </a:r>
            <a:r>
              <a:rPr lang="en-US" altLang="ko-KR" sz="1100" dirty="0"/>
              <a:t>width </a:t>
            </a:r>
            <a:r>
              <a:rPr lang="ko-KR" altLang="en-US" sz="1100" dirty="0"/>
              <a:t>조정 후 </a:t>
            </a:r>
            <a:r>
              <a:rPr lang="en-US" altLang="ko-KR" sz="1100" dirty="0"/>
              <a:t>h2 </a:t>
            </a:r>
            <a:r>
              <a:rPr lang="ko-KR" altLang="en-US" sz="1100" dirty="0"/>
              <a:t>요소가 올라오도록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931386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178281-65F4-7989-8607-9F1F73240987}"/>
              </a:ext>
            </a:extLst>
          </p:cNvPr>
          <p:cNvSpPr/>
          <p:nvPr/>
        </p:nvSpPr>
        <p:spPr>
          <a:xfrm>
            <a:off x="0" y="1"/>
            <a:ext cx="12192000" cy="4901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Portfolio process : brainstorming section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0D542-E0DD-C34E-F266-465BAAD1D2BA}"/>
              </a:ext>
            </a:extLst>
          </p:cNvPr>
          <p:cNvSpPr/>
          <p:nvPr/>
        </p:nvSpPr>
        <p:spPr>
          <a:xfrm>
            <a:off x="395926" y="772998"/>
            <a:ext cx="8305014" cy="58446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4D1EEB-B87E-EA6E-CD84-D9B00E3B0A5B}"/>
              </a:ext>
            </a:extLst>
          </p:cNvPr>
          <p:cNvSpPr/>
          <p:nvPr/>
        </p:nvSpPr>
        <p:spPr>
          <a:xfrm>
            <a:off x="9002599" y="772997"/>
            <a:ext cx="2714920" cy="58446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749D9E-5F69-4DBB-A2C4-0B4E418C7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74" y="1891933"/>
            <a:ext cx="7785717" cy="360674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172071-E4F2-4DFC-BE9E-6631590971FA}"/>
              </a:ext>
            </a:extLst>
          </p:cNvPr>
          <p:cNvCxnSpPr>
            <a:cxnSpLocks/>
          </p:cNvCxnSpPr>
          <p:nvPr/>
        </p:nvCxnSpPr>
        <p:spPr>
          <a:xfrm flipV="1">
            <a:off x="1979719" y="2247174"/>
            <a:ext cx="44673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8556F5-19DE-4978-9256-A153F766FDCD}"/>
              </a:ext>
            </a:extLst>
          </p:cNvPr>
          <p:cNvSpPr/>
          <p:nvPr/>
        </p:nvSpPr>
        <p:spPr>
          <a:xfrm>
            <a:off x="767648" y="2111722"/>
            <a:ext cx="1212071" cy="270907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FD4FBEF-AB5C-47A0-84AB-327A1C442C57}"/>
              </a:ext>
            </a:extLst>
          </p:cNvPr>
          <p:cNvCxnSpPr>
            <a:cxnSpLocks/>
          </p:cNvCxnSpPr>
          <p:nvPr/>
        </p:nvCxnSpPr>
        <p:spPr>
          <a:xfrm>
            <a:off x="6517687" y="5110666"/>
            <a:ext cx="0" cy="521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623D18-0DBC-431E-8EE1-A6C40B5B3B77}"/>
              </a:ext>
            </a:extLst>
          </p:cNvPr>
          <p:cNvSpPr txBox="1"/>
          <p:nvPr/>
        </p:nvSpPr>
        <p:spPr>
          <a:xfrm>
            <a:off x="2426456" y="1520855"/>
            <a:ext cx="46438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u="sng" dirty="0"/>
              <a:t>서브 타이틀 스타일 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가상요소 사용하여 타이틀 뒤에 위치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스크롤 다운 시 </a:t>
            </a:r>
            <a:r>
              <a:rPr lang="en-US" altLang="ko-KR" sz="1100" dirty="0"/>
              <a:t>width </a:t>
            </a:r>
            <a:r>
              <a:rPr lang="ko-KR" altLang="en-US" sz="1100" dirty="0"/>
              <a:t>조절로 줄이 그어지는 것과 같은 효과</a:t>
            </a:r>
            <a:endParaRPr lang="en-US" altLang="ko-KR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55C63A-DE3B-423B-B0D9-E075D328A315}"/>
              </a:ext>
            </a:extLst>
          </p:cNvPr>
          <p:cNvSpPr txBox="1"/>
          <p:nvPr/>
        </p:nvSpPr>
        <p:spPr>
          <a:xfrm>
            <a:off x="5046848" y="5380397"/>
            <a:ext cx="464388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u="sng" dirty="0"/>
              <a:t>스크롤 이벤트</a:t>
            </a:r>
            <a:endParaRPr lang="en-US" altLang="ko-KR" sz="1400" u="sng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스크롤에 따른 크기조절 </a:t>
            </a:r>
            <a:endParaRPr lang="en-US" altLang="ko-KR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F04F4-7384-4877-A844-217D7F4C5B8E}"/>
              </a:ext>
            </a:extLst>
          </p:cNvPr>
          <p:cNvSpPr/>
          <p:nvPr/>
        </p:nvSpPr>
        <p:spPr>
          <a:xfrm>
            <a:off x="2636669" y="2652360"/>
            <a:ext cx="4233706" cy="2220139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DFAA88-C29C-48D8-BDD7-61383A174EF3}"/>
              </a:ext>
            </a:extLst>
          </p:cNvPr>
          <p:cNvCxnSpPr>
            <a:cxnSpLocks/>
          </p:cNvCxnSpPr>
          <p:nvPr/>
        </p:nvCxnSpPr>
        <p:spPr>
          <a:xfrm>
            <a:off x="2897077" y="4859219"/>
            <a:ext cx="0" cy="521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FA8FB6-1A64-4E85-92F3-A8A40C9760BF}"/>
              </a:ext>
            </a:extLst>
          </p:cNvPr>
          <p:cNvSpPr txBox="1"/>
          <p:nvPr/>
        </p:nvSpPr>
        <p:spPr>
          <a:xfrm>
            <a:off x="2331937" y="5465193"/>
            <a:ext cx="5036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이미지 </a:t>
            </a:r>
            <a:r>
              <a:rPr lang="ko-KR" altLang="en-US" sz="1100" dirty="0" err="1"/>
              <a:t>중앙정렬</a:t>
            </a:r>
            <a:endParaRPr lang="en-US" altLang="ko-KR" sz="11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9A56792-CE67-4E05-BCA5-0C8ED667C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946" y="998092"/>
            <a:ext cx="1800225" cy="14859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1B3146-3264-413A-93EF-17AEECC1892F}"/>
              </a:ext>
            </a:extLst>
          </p:cNvPr>
          <p:cNvSpPr/>
          <p:nvPr/>
        </p:nvSpPr>
        <p:spPr>
          <a:xfrm>
            <a:off x="9153621" y="4261374"/>
            <a:ext cx="2422861" cy="2183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9FB240-FBD1-4118-A33C-FA1C5671EC68}"/>
              </a:ext>
            </a:extLst>
          </p:cNvPr>
          <p:cNvSpPr txBox="1"/>
          <p:nvPr/>
        </p:nvSpPr>
        <p:spPr>
          <a:xfrm>
            <a:off x="9254935" y="4281394"/>
            <a:ext cx="24142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u="sng" dirty="0"/>
              <a:t>클래스</a:t>
            </a:r>
            <a:endParaRPr lang="en-US" altLang="ko-KR" sz="12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sub2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서브타이틀 스타일 </a:t>
            </a:r>
            <a:r>
              <a:rPr lang="en-US" altLang="ko-KR" sz="11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24278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178281-65F4-7989-8607-9F1F73240987}"/>
              </a:ext>
            </a:extLst>
          </p:cNvPr>
          <p:cNvSpPr/>
          <p:nvPr/>
        </p:nvSpPr>
        <p:spPr>
          <a:xfrm>
            <a:off x="0" y="1"/>
            <a:ext cx="12192000" cy="4901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Portfolio process : section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0D542-E0DD-C34E-F266-465BAAD1D2BA}"/>
              </a:ext>
            </a:extLst>
          </p:cNvPr>
          <p:cNvSpPr/>
          <p:nvPr/>
        </p:nvSpPr>
        <p:spPr>
          <a:xfrm>
            <a:off x="395926" y="772998"/>
            <a:ext cx="8305014" cy="58446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4D1EEB-B87E-EA6E-CD84-D9B00E3B0A5B}"/>
              </a:ext>
            </a:extLst>
          </p:cNvPr>
          <p:cNvSpPr/>
          <p:nvPr/>
        </p:nvSpPr>
        <p:spPr>
          <a:xfrm>
            <a:off x="9002599" y="772997"/>
            <a:ext cx="2714920" cy="58446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DF1B5C-7DE6-4241-A121-F746B8E8E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96" y="2332886"/>
            <a:ext cx="7554274" cy="27248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0FB20B6-B120-48EF-9AAF-36E84312E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096" y="1028886"/>
            <a:ext cx="1685925" cy="13239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B57688C-F2A9-47A4-BD59-0C9580D6C6EE}"/>
              </a:ext>
            </a:extLst>
          </p:cNvPr>
          <p:cNvSpPr/>
          <p:nvPr/>
        </p:nvSpPr>
        <p:spPr>
          <a:xfrm>
            <a:off x="701336" y="2652361"/>
            <a:ext cx="7705817" cy="56135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A88324-EEB2-41B3-89A0-FBDE2B3A5AA7}"/>
              </a:ext>
            </a:extLst>
          </p:cNvPr>
          <p:cNvCxnSpPr>
            <a:cxnSpLocks/>
          </p:cNvCxnSpPr>
          <p:nvPr/>
        </p:nvCxnSpPr>
        <p:spPr>
          <a:xfrm flipV="1">
            <a:off x="1226595" y="2300126"/>
            <a:ext cx="0" cy="350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3F3DD6-FF1B-42E3-B69F-6D898D581FAC}"/>
              </a:ext>
            </a:extLst>
          </p:cNvPr>
          <p:cNvSpPr txBox="1"/>
          <p:nvPr/>
        </p:nvSpPr>
        <p:spPr>
          <a:xfrm>
            <a:off x="701336" y="1175347"/>
            <a:ext cx="4643887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u="sng" dirty="0"/>
              <a:t>바 영역</a:t>
            </a:r>
            <a:endParaRPr lang="en-US" altLang="ko-KR" sz="1400" u="sng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position</a:t>
            </a:r>
            <a:r>
              <a:rPr lang="ko-KR" altLang="en-US" sz="1100" dirty="0"/>
              <a:t>으로 위치조정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호버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상대적 </a:t>
            </a:r>
            <a:r>
              <a:rPr lang="en-US" altLang="ko-KR" sz="1100" dirty="0"/>
              <a:t>top </a:t>
            </a:r>
            <a:r>
              <a:rPr lang="ko-KR" altLang="en-US" sz="1100" dirty="0"/>
              <a:t>위치를 저장 후 위치 조정</a:t>
            </a:r>
            <a:r>
              <a:rPr lang="en-US" altLang="ko-KR" sz="1100" dirty="0"/>
              <a:t>, font-color : #FFF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반응형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호버</a:t>
            </a:r>
            <a:r>
              <a:rPr lang="ko-KR" altLang="en-US" sz="1100" dirty="0"/>
              <a:t> 이벤트 대신 스크롤 위치에 따라 자동으로 위치 조절</a:t>
            </a:r>
            <a:endParaRPr lang="en-US" altLang="ko-KR" sz="11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B24F8CD-A511-4E56-B457-BF13A7088B7C}"/>
              </a:ext>
            </a:extLst>
          </p:cNvPr>
          <p:cNvCxnSpPr>
            <a:cxnSpLocks/>
          </p:cNvCxnSpPr>
          <p:nvPr/>
        </p:nvCxnSpPr>
        <p:spPr>
          <a:xfrm>
            <a:off x="6934937" y="4767089"/>
            <a:ext cx="0" cy="432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AACF32-C67F-4D68-AD2F-BC1953923122}"/>
              </a:ext>
            </a:extLst>
          </p:cNvPr>
          <p:cNvSpPr txBox="1"/>
          <p:nvPr/>
        </p:nvSpPr>
        <p:spPr>
          <a:xfrm>
            <a:off x="5472976" y="5030952"/>
            <a:ext cx="464388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u="sng" dirty="0"/>
              <a:t>레이아웃</a:t>
            </a:r>
            <a:endParaRPr lang="en-US" altLang="ko-KR" sz="1400" u="sng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flex </a:t>
            </a:r>
            <a:r>
              <a:rPr lang="ko-KR" altLang="en-US" sz="1100" dirty="0"/>
              <a:t>속성을 사용하여 세로 정렬 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680119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178281-65F4-7989-8607-9F1F73240987}"/>
              </a:ext>
            </a:extLst>
          </p:cNvPr>
          <p:cNvSpPr/>
          <p:nvPr/>
        </p:nvSpPr>
        <p:spPr>
          <a:xfrm>
            <a:off x="0" y="1"/>
            <a:ext cx="12192000" cy="4901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Portfolio process : section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0D542-E0DD-C34E-F266-465BAAD1D2BA}"/>
              </a:ext>
            </a:extLst>
          </p:cNvPr>
          <p:cNvSpPr/>
          <p:nvPr/>
        </p:nvSpPr>
        <p:spPr>
          <a:xfrm>
            <a:off x="395926" y="772998"/>
            <a:ext cx="8305014" cy="58446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4D1EEB-B87E-EA6E-CD84-D9B00E3B0A5B}"/>
              </a:ext>
            </a:extLst>
          </p:cNvPr>
          <p:cNvSpPr/>
          <p:nvPr/>
        </p:nvSpPr>
        <p:spPr>
          <a:xfrm>
            <a:off x="9002599" y="772997"/>
            <a:ext cx="2714920" cy="58446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92A11C-2D9D-49DF-93E6-A5FE7168D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20" y="2084600"/>
            <a:ext cx="7717745" cy="32214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078C9BD-1609-441E-8B68-B2A43BF98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156" y="1100830"/>
            <a:ext cx="2445805" cy="175131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76132C2-13BB-4DD6-8554-46705B27FF00}"/>
              </a:ext>
            </a:extLst>
          </p:cNvPr>
          <p:cNvSpPr/>
          <p:nvPr/>
        </p:nvSpPr>
        <p:spPr>
          <a:xfrm>
            <a:off x="5862139" y="4749553"/>
            <a:ext cx="982540" cy="256837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677C3F4-61B1-4016-849C-E03D934C06FE}"/>
              </a:ext>
            </a:extLst>
          </p:cNvPr>
          <p:cNvCxnSpPr>
            <a:cxnSpLocks/>
          </p:cNvCxnSpPr>
          <p:nvPr/>
        </p:nvCxnSpPr>
        <p:spPr>
          <a:xfrm>
            <a:off x="1448537" y="4475867"/>
            <a:ext cx="0" cy="432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98817A-07DA-4CB9-9C36-BEAFBD6E11C0}"/>
              </a:ext>
            </a:extLst>
          </p:cNvPr>
          <p:cNvSpPr txBox="1"/>
          <p:nvPr/>
        </p:nvSpPr>
        <p:spPr>
          <a:xfrm>
            <a:off x="1016386" y="5006390"/>
            <a:ext cx="46438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u="sng" dirty="0"/>
              <a:t>로고 영역</a:t>
            </a:r>
            <a:endParaRPr lang="en-US" altLang="ko-KR" sz="1400" u="sng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Keyframe animation</a:t>
            </a:r>
            <a:r>
              <a:rPr lang="ko-KR" altLang="en-US" sz="1100" dirty="0"/>
              <a:t>을 사용하여 애니메이션 효과 부여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좌</a:t>
            </a:r>
            <a:r>
              <a:rPr lang="en-US" altLang="ko-KR" sz="1100" dirty="0"/>
              <a:t>/</a:t>
            </a:r>
            <a:r>
              <a:rPr lang="ko-KR" altLang="en-US" sz="1100" dirty="0"/>
              <a:t>우 요소는 상 </a:t>
            </a:r>
            <a:r>
              <a:rPr lang="ko-KR" altLang="en-US" sz="1100" dirty="0">
                <a:solidFill>
                  <a:srgbClr val="474747"/>
                </a:solidFill>
                <a:latin typeface="Arial" panose="020B0604020202020204" pitchFamily="34" charset="0"/>
              </a:rPr>
              <a:t>→ </a:t>
            </a:r>
            <a:r>
              <a:rPr lang="ko-KR" altLang="en-US" sz="1100" dirty="0"/>
              <a:t>하로 가운데 요소는 하 </a:t>
            </a:r>
            <a:r>
              <a:rPr lang="ko-KR" altLang="en-US" sz="1100" dirty="0">
                <a:solidFill>
                  <a:srgbClr val="474747"/>
                </a:solidFill>
                <a:latin typeface="Arial" panose="020B0604020202020204" pitchFamily="34" charset="0"/>
              </a:rPr>
              <a:t>→ 상으로 교차</a:t>
            </a:r>
            <a:endParaRPr lang="en-US" altLang="ko-KR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AB52DF-288B-46B6-9835-07D7E012A2E4}"/>
              </a:ext>
            </a:extLst>
          </p:cNvPr>
          <p:cNvSpPr/>
          <p:nvPr/>
        </p:nvSpPr>
        <p:spPr>
          <a:xfrm>
            <a:off x="1162974" y="3089429"/>
            <a:ext cx="2645545" cy="1377373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B718E6F-AAB5-4EA7-8BD9-417D5595A9F0}"/>
              </a:ext>
            </a:extLst>
          </p:cNvPr>
          <p:cNvCxnSpPr>
            <a:cxnSpLocks/>
          </p:cNvCxnSpPr>
          <p:nvPr/>
        </p:nvCxnSpPr>
        <p:spPr>
          <a:xfrm>
            <a:off x="6668607" y="5006390"/>
            <a:ext cx="0" cy="299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624383-2DF8-4231-A125-37C240F04DA2}"/>
              </a:ext>
            </a:extLst>
          </p:cNvPr>
          <p:cNvSpPr txBox="1"/>
          <p:nvPr/>
        </p:nvSpPr>
        <p:spPr>
          <a:xfrm>
            <a:off x="5324374" y="5167597"/>
            <a:ext cx="464388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u="sng" dirty="0"/>
              <a:t>네비게이션</a:t>
            </a:r>
            <a:endParaRPr lang="en-US" altLang="ko-KR" sz="1400" u="sng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슬라이드는 </a:t>
            </a:r>
            <a:r>
              <a:rPr lang="en-US" altLang="ko-KR" sz="1100" dirty="0"/>
              <a:t>background-color </a:t>
            </a:r>
            <a:r>
              <a:rPr lang="ko-KR" altLang="en-US" sz="1100" dirty="0"/>
              <a:t>부여</a:t>
            </a:r>
            <a:endParaRPr lang="en-US" altLang="ko-KR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7EA30C-5777-4DA9-9DC2-FC423D2D7478}"/>
              </a:ext>
            </a:extLst>
          </p:cNvPr>
          <p:cNvSpPr txBox="1"/>
          <p:nvPr/>
        </p:nvSpPr>
        <p:spPr>
          <a:xfrm>
            <a:off x="4522735" y="1513508"/>
            <a:ext cx="464388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u="sng" dirty="0"/>
              <a:t>슬라이드</a:t>
            </a:r>
            <a:endParaRPr lang="en-US" altLang="ko-KR" sz="1400" u="sng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Slick slide</a:t>
            </a:r>
            <a:r>
              <a:rPr lang="ko-KR" altLang="en-US" sz="1100" dirty="0"/>
              <a:t>를 사용한 자동 슬라이드</a:t>
            </a:r>
            <a:endParaRPr lang="en-US" altLang="ko-KR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D27A0D2-CC3D-4D1F-A88F-11C68834B898}"/>
              </a:ext>
            </a:extLst>
          </p:cNvPr>
          <p:cNvCxnSpPr>
            <a:cxnSpLocks/>
          </p:cNvCxnSpPr>
          <p:nvPr/>
        </p:nvCxnSpPr>
        <p:spPr>
          <a:xfrm flipV="1">
            <a:off x="5496754" y="2260574"/>
            <a:ext cx="0" cy="375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620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178281-65F4-7989-8607-9F1F73240987}"/>
              </a:ext>
            </a:extLst>
          </p:cNvPr>
          <p:cNvSpPr/>
          <p:nvPr/>
        </p:nvSpPr>
        <p:spPr>
          <a:xfrm>
            <a:off x="0" y="1"/>
            <a:ext cx="12192000" cy="4901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Portfolio process : section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0D542-E0DD-C34E-F266-465BAAD1D2BA}"/>
              </a:ext>
            </a:extLst>
          </p:cNvPr>
          <p:cNvSpPr/>
          <p:nvPr/>
        </p:nvSpPr>
        <p:spPr>
          <a:xfrm>
            <a:off x="395926" y="772998"/>
            <a:ext cx="8305014" cy="58446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4D1EEB-B87E-EA6E-CD84-D9B00E3B0A5B}"/>
              </a:ext>
            </a:extLst>
          </p:cNvPr>
          <p:cNvSpPr/>
          <p:nvPr/>
        </p:nvSpPr>
        <p:spPr>
          <a:xfrm>
            <a:off x="9002599" y="772997"/>
            <a:ext cx="2714920" cy="58446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562BE5-8733-4E9E-A22B-9ABE312DD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03" y="1292111"/>
            <a:ext cx="7883371" cy="28467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B730A4E-2704-4348-81B1-A8AA33006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410" y="4112987"/>
            <a:ext cx="3429356" cy="24959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1F39E6-627C-4F6A-B653-03D790EDC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409" y="887766"/>
            <a:ext cx="2431299" cy="432476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D3194B1-92FC-4473-AADE-6D4A34BDB63F}"/>
              </a:ext>
            </a:extLst>
          </p:cNvPr>
          <p:cNvSpPr/>
          <p:nvPr/>
        </p:nvSpPr>
        <p:spPr>
          <a:xfrm>
            <a:off x="9153620" y="5212532"/>
            <a:ext cx="2422861" cy="12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3CC058-058D-4337-9903-47D8BD6E081E}"/>
              </a:ext>
            </a:extLst>
          </p:cNvPr>
          <p:cNvSpPr txBox="1"/>
          <p:nvPr/>
        </p:nvSpPr>
        <p:spPr>
          <a:xfrm>
            <a:off x="9260590" y="5284131"/>
            <a:ext cx="24142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u="sng" dirty="0"/>
              <a:t>클래스</a:t>
            </a:r>
            <a:endParaRPr lang="en-US" altLang="ko-KR" sz="12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sub3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서브타이틀 스타일 </a:t>
            </a:r>
            <a:r>
              <a:rPr lang="en-US" altLang="ko-KR" sz="1100" dirty="0"/>
              <a:t>3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2425ACA-70D4-462D-93B6-D69AD262B323}"/>
              </a:ext>
            </a:extLst>
          </p:cNvPr>
          <p:cNvCxnSpPr>
            <a:cxnSpLocks/>
          </p:cNvCxnSpPr>
          <p:nvPr/>
        </p:nvCxnSpPr>
        <p:spPr>
          <a:xfrm flipV="1">
            <a:off x="4131421" y="1315235"/>
            <a:ext cx="0" cy="225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5AC6C9-CD8A-4A30-BD03-E215EFBB257B}"/>
              </a:ext>
            </a:extLst>
          </p:cNvPr>
          <p:cNvSpPr/>
          <p:nvPr/>
        </p:nvSpPr>
        <p:spPr>
          <a:xfrm>
            <a:off x="4079019" y="1533794"/>
            <a:ext cx="1212071" cy="270907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5F019E-D312-4979-A0A0-32A393FA3830}"/>
              </a:ext>
            </a:extLst>
          </p:cNvPr>
          <p:cNvSpPr txBox="1"/>
          <p:nvPr/>
        </p:nvSpPr>
        <p:spPr>
          <a:xfrm>
            <a:off x="3284075" y="823092"/>
            <a:ext cx="4643887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u="sng" dirty="0"/>
              <a:t>서브 타이틀 스타일 </a:t>
            </a:r>
            <a:r>
              <a:rPr lang="en-US" altLang="ko-KR" sz="1400" u="sng" dirty="0"/>
              <a:t>3</a:t>
            </a:r>
            <a:endParaRPr lang="ko-KR" altLang="en-US" sz="1400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D60D49-4CB3-4B12-A4FE-C1204A4831D1}"/>
              </a:ext>
            </a:extLst>
          </p:cNvPr>
          <p:cNvSpPr txBox="1"/>
          <p:nvPr/>
        </p:nvSpPr>
        <p:spPr>
          <a:xfrm>
            <a:off x="2107674" y="3104455"/>
            <a:ext cx="464388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u="sng" dirty="0"/>
              <a:t>폰트 </a:t>
            </a:r>
            <a:r>
              <a:rPr lang="en-US" altLang="ko-KR" sz="1400" u="sng" dirty="0"/>
              <a:t>/ </a:t>
            </a:r>
            <a:r>
              <a:rPr lang="ko-KR" altLang="en-US" sz="1400" u="sng" dirty="0"/>
              <a:t>컬러 영역</a:t>
            </a:r>
            <a:endParaRPr lang="en-US" altLang="ko-KR" sz="1400" u="sng" dirty="0"/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Gsap</a:t>
            </a:r>
            <a:r>
              <a:rPr lang="en-US" altLang="ko-KR" sz="1100" dirty="0"/>
              <a:t> timeline</a:t>
            </a:r>
            <a:r>
              <a:rPr lang="ko-KR" altLang="en-US" sz="1100" dirty="0"/>
              <a:t>으로 </a:t>
            </a:r>
            <a:r>
              <a:rPr lang="en-US" altLang="ko-KR" sz="1100" dirty="0"/>
              <a:t>1.2 </a:t>
            </a:r>
            <a:r>
              <a:rPr lang="ko-KR" altLang="en-US" sz="1100" dirty="0"/>
              <a:t>딜레이</a:t>
            </a:r>
            <a:endParaRPr lang="en-US" altLang="ko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BA8B895-7E0E-410C-A51F-7C7DDF29B534}"/>
              </a:ext>
            </a:extLst>
          </p:cNvPr>
          <p:cNvCxnSpPr>
            <a:cxnSpLocks/>
          </p:cNvCxnSpPr>
          <p:nvPr/>
        </p:nvCxnSpPr>
        <p:spPr>
          <a:xfrm flipV="1">
            <a:off x="3802841" y="2841404"/>
            <a:ext cx="0" cy="526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56DAE1-A9B5-4B1E-9E36-6E712C72EBDC}"/>
              </a:ext>
            </a:extLst>
          </p:cNvPr>
          <p:cNvCxnSpPr>
            <a:cxnSpLocks/>
          </p:cNvCxnSpPr>
          <p:nvPr/>
        </p:nvCxnSpPr>
        <p:spPr>
          <a:xfrm flipH="1">
            <a:off x="2867487" y="4382202"/>
            <a:ext cx="291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08E6BA-29BA-4E9E-BCE6-0F2E84573215}"/>
              </a:ext>
            </a:extLst>
          </p:cNvPr>
          <p:cNvSpPr/>
          <p:nvPr/>
        </p:nvSpPr>
        <p:spPr>
          <a:xfrm>
            <a:off x="3159048" y="4286234"/>
            <a:ext cx="631718" cy="168685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28B003-51F2-4BE8-A7A2-6F23EE98AD34}"/>
              </a:ext>
            </a:extLst>
          </p:cNvPr>
          <p:cNvSpPr txBox="1"/>
          <p:nvPr/>
        </p:nvSpPr>
        <p:spPr>
          <a:xfrm>
            <a:off x="640621" y="4249762"/>
            <a:ext cx="5036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Splitting</a:t>
            </a:r>
            <a:r>
              <a:rPr lang="ko-KR" altLang="en-US" sz="1100" dirty="0"/>
              <a:t>으로 텍스트 애니메이션</a:t>
            </a:r>
            <a:endParaRPr lang="en-US" altLang="ko-KR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C7F1F8-5B79-4C57-9C61-58AD38835F95}"/>
              </a:ext>
            </a:extLst>
          </p:cNvPr>
          <p:cNvSpPr/>
          <p:nvPr/>
        </p:nvSpPr>
        <p:spPr>
          <a:xfrm>
            <a:off x="4149177" y="6089220"/>
            <a:ext cx="860422" cy="270907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0DF817E-0E4B-4A9E-8D8B-8F1EBAC110F4}"/>
              </a:ext>
            </a:extLst>
          </p:cNvPr>
          <p:cNvCxnSpPr>
            <a:cxnSpLocks/>
          </p:cNvCxnSpPr>
          <p:nvPr/>
        </p:nvCxnSpPr>
        <p:spPr>
          <a:xfrm>
            <a:off x="5009599" y="6226992"/>
            <a:ext cx="418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4FB9BC7-F9B0-4C67-82DC-1FB78B4B7BA6}"/>
              </a:ext>
            </a:extLst>
          </p:cNvPr>
          <p:cNvSpPr txBox="1"/>
          <p:nvPr/>
        </p:nvSpPr>
        <p:spPr>
          <a:xfrm>
            <a:off x="5514462" y="6103412"/>
            <a:ext cx="5036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호버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 err="1"/>
              <a:t>storke</a:t>
            </a:r>
            <a:r>
              <a:rPr lang="ko-KR" altLang="en-US" sz="1100" dirty="0"/>
              <a:t>와 </a:t>
            </a:r>
            <a:r>
              <a:rPr lang="en-US" altLang="ko-KR" sz="1100" dirty="0"/>
              <a:t>background </a:t>
            </a:r>
            <a:r>
              <a:rPr lang="ko-KR" altLang="en-US" sz="1100" dirty="0"/>
              <a:t>반전</a:t>
            </a:r>
            <a:endParaRPr lang="en-US" altLang="ko-KR" sz="11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AF7A821-4157-4A3E-AB64-6EF5CDA050DC}"/>
              </a:ext>
            </a:extLst>
          </p:cNvPr>
          <p:cNvCxnSpPr>
            <a:cxnSpLocks/>
          </p:cNvCxnSpPr>
          <p:nvPr/>
        </p:nvCxnSpPr>
        <p:spPr>
          <a:xfrm>
            <a:off x="4548433" y="3599202"/>
            <a:ext cx="418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A5E3365-34BD-4432-8AAC-3BF3CBCD667D}"/>
              </a:ext>
            </a:extLst>
          </p:cNvPr>
          <p:cNvCxnSpPr>
            <a:cxnSpLocks/>
          </p:cNvCxnSpPr>
          <p:nvPr/>
        </p:nvCxnSpPr>
        <p:spPr>
          <a:xfrm>
            <a:off x="5595525" y="5108406"/>
            <a:ext cx="418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21FA2E8-3CB8-4EF9-A24F-99CA005BC40B}"/>
              </a:ext>
            </a:extLst>
          </p:cNvPr>
          <p:cNvSpPr txBox="1"/>
          <p:nvPr/>
        </p:nvSpPr>
        <p:spPr>
          <a:xfrm>
            <a:off x="6069346" y="4826032"/>
            <a:ext cx="50368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호버</a:t>
            </a:r>
            <a:r>
              <a:rPr lang="ko-KR" altLang="en-US" sz="1100" dirty="0"/>
              <a:t> </a:t>
            </a:r>
            <a:r>
              <a:rPr lang="en-US" altLang="ko-KR" sz="1100" dirty="0"/>
              <a:t>: background-position </a:t>
            </a:r>
            <a:r>
              <a:rPr lang="ko-KR" altLang="en-US" sz="1100" dirty="0"/>
              <a:t>변경으로</a:t>
            </a:r>
            <a:endParaRPr lang="en-US" altLang="ko-KR" sz="1100" dirty="0"/>
          </a:p>
          <a:p>
            <a:r>
              <a:rPr lang="ko-KR" altLang="en-US" sz="1100" dirty="0"/>
              <a:t>홈페이지가 스크롤 되어지는듯 한</a:t>
            </a:r>
            <a:endParaRPr lang="en-US" altLang="ko-KR" sz="1100" dirty="0"/>
          </a:p>
          <a:p>
            <a:r>
              <a:rPr lang="ko-KR" altLang="en-US" sz="1100" dirty="0"/>
              <a:t>애니메이션 적용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117035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178281-65F4-7989-8607-9F1F73240987}"/>
              </a:ext>
            </a:extLst>
          </p:cNvPr>
          <p:cNvSpPr/>
          <p:nvPr/>
        </p:nvSpPr>
        <p:spPr>
          <a:xfrm>
            <a:off x="0" y="1"/>
            <a:ext cx="12192000" cy="4901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Portfolio process : thanks section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0D542-E0DD-C34E-F266-465BAAD1D2BA}"/>
              </a:ext>
            </a:extLst>
          </p:cNvPr>
          <p:cNvSpPr/>
          <p:nvPr/>
        </p:nvSpPr>
        <p:spPr>
          <a:xfrm>
            <a:off x="395926" y="772998"/>
            <a:ext cx="8305014" cy="58446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4D1EEB-B87E-EA6E-CD84-D9B00E3B0A5B}"/>
              </a:ext>
            </a:extLst>
          </p:cNvPr>
          <p:cNvSpPr/>
          <p:nvPr/>
        </p:nvSpPr>
        <p:spPr>
          <a:xfrm>
            <a:off x="9002599" y="772997"/>
            <a:ext cx="2714920" cy="58446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5A9409-D9FD-4AD3-9006-B704CB691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47" y="2050742"/>
            <a:ext cx="6117338" cy="30126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37385CD-BA12-4536-8F22-926AF7763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6146" y="1107767"/>
            <a:ext cx="1647825" cy="94297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9E300BE-D262-408C-9B72-F0AFBDB1B4C1}"/>
              </a:ext>
            </a:extLst>
          </p:cNvPr>
          <p:cNvCxnSpPr>
            <a:cxnSpLocks/>
          </p:cNvCxnSpPr>
          <p:nvPr/>
        </p:nvCxnSpPr>
        <p:spPr>
          <a:xfrm>
            <a:off x="2525126" y="4651898"/>
            <a:ext cx="0" cy="616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349348-8DDC-46AA-A090-9705A2AD57A2}"/>
              </a:ext>
            </a:extLst>
          </p:cNvPr>
          <p:cNvSpPr txBox="1"/>
          <p:nvPr/>
        </p:nvSpPr>
        <p:spPr>
          <a:xfrm>
            <a:off x="1296489" y="5420202"/>
            <a:ext cx="5036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Gsap</a:t>
            </a:r>
            <a:r>
              <a:rPr lang="en-US" altLang="ko-KR" sz="1100" dirty="0"/>
              <a:t> timeline</a:t>
            </a:r>
            <a:r>
              <a:rPr lang="ko-KR" altLang="en-US" sz="1100" dirty="0"/>
              <a:t>으로 마지막 섹션 도달 시 </a:t>
            </a:r>
            <a:r>
              <a:rPr lang="en-US" altLang="ko-KR" sz="1100" dirty="0"/>
              <a:t>span</a:t>
            </a:r>
            <a:r>
              <a:rPr lang="ko-KR" altLang="en-US" sz="1100" dirty="0"/>
              <a:t>영역의</a:t>
            </a:r>
            <a:r>
              <a:rPr lang="en-US" altLang="ko-KR" sz="1100" dirty="0"/>
              <a:t> width 0% </a:t>
            </a:r>
            <a:r>
              <a:rPr lang="ko-KR" altLang="en-US" sz="1100" dirty="0">
                <a:solidFill>
                  <a:srgbClr val="474747"/>
                </a:solidFill>
                <a:latin typeface="Arial" panose="020B0604020202020204" pitchFamily="34" charset="0"/>
              </a:rPr>
              <a:t>→ </a:t>
            </a:r>
            <a:r>
              <a:rPr lang="en-US" altLang="ko-KR" sz="1100" dirty="0">
                <a:solidFill>
                  <a:srgbClr val="474747"/>
                </a:solidFill>
                <a:latin typeface="Arial" panose="020B0604020202020204" pitchFamily="34" charset="0"/>
              </a:rPr>
              <a:t>100%</a:t>
            </a:r>
            <a:r>
              <a:rPr lang="en-US" altLang="ko-KR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617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178281-65F4-7989-8607-9F1F73240987}"/>
              </a:ext>
            </a:extLst>
          </p:cNvPr>
          <p:cNvSpPr/>
          <p:nvPr/>
        </p:nvSpPr>
        <p:spPr>
          <a:xfrm>
            <a:off x="0" y="1"/>
            <a:ext cx="12192000" cy="4901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header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0D542-E0DD-C34E-F266-465BAAD1D2BA}"/>
              </a:ext>
            </a:extLst>
          </p:cNvPr>
          <p:cNvSpPr/>
          <p:nvPr/>
        </p:nvSpPr>
        <p:spPr>
          <a:xfrm>
            <a:off x="395926" y="772998"/>
            <a:ext cx="8305014" cy="58446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4D1EEB-B87E-EA6E-CD84-D9B00E3B0A5B}"/>
              </a:ext>
            </a:extLst>
          </p:cNvPr>
          <p:cNvSpPr/>
          <p:nvPr/>
        </p:nvSpPr>
        <p:spPr>
          <a:xfrm>
            <a:off x="9002599" y="772997"/>
            <a:ext cx="2714920" cy="58446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A95923-4201-4D1E-9EF4-AA307851B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81" y="1024307"/>
            <a:ext cx="3943350" cy="6191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E84A7D-250E-46DE-BD03-EE58E40D0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433" y="889714"/>
            <a:ext cx="4076700" cy="742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8AF34A-8521-4557-A244-0B52160D5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724" y="2544535"/>
            <a:ext cx="2637059" cy="29137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EE6F34-1CA6-4AB3-B061-B31D62948C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733" y="2544535"/>
            <a:ext cx="2700303" cy="29137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3E01A8-9F1D-46A4-B89E-A1995D383B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8009" y="1053135"/>
            <a:ext cx="2324100" cy="2057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73184D-439F-4274-94F9-08E9F31895B3}"/>
              </a:ext>
            </a:extLst>
          </p:cNvPr>
          <p:cNvSpPr txBox="1"/>
          <p:nvPr/>
        </p:nvSpPr>
        <p:spPr>
          <a:xfrm>
            <a:off x="760045" y="5428956"/>
            <a:ext cx="48290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u="sng" dirty="0"/>
              <a:t>모바일</a:t>
            </a:r>
            <a:endParaRPr lang="en-US" altLang="ko-KR" sz="1400" u="sng" dirty="0"/>
          </a:p>
          <a:p>
            <a:r>
              <a:rPr lang="en-US" altLang="ko-KR" sz="1200" dirty="0"/>
              <a:t>- </a:t>
            </a:r>
            <a:r>
              <a:rPr lang="en-US" altLang="ko-KR" sz="1100" dirty="0" err="1"/>
              <a:t>gnb</a:t>
            </a:r>
            <a:r>
              <a:rPr lang="ko-KR" altLang="en-US" sz="1100" dirty="0"/>
              <a:t>영역 햄버거 버튼으로 변경 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en-US" altLang="ko-KR" sz="1100" dirty="0" err="1"/>
              <a:t>transformY</a:t>
            </a:r>
            <a:r>
              <a:rPr lang="ko-KR" altLang="en-US" sz="1100" dirty="0"/>
              <a:t>를 사용하여 위에서 아래로 내려오는 </a:t>
            </a:r>
            <a:r>
              <a:rPr lang="en-US" altLang="ko-KR" sz="1100" dirty="0"/>
              <a:t>transition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35EF9FA-C088-405C-942C-9175EEE5AEC7}"/>
              </a:ext>
            </a:extLst>
          </p:cNvPr>
          <p:cNvCxnSpPr/>
          <p:nvPr/>
        </p:nvCxnSpPr>
        <p:spPr>
          <a:xfrm>
            <a:off x="4216893" y="1261189"/>
            <a:ext cx="6658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CB2841C-8FF7-4EBF-B164-60AF32349354}"/>
              </a:ext>
            </a:extLst>
          </p:cNvPr>
          <p:cNvSpPr txBox="1"/>
          <p:nvPr/>
        </p:nvSpPr>
        <p:spPr>
          <a:xfrm>
            <a:off x="780102" y="1407834"/>
            <a:ext cx="48290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u="sng" dirty="0"/>
              <a:t>헤더 </a:t>
            </a:r>
            <a:r>
              <a:rPr lang="en-US" altLang="ko-KR" sz="1400" u="sng" dirty="0"/>
              <a:t>&amp; </a:t>
            </a:r>
            <a:r>
              <a:rPr lang="ko-KR" altLang="en-US" sz="1400" u="sng" dirty="0"/>
              <a:t>네비게이션</a:t>
            </a:r>
            <a:endParaRPr lang="en-US" altLang="ko-KR" sz="1400" u="sng" dirty="0"/>
          </a:p>
          <a:p>
            <a:r>
              <a:rPr lang="en-US" altLang="ko-KR" sz="1200" dirty="0"/>
              <a:t>- </a:t>
            </a:r>
            <a:r>
              <a:rPr lang="ko-KR" altLang="en-US" sz="1100" dirty="0"/>
              <a:t>스크롤 다운 시 메뉴 </a:t>
            </a:r>
            <a:r>
              <a:rPr lang="en-US" altLang="ko-KR" sz="1100" dirty="0"/>
              <a:t>Y -100%, </a:t>
            </a:r>
            <a:r>
              <a:rPr lang="ko-KR" altLang="en-US" sz="1100" dirty="0"/>
              <a:t>스크롤을 올리면 </a:t>
            </a:r>
            <a:r>
              <a:rPr lang="en-US" altLang="ko-KR" sz="1100" dirty="0"/>
              <a:t>Y 0%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 err="1"/>
              <a:t>호버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네비게이션 </a:t>
            </a:r>
            <a:r>
              <a:rPr lang="en-US" altLang="ko-KR" sz="1100" dirty="0"/>
              <a:t>color </a:t>
            </a:r>
            <a:r>
              <a:rPr lang="ko-KR" altLang="en-US" sz="1100" dirty="0"/>
              <a:t>변경 </a:t>
            </a:r>
            <a:r>
              <a:rPr lang="en-US" altLang="ko-KR" sz="1100" dirty="0"/>
              <a:t>(transition</a:t>
            </a:r>
            <a:r>
              <a:rPr lang="ko-KR" altLang="en-US" sz="1100" dirty="0"/>
              <a:t>으로 부드러운 전환</a:t>
            </a:r>
            <a:r>
              <a:rPr lang="en-US" altLang="ko-KR" sz="1100" dirty="0"/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CB74A0-1DFD-4490-B9A4-0D11B4A97271}"/>
              </a:ext>
            </a:extLst>
          </p:cNvPr>
          <p:cNvSpPr/>
          <p:nvPr/>
        </p:nvSpPr>
        <p:spPr>
          <a:xfrm>
            <a:off x="9162497" y="3524435"/>
            <a:ext cx="2422861" cy="292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88CD20-944E-491B-85CB-CFD51DAD7C43}"/>
              </a:ext>
            </a:extLst>
          </p:cNvPr>
          <p:cNvSpPr txBox="1"/>
          <p:nvPr/>
        </p:nvSpPr>
        <p:spPr>
          <a:xfrm>
            <a:off x="9309747" y="3620997"/>
            <a:ext cx="221236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u="sng" dirty="0"/>
              <a:t>폰트</a:t>
            </a:r>
            <a:endParaRPr lang="en-US" altLang="ko-KR" sz="12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body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 err="1"/>
              <a:t>poppins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title : </a:t>
            </a:r>
            <a:r>
              <a:rPr lang="en-US" altLang="ko-KR" sz="1100" dirty="0" err="1"/>
              <a:t>kantumruy</a:t>
            </a:r>
            <a:r>
              <a:rPr lang="en-US" altLang="ko-KR" sz="1100" dirty="0"/>
              <a:t> Pro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한글 </a:t>
            </a:r>
            <a:r>
              <a:rPr lang="en-US" altLang="ko-KR" sz="1100" dirty="0"/>
              <a:t>: Noto sans KR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712758-1190-4315-8CEB-23997E7034C4}"/>
              </a:ext>
            </a:extLst>
          </p:cNvPr>
          <p:cNvSpPr txBox="1"/>
          <p:nvPr/>
        </p:nvSpPr>
        <p:spPr>
          <a:xfrm>
            <a:off x="9309747" y="4600181"/>
            <a:ext cx="22123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u="sng" dirty="0"/>
              <a:t>레이아웃</a:t>
            </a:r>
            <a:endParaRPr lang="en-US" altLang="ko-KR" sz="12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전체 </a:t>
            </a:r>
            <a:r>
              <a:rPr lang="en-US" altLang="ko-KR" sz="1100" dirty="0"/>
              <a:t>100%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콘텐츠 영역 </a:t>
            </a:r>
            <a:r>
              <a:rPr lang="en-US" altLang="ko-KR" sz="1100" dirty="0"/>
              <a:t>1420px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0A1F82-B930-4B77-8305-71DCC6069BF9}"/>
              </a:ext>
            </a:extLst>
          </p:cNvPr>
          <p:cNvSpPr txBox="1"/>
          <p:nvPr/>
        </p:nvSpPr>
        <p:spPr>
          <a:xfrm>
            <a:off x="9309747" y="5427635"/>
            <a:ext cx="221236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u="sng" dirty="0"/>
              <a:t>클래스</a:t>
            </a:r>
            <a:endParaRPr lang="en-US" altLang="ko-KR" sz="12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wrap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반응형 너비 적용 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63380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178281-65F4-7989-8607-9F1F73240987}"/>
              </a:ext>
            </a:extLst>
          </p:cNvPr>
          <p:cNvSpPr/>
          <p:nvPr/>
        </p:nvSpPr>
        <p:spPr>
          <a:xfrm>
            <a:off x="0" y="1"/>
            <a:ext cx="12192000" cy="4901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home : intro section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0D542-E0DD-C34E-F266-465BAAD1D2BA}"/>
              </a:ext>
            </a:extLst>
          </p:cNvPr>
          <p:cNvSpPr/>
          <p:nvPr/>
        </p:nvSpPr>
        <p:spPr>
          <a:xfrm>
            <a:off x="395926" y="772998"/>
            <a:ext cx="8305014" cy="58446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4D1EEB-B87E-EA6E-CD84-D9B00E3B0A5B}"/>
              </a:ext>
            </a:extLst>
          </p:cNvPr>
          <p:cNvSpPr/>
          <p:nvPr/>
        </p:nvSpPr>
        <p:spPr>
          <a:xfrm>
            <a:off x="9002599" y="772997"/>
            <a:ext cx="2714920" cy="58446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8E977A-246A-46F0-B32E-674ECCA76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31" y="1621362"/>
            <a:ext cx="7457243" cy="294801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76202C6-7DA5-4CFB-9C30-716E39AD30FF}"/>
              </a:ext>
            </a:extLst>
          </p:cNvPr>
          <p:cNvSpPr/>
          <p:nvPr/>
        </p:nvSpPr>
        <p:spPr>
          <a:xfrm>
            <a:off x="3098307" y="2583402"/>
            <a:ext cx="3266982" cy="727969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C3F0B44-D4C6-49AF-9CFD-1FCFA342FD88}"/>
              </a:ext>
            </a:extLst>
          </p:cNvPr>
          <p:cNvCxnSpPr>
            <a:cxnSpLocks/>
          </p:cNvCxnSpPr>
          <p:nvPr/>
        </p:nvCxnSpPr>
        <p:spPr>
          <a:xfrm>
            <a:off x="3258105" y="3311371"/>
            <a:ext cx="0" cy="1473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045C30-002A-481F-9E46-1512E92F6838}"/>
              </a:ext>
            </a:extLst>
          </p:cNvPr>
          <p:cNvSpPr txBox="1"/>
          <p:nvPr/>
        </p:nvSpPr>
        <p:spPr>
          <a:xfrm>
            <a:off x="2414926" y="4713925"/>
            <a:ext cx="1899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u="sng" dirty="0"/>
              <a:t>Splitting </a:t>
            </a:r>
            <a:r>
              <a:rPr lang="ko-KR" altLang="en-US" sz="1400" u="sng" dirty="0"/>
              <a:t>애니메이션</a:t>
            </a:r>
            <a:endParaRPr lang="en-US" altLang="ko-KR" sz="1400" u="sng" dirty="0"/>
          </a:p>
          <a:p>
            <a:r>
              <a:rPr lang="en-US" altLang="ko-KR" sz="1200" dirty="0"/>
              <a:t>- </a:t>
            </a:r>
            <a:r>
              <a:rPr lang="ko-KR" altLang="en-US" sz="1100" dirty="0"/>
              <a:t>각 글자마다 웨이브</a:t>
            </a:r>
            <a:endParaRPr lang="en-US" altLang="ko-KR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A508767-8832-447D-82B3-7B5470DAD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971" y="1114147"/>
            <a:ext cx="2162175" cy="13716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93FAC7E-06BB-43AB-AFC5-7BFCC586786B}"/>
              </a:ext>
            </a:extLst>
          </p:cNvPr>
          <p:cNvCxnSpPr>
            <a:cxnSpLocks/>
          </p:cNvCxnSpPr>
          <p:nvPr/>
        </p:nvCxnSpPr>
        <p:spPr>
          <a:xfrm>
            <a:off x="6096000" y="3948118"/>
            <a:ext cx="0" cy="765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97E6A5-108D-47FD-AE78-A2ACCE4AA6FD}"/>
              </a:ext>
            </a:extLst>
          </p:cNvPr>
          <p:cNvSpPr txBox="1"/>
          <p:nvPr/>
        </p:nvSpPr>
        <p:spPr>
          <a:xfrm>
            <a:off x="5157726" y="4685202"/>
            <a:ext cx="35432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u="sng" dirty="0"/>
              <a:t>타이틀</a:t>
            </a:r>
            <a:endParaRPr lang="en-US" altLang="ko-KR" sz="1400" u="sng" dirty="0"/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animaion</a:t>
            </a:r>
            <a:r>
              <a:rPr lang="ko-KR" altLang="en-US" sz="1100" dirty="0"/>
              <a:t>을 사용하여 상하로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호버</a:t>
            </a:r>
            <a:r>
              <a:rPr lang="ko-KR" altLang="en-US" sz="1100" dirty="0"/>
              <a:t> </a:t>
            </a:r>
            <a:r>
              <a:rPr lang="en-US" altLang="ko-KR" sz="1100" dirty="0"/>
              <a:t>: 1.05</a:t>
            </a:r>
            <a:r>
              <a:rPr lang="ko-KR" altLang="en-US" sz="1100" dirty="0"/>
              <a:t>배 확대</a:t>
            </a:r>
            <a:endParaRPr lang="en-US" altLang="ko-KR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A98E58-ED9D-4A76-B2B2-79A37EFD9C18}"/>
              </a:ext>
            </a:extLst>
          </p:cNvPr>
          <p:cNvSpPr/>
          <p:nvPr/>
        </p:nvSpPr>
        <p:spPr>
          <a:xfrm>
            <a:off x="9162497" y="4261374"/>
            <a:ext cx="2422861" cy="2183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612A8F-827C-4EFC-87C7-79C773747F1F}"/>
              </a:ext>
            </a:extLst>
          </p:cNvPr>
          <p:cNvSpPr txBox="1"/>
          <p:nvPr/>
        </p:nvSpPr>
        <p:spPr>
          <a:xfrm>
            <a:off x="9303258" y="4269544"/>
            <a:ext cx="221236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u="sng" dirty="0"/>
              <a:t>클래스</a:t>
            </a:r>
            <a:endParaRPr lang="en-US" altLang="ko-KR" sz="12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/>
              <a:t>f_intro</a:t>
            </a:r>
            <a:r>
              <a:rPr lang="en-US" altLang="ko-KR" sz="1100" dirty="0"/>
              <a:t> : intro</a:t>
            </a:r>
            <a:r>
              <a:rPr lang="ko-KR" altLang="en-US" sz="1100" dirty="0"/>
              <a:t> 폰트로 변경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91693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F60D542-E0DD-C34E-F266-465BAAD1D2BA}"/>
              </a:ext>
            </a:extLst>
          </p:cNvPr>
          <p:cNvSpPr/>
          <p:nvPr/>
        </p:nvSpPr>
        <p:spPr>
          <a:xfrm>
            <a:off x="395926" y="772998"/>
            <a:ext cx="8305014" cy="58446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5CCADEA-2DA9-4820-BF1E-D11A1F645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61" y="1662920"/>
            <a:ext cx="6257965" cy="38700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3178281-65F4-7989-8607-9F1F73240987}"/>
              </a:ext>
            </a:extLst>
          </p:cNvPr>
          <p:cNvSpPr/>
          <p:nvPr/>
        </p:nvSpPr>
        <p:spPr>
          <a:xfrm>
            <a:off x="0" y="1"/>
            <a:ext cx="12192000" cy="4901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home : about section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4D1EEB-B87E-EA6E-CD84-D9B00E3B0A5B}"/>
              </a:ext>
            </a:extLst>
          </p:cNvPr>
          <p:cNvSpPr/>
          <p:nvPr/>
        </p:nvSpPr>
        <p:spPr>
          <a:xfrm>
            <a:off x="9002599" y="772997"/>
            <a:ext cx="2714920" cy="58446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496137-9060-439F-A7D6-D791E87AECC5}"/>
              </a:ext>
            </a:extLst>
          </p:cNvPr>
          <p:cNvSpPr/>
          <p:nvPr/>
        </p:nvSpPr>
        <p:spPr>
          <a:xfrm>
            <a:off x="4173240" y="1873191"/>
            <a:ext cx="860399" cy="577049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9103703-AFC3-4821-82BF-88D4EB6DEB16}"/>
              </a:ext>
            </a:extLst>
          </p:cNvPr>
          <p:cNvCxnSpPr>
            <a:cxnSpLocks/>
          </p:cNvCxnSpPr>
          <p:nvPr/>
        </p:nvCxnSpPr>
        <p:spPr>
          <a:xfrm>
            <a:off x="5024761" y="2175031"/>
            <a:ext cx="4586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8F1C3B-73CF-4D5E-A0CB-0F16BA20AF23}"/>
              </a:ext>
            </a:extLst>
          </p:cNvPr>
          <p:cNvSpPr txBox="1"/>
          <p:nvPr/>
        </p:nvSpPr>
        <p:spPr>
          <a:xfrm>
            <a:off x="5498261" y="1680676"/>
            <a:ext cx="35432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u="sng" dirty="0"/>
              <a:t>타이틀</a:t>
            </a:r>
            <a:endParaRPr lang="en-US" altLang="ko-KR" sz="1400" u="sng" dirty="0"/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Gsap</a:t>
            </a:r>
            <a:r>
              <a:rPr lang="ko-KR" altLang="en-US" sz="1100" dirty="0"/>
              <a:t>으로 스크롤 다운 시</a:t>
            </a:r>
            <a:r>
              <a:rPr lang="en-US" altLang="ko-KR" sz="1100" dirty="0"/>
              <a:t> </a:t>
            </a:r>
            <a:r>
              <a:rPr lang="ko-KR" altLang="en-US" sz="1100" dirty="0"/>
              <a:t>가상요소 너비 조정</a:t>
            </a:r>
            <a:endParaRPr lang="en-US" altLang="ko-KR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50C24B-CCD0-45AE-813A-1B5B0A28B0C0}"/>
              </a:ext>
            </a:extLst>
          </p:cNvPr>
          <p:cNvSpPr/>
          <p:nvPr/>
        </p:nvSpPr>
        <p:spPr>
          <a:xfrm>
            <a:off x="954080" y="4669654"/>
            <a:ext cx="6252046" cy="727969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D792ED-6D71-4DA7-968C-9112DA1C8ECB}"/>
              </a:ext>
            </a:extLst>
          </p:cNvPr>
          <p:cNvSpPr txBox="1"/>
          <p:nvPr/>
        </p:nvSpPr>
        <p:spPr>
          <a:xfrm>
            <a:off x="948161" y="5392505"/>
            <a:ext cx="626388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u="sng" dirty="0"/>
              <a:t>하단 </a:t>
            </a:r>
            <a:r>
              <a:rPr lang="en-US" altLang="ko-KR" sz="1400" u="sng" dirty="0"/>
              <a:t>background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Gsap</a:t>
            </a:r>
            <a:r>
              <a:rPr lang="en-US" altLang="ko-KR" sz="1100" dirty="0"/>
              <a:t> timeline </a:t>
            </a:r>
            <a:r>
              <a:rPr lang="ko-KR" altLang="en-US" sz="1100" dirty="0"/>
              <a:t>사용하여 스크롤시 </a:t>
            </a:r>
            <a:r>
              <a:rPr lang="en-US" altLang="ko-KR" sz="1100" dirty="0"/>
              <a:t>background-position </a:t>
            </a:r>
            <a:r>
              <a:rPr lang="ko-KR" altLang="en-US" sz="1100" dirty="0"/>
              <a:t>변경되어 좌우로 이동 </a:t>
            </a:r>
            <a:endParaRPr lang="en-US" altLang="ko-KR" sz="11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8D214A5-1033-4F30-8127-23D3E1676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870" y="1037980"/>
            <a:ext cx="2585251" cy="323156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3124B2-8A2D-47B1-9FE0-22B6379945AD}"/>
              </a:ext>
            </a:extLst>
          </p:cNvPr>
          <p:cNvSpPr/>
          <p:nvPr/>
        </p:nvSpPr>
        <p:spPr>
          <a:xfrm>
            <a:off x="9162497" y="4261374"/>
            <a:ext cx="2422861" cy="2183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BCDB82-9AA2-4885-9C41-D3FA2A2AB6E4}"/>
              </a:ext>
            </a:extLst>
          </p:cNvPr>
          <p:cNvSpPr txBox="1"/>
          <p:nvPr/>
        </p:nvSpPr>
        <p:spPr>
          <a:xfrm>
            <a:off x="9303258" y="4269544"/>
            <a:ext cx="22123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u="sng" dirty="0"/>
              <a:t>클래스</a:t>
            </a:r>
            <a:endParaRPr lang="en-US" altLang="ko-KR" sz="12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/>
              <a:t>flexcontainer</a:t>
            </a:r>
            <a:r>
              <a:rPr lang="ko-KR" altLang="en-US" sz="1100" dirty="0"/>
              <a:t> </a:t>
            </a:r>
            <a:r>
              <a:rPr lang="en-US" altLang="ko-KR" sz="1100" dirty="0"/>
              <a:t>: flex </a:t>
            </a:r>
            <a:r>
              <a:rPr lang="ko-KR" altLang="en-US" sz="1100" dirty="0"/>
              <a:t>적용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/>
              <a:t>f_ko</a:t>
            </a:r>
            <a:r>
              <a:rPr lang="en-US" altLang="ko-KR" sz="1100" dirty="0"/>
              <a:t> : </a:t>
            </a:r>
            <a:r>
              <a:rPr lang="ko-KR" altLang="en-US" sz="1100" dirty="0"/>
              <a:t>한글폰트로 변경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76330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178281-65F4-7989-8607-9F1F73240987}"/>
              </a:ext>
            </a:extLst>
          </p:cNvPr>
          <p:cNvSpPr/>
          <p:nvPr/>
        </p:nvSpPr>
        <p:spPr>
          <a:xfrm>
            <a:off x="0" y="1"/>
            <a:ext cx="12192000" cy="4901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home : skills section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0D542-E0DD-C34E-F266-465BAAD1D2BA}"/>
              </a:ext>
            </a:extLst>
          </p:cNvPr>
          <p:cNvSpPr/>
          <p:nvPr/>
        </p:nvSpPr>
        <p:spPr>
          <a:xfrm>
            <a:off x="395926" y="772998"/>
            <a:ext cx="8305014" cy="58446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4D1EEB-B87E-EA6E-CD84-D9B00E3B0A5B}"/>
              </a:ext>
            </a:extLst>
          </p:cNvPr>
          <p:cNvSpPr/>
          <p:nvPr/>
        </p:nvSpPr>
        <p:spPr>
          <a:xfrm>
            <a:off x="9002599" y="772997"/>
            <a:ext cx="2714920" cy="58446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20BD2F-026B-41D4-AEFC-F98889A9C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984" y="1083723"/>
            <a:ext cx="1962150" cy="13525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EAEE71-53A7-4AC1-B4FE-7968B3925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17" y="2453788"/>
            <a:ext cx="7501631" cy="19504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99980E-D596-46CB-9C40-09B555DBE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314" y="4404212"/>
            <a:ext cx="1141715" cy="1146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5FD458-3CDA-49CC-98F1-3B149125DC96}"/>
              </a:ext>
            </a:extLst>
          </p:cNvPr>
          <p:cNvSpPr txBox="1"/>
          <p:nvPr/>
        </p:nvSpPr>
        <p:spPr>
          <a:xfrm>
            <a:off x="1094331" y="4256129"/>
            <a:ext cx="62638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u="sng" dirty="0"/>
              <a:t>가로 레이아웃</a:t>
            </a:r>
            <a:endParaRPr lang="en-US" altLang="ko-KR" sz="1400" u="sng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flex </a:t>
            </a:r>
            <a:r>
              <a:rPr lang="ko-KR" altLang="en-US" sz="1100" dirty="0"/>
              <a:t>사용하여 수평 중앙 배치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호버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en-US" altLang="ko-KR" sz="1100" dirty="0" err="1"/>
              <a:t>storke</a:t>
            </a:r>
            <a:r>
              <a:rPr lang="en-US" altLang="ko-KR" sz="1100" dirty="0"/>
              <a:t> </a:t>
            </a:r>
            <a:r>
              <a:rPr lang="ko-KR" altLang="en-US" sz="1100" dirty="0"/>
              <a:t>와 </a:t>
            </a:r>
            <a:r>
              <a:rPr lang="en-US" altLang="ko-KR" sz="1100" dirty="0"/>
              <a:t>background </a:t>
            </a:r>
            <a:r>
              <a:rPr lang="ko-KR" altLang="en-US" sz="1100" dirty="0"/>
              <a:t>컬러 변경</a:t>
            </a:r>
            <a:r>
              <a:rPr lang="en-US" altLang="ko-KR" sz="1100" dirty="0"/>
              <a:t>, 1.1</a:t>
            </a:r>
            <a:r>
              <a:rPr lang="ko-KR" altLang="en-US" sz="1100" dirty="0"/>
              <a:t>배 확대 </a:t>
            </a:r>
            <a:endParaRPr lang="en-US" altLang="ko-KR" sz="11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5C9B714-31C6-438E-BEC4-66D5787E2137}"/>
              </a:ext>
            </a:extLst>
          </p:cNvPr>
          <p:cNvCxnSpPr>
            <a:cxnSpLocks/>
          </p:cNvCxnSpPr>
          <p:nvPr/>
        </p:nvCxnSpPr>
        <p:spPr>
          <a:xfrm>
            <a:off x="4692634" y="4971497"/>
            <a:ext cx="4586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59386E-DAE8-494C-8EAA-88DA7E915E4F}"/>
              </a:ext>
            </a:extLst>
          </p:cNvPr>
          <p:cNvSpPr/>
          <p:nvPr/>
        </p:nvSpPr>
        <p:spPr>
          <a:xfrm>
            <a:off x="998468" y="2756416"/>
            <a:ext cx="856965" cy="275921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B2DE43A-32A8-41E4-825B-BD6BE17ABB12}"/>
              </a:ext>
            </a:extLst>
          </p:cNvPr>
          <p:cNvCxnSpPr>
            <a:cxnSpLocks/>
          </p:cNvCxnSpPr>
          <p:nvPr/>
        </p:nvCxnSpPr>
        <p:spPr>
          <a:xfrm>
            <a:off x="1855433" y="2904735"/>
            <a:ext cx="4586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72E668-0305-470C-8010-7289546510BB}"/>
              </a:ext>
            </a:extLst>
          </p:cNvPr>
          <p:cNvSpPr txBox="1"/>
          <p:nvPr/>
        </p:nvSpPr>
        <p:spPr>
          <a:xfrm>
            <a:off x="2362330" y="2410167"/>
            <a:ext cx="626388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u="sng" dirty="0"/>
              <a:t>서브 타이틀 스타일 </a:t>
            </a:r>
            <a:endParaRPr lang="en-US" altLang="ko-KR" sz="1400" u="sng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가상요소 사용하여 도트 스타일 추가</a:t>
            </a:r>
            <a:endParaRPr lang="en-US" altLang="ko-KR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25C651-6A95-4F70-90BF-B244D674A2EA}"/>
              </a:ext>
            </a:extLst>
          </p:cNvPr>
          <p:cNvSpPr/>
          <p:nvPr/>
        </p:nvSpPr>
        <p:spPr>
          <a:xfrm>
            <a:off x="9162497" y="4261374"/>
            <a:ext cx="2422861" cy="2183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561CF-E28A-4FE6-BAB0-D87ED1422EC5}"/>
              </a:ext>
            </a:extLst>
          </p:cNvPr>
          <p:cNvSpPr txBox="1"/>
          <p:nvPr/>
        </p:nvSpPr>
        <p:spPr>
          <a:xfrm>
            <a:off x="9303258" y="4269544"/>
            <a:ext cx="221236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u="sng" dirty="0"/>
              <a:t>클래스</a:t>
            </a:r>
            <a:endParaRPr lang="en-US" altLang="ko-KR" sz="12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sub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서브타이틀 스타일 </a:t>
            </a:r>
            <a:r>
              <a:rPr lang="en-US" altLang="ko-KR" sz="11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9308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178281-65F4-7989-8607-9F1F73240987}"/>
              </a:ext>
            </a:extLst>
          </p:cNvPr>
          <p:cNvSpPr/>
          <p:nvPr/>
        </p:nvSpPr>
        <p:spPr>
          <a:xfrm>
            <a:off x="0" y="1"/>
            <a:ext cx="12192000" cy="4901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home : work section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0D542-E0DD-C34E-F266-465BAAD1D2BA}"/>
              </a:ext>
            </a:extLst>
          </p:cNvPr>
          <p:cNvSpPr/>
          <p:nvPr/>
        </p:nvSpPr>
        <p:spPr>
          <a:xfrm>
            <a:off x="395926" y="772998"/>
            <a:ext cx="8305014" cy="58446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4D1EEB-B87E-EA6E-CD84-D9B00E3B0A5B}"/>
              </a:ext>
            </a:extLst>
          </p:cNvPr>
          <p:cNvSpPr/>
          <p:nvPr/>
        </p:nvSpPr>
        <p:spPr>
          <a:xfrm>
            <a:off x="9002599" y="772997"/>
            <a:ext cx="2714920" cy="58446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4F9F7A-5B1E-4DCE-BB06-5EDE580A9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13" y="1953086"/>
            <a:ext cx="7761640" cy="37335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4504A0A-1AB4-400F-828C-986E21C65C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78"/>
          <a:stretch/>
        </p:blipFill>
        <p:spPr>
          <a:xfrm>
            <a:off x="9077305" y="946141"/>
            <a:ext cx="2583263" cy="23385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2C147F3-1D5E-4019-8EFD-4BBFDEB7DD03}"/>
              </a:ext>
            </a:extLst>
          </p:cNvPr>
          <p:cNvSpPr/>
          <p:nvPr/>
        </p:nvSpPr>
        <p:spPr>
          <a:xfrm>
            <a:off x="9162497" y="4261374"/>
            <a:ext cx="2422861" cy="2183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74FD55-405A-4A73-BF02-77DD3C3963C9}"/>
              </a:ext>
            </a:extLst>
          </p:cNvPr>
          <p:cNvSpPr txBox="1"/>
          <p:nvPr/>
        </p:nvSpPr>
        <p:spPr>
          <a:xfrm>
            <a:off x="9246308" y="4261374"/>
            <a:ext cx="24142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u="sng" dirty="0"/>
              <a:t>데이터 속성</a:t>
            </a:r>
            <a:endParaRPr lang="en-US" altLang="ko-KR" sz="12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data-work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썸네일 적용을 위한 사이트명 입력</a:t>
            </a:r>
            <a:endParaRPr lang="en-US" altLang="ko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296B4-4416-4603-850E-6AA50BCD5E59}"/>
              </a:ext>
            </a:extLst>
          </p:cNvPr>
          <p:cNvSpPr txBox="1"/>
          <p:nvPr/>
        </p:nvSpPr>
        <p:spPr>
          <a:xfrm>
            <a:off x="9246308" y="5061593"/>
            <a:ext cx="24142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u="sng" dirty="0"/>
              <a:t>클릭 이벤트</a:t>
            </a:r>
            <a:endParaRPr lang="en-US" altLang="ko-KR" sz="12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/>
              <a:t>openPopup</a:t>
            </a:r>
            <a:r>
              <a:rPr lang="en-US" altLang="ko-KR" sz="1100" dirty="0"/>
              <a:t> : </a:t>
            </a:r>
            <a:r>
              <a:rPr lang="ko-KR" altLang="en-US" sz="1100" dirty="0"/>
              <a:t>팝업 오픈</a:t>
            </a:r>
            <a:endParaRPr lang="en-US" altLang="ko-KR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1BA3B6-8E07-4BC0-AA86-92C676AFE1C4}"/>
              </a:ext>
            </a:extLst>
          </p:cNvPr>
          <p:cNvSpPr/>
          <p:nvPr/>
        </p:nvSpPr>
        <p:spPr>
          <a:xfrm>
            <a:off x="7989902" y="2059618"/>
            <a:ext cx="239697" cy="242962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16702-9409-429F-90D6-47FF31E88228}"/>
              </a:ext>
            </a:extLst>
          </p:cNvPr>
          <p:cNvSpPr txBox="1"/>
          <p:nvPr/>
        </p:nvSpPr>
        <p:spPr>
          <a:xfrm>
            <a:off x="6096000" y="1171395"/>
            <a:ext cx="238887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u="sng" dirty="0" err="1"/>
              <a:t>더보기</a:t>
            </a:r>
            <a:endParaRPr lang="en-US" altLang="ko-KR" sz="1400" u="sng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호버</a:t>
            </a:r>
            <a:r>
              <a:rPr lang="ko-KR" altLang="en-US" sz="1100" dirty="0"/>
              <a:t> </a:t>
            </a:r>
            <a:r>
              <a:rPr lang="en-US" altLang="ko-KR" sz="1100" dirty="0"/>
              <a:t>: rotate</a:t>
            </a:r>
            <a:r>
              <a:rPr lang="ko-KR" altLang="en-US" sz="1100" dirty="0"/>
              <a:t>로 가상요소 회전</a:t>
            </a:r>
            <a:endParaRPr lang="en-US" altLang="ko-KR" sz="11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741A4D5-7D15-4011-BFD6-E4484E250283}"/>
              </a:ext>
            </a:extLst>
          </p:cNvPr>
          <p:cNvCxnSpPr>
            <a:cxnSpLocks/>
          </p:cNvCxnSpPr>
          <p:nvPr/>
        </p:nvCxnSpPr>
        <p:spPr>
          <a:xfrm flipV="1">
            <a:off x="8111191" y="1863892"/>
            <a:ext cx="0" cy="195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EFD7BB-9747-47EA-A95C-FEE708704748}"/>
              </a:ext>
            </a:extLst>
          </p:cNvPr>
          <p:cNvSpPr txBox="1"/>
          <p:nvPr/>
        </p:nvSpPr>
        <p:spPr>
          <a:xfrm>
            <a:off x="1675599" y="982334"/>
            <a:ext cx="2388876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u="sng" dirty="0"/>
              <a:t>슬라이드</a:t>
            </a:r>
            <a:endParaRPr lang="en-US" altLang="ko-KR" sz="1400" u="sng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Slick</a:t>
            </a:r>
            <a:r>
              <a:rPr lang="ko-KR" altLang="en-US" sz="1100" dirty="0"/>
              <a:t> </a:t>
            </a:r>
            <a:r>
              <a:rPr lang="en-US" altLang="ko-KR" sz="1100" dirty="0"/>
              <a:t>slide </a:t>
            </a:r>
            <a:r>
              <a:rPr lang="ko-KR" altLang="en-US" sz="1100" dirty="0"/>
              <a:t>활용 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arrows </a:t>
            </a:r>
            <a:r>
              <a:rPr lang="ko-KR" altLang="en-US" sz="1100" dirty="0"/>
              <a:t>속성 활성하여 버튼 생성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호버</a:t>
            </a:r>
            <a:r>
              <a:rPr lang="ko-KR" altLang="en-US" sz="1100" dirty="0"/>
              <a:t> </a:t>
            </a:r>
            <a:r>
              <a:rPr lang="en-US" altLang="ko-KR" sz="1100" dirty="0"/>
              <a:t>: background-size </a:t>
            </a:r>
            <a:r>
              <a:rPr lang="ko-KR" altLang="en-US" sz="1100" dirty="0"/>
              <a:t>확대</a:t>
            </a:r>
            <a:endParaRPr lang="en-US" altLang="ko-KR" sz="11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5B464F-D7B7-4FF6-AF80-C74073676614}"/>
              </a:ext>
            </a:extLst>
          </p:cNvPr>
          <p:cNvCxnSpPr>
            <a:cxnSpLocks/>
          </p:cNvCxnSpPr>
          <p:nvPr/>
        </p:nvCxnSpPr>
        <p:spPr>
          <a:xfrm flipV="1">
            <a:off x="2406634" y="2050093"/>
            <a:ext cx="0" cy="426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BC64ED9-9226-4035-84B5-ED7238DE3515}"/>
              </a:ext>
            </a:extLst>
          </p:cNvPr>
          <p:cNvCxnSpPr>
            <a:cxnSpLocks/>
          </p:cNvCxnSpPr>
          <p:nvPr/>
        </p:nvCxnSpPr>
        <p:spPr>
          <a:xfrm>
            <a:off x="7576485" y="5004443"/>
            <a:ext cx="0" cy="514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51B4B9D-AAD6-4196-8AF2-CBC3F376C27C}"/>
              </a:ext>
            </a:extLst>
          </p:cNvPr>
          <p:cNvSpPr txBox="1"/>
          <p:nvPr/>
        </p:nvSpPr>
        <p:spPr>
          <a:xfrm>
            <a:off x="5495934" y="5377064"/>
            <a:ext cx="273366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u="sng" dirty="0"/>
              <a:t>슬라이드 </a:t>
            </a:r>
            <a:r>
              <a:rPr lang="en-US" altLang="ko-KR" sz="1400" u="sng" dirty="0"/>
              <a:t>2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중앙 슬라이드 </a:t>
            </a:r>
            <a:r>
              <a:rPr lang="ko-KR" altLang="en-US" sz="1100" dirty="0" err="1"/>
              <a:t>포커싱</a:t>
            </a:r>
            <a:r>
              <a:rPr lang="ko-KR" altLang="en-US" sz="1100" dirty="0"/>
              <a:t> 위한 </a:t>
            </a:r>
            <a:r>
              <a:rPr lang="en-US" altLang="ko-KR" sz="1100" dirty="0"/>
              <a:t>filter </a:t>
            </a:r>
            <a:r>
              <a:rPr lang="ko-KR" altLang="en-US" sz="1100" dirty="0"/>
              <a:t>조정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47721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178281-65F4-7989-8607-9F1F73240987}"/>
              </a:ext>
            </a:extLst>
          </p:cNvPr>
          <p:cNvSpPr/>
          <p:nvPr/>
        </p:nvSpPr>
        <p:spPr>
          <a:xfrm>
            <a:off x="0" y="1"/>
            <a:ext cx="12192000" cy="4901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home : popup section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0D542-E0DD-C34E-F266-465BAAD1D2BA}"/>
              </a:ext>
            </a:extLst>
          </p:cNvPr>
          <p:cNvSpPr/>
          <p:nvPr/>
        </p:nvSpPr>
        <p:spPr>
          <a:xfrm>
            <a:off x="395926" y="772998"/>
            <a:ext cx="8305014" cy="58446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4D1EEB-B87E-EA6E-CD84-D9B00E3B0A5B}"/>
              </a:ext>
            </a:extLst>
          </p:cNvPr>
          <p:cNvSpPr/>
          <p:nvPr/>
        </p:nvSpPr>
        <p:spPr>
          <a:xfrm>
            <a:off x="9002599" y="772997"/>
            <a:ext cx="2714920" cy="58446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B5874D-8D31-4BB9-9424-DAD80789E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520" y="1864125"/>
            <a:ext cx="4871825" cy="36623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F53EB28-BA50-4203-A87A-CA1494AED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049" y="958787"/>
            <a:ext cx="2601447" cy="22482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714704A-A5BE-4674-8AA3-C8CEB9FC5B55}"/>
              </a:ext>
            </a:extLst>
          </p:cNvPr>
          <p:cNvSpPr/>
          <p:nvPr/>
        </p:nvSpPr>
        <p:spPr>
          <a:xfrm>
            <a:off x="9162497" y="4261374"/>
            <a:ext cx="2422861" cy="2183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80BE7-03EF-4A69-B5A1-920525ACDDDA}"/>
              </a:ext>
            </a:extLst>
          </p:cNvPr>
          <p:cNvSpPr txBox="1"/>
          <p:nvPr/>
        </p:nvSpPr>
        <p:spPr>
          <a:xfrm>
            <a:off x="9254935" y="4281394"/>
            <a:ext cx="24142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u="sng" dirty="0"/>
              <a:t>클릭 이벤트</a:t>
            </a:r>
            <a:endParaRPr lang="en-US" altLang="ko-KR" sz="12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/>
              <a:t>closePopup</a:t>
            </a:r>
            <a:r>
              <a:rPr lang="en-US" altLang="ko-KR" sz="1100" dirty="0"/>
              <a:t> :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2ED10-B5C1-46DC-B159-8A417D9480B8}"/>
              </a:ext>
            </a:extLst>
          </p:cNvPr>
          <p:cNvSpPr txBox="1"/>
          <p:nvPr/>
        </p:nvSpPr>
        <p:spPr>
          <a:xfrm>
            <a:off x="2064195" y="5531063"/>
            <a:ext cx="34891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u="sng" dirty="0"/>
              <a:t>dim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body </a:t>
            </a:r>
            <a:r>
              <a:rPr lang="ko-KR" altLang="en-US" sz="1100" dirty="0"/>
              <a:t>영역에 </a:t>
            </a:r>
            <a:r>
              <a:rPr lang="en-US" altLang="ko-KR" sz="1100" dirty="0" err="1"/>
              <a:t>overflow:hidden</a:t>
            </a:r>
            <a:r>
              <a:rPr lang="en-US" altLang="ko-KR" sz="1100" dirty="0"/>
              <a:t> </a:t>
            </a:r>
            <a:r>
              <a:rPr lang="ko-KR" altLang="en-US" sz="1100" dirty="0"/>
              <a:t>적용으로 화면 고정</a:t>
            </a:r>
            <a:r>
              <a:rPr lang="en-US" altLang="ko-KR" sz="1100" dirty="0"/>
              <a:t>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8D097E6-A7EC-4EDE-8AEE-449C9467E36F}"/>
              </a:ext>
            </a:extLst>
          </p:cNvPr>
          <p:cNvCxnSpPr>
            <a:cxnSpLocks/>
          </p:cNvCxnSpPr>
          <p:nvPr/>
        </p:nvCxnSpPr>
        <p:spPr>
          <a:xfrm>
            <a:off x="2942341" y="5526487"/>
            <a:ext cx="0" cy="368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69DBE-A8D0-4F69-89AB-6ACD8705B119}"/>
              </a:ext>
            </a:extLst>
          </p:cNvPr>
          <p:cNvSpPr/>
          <p:nvPr/>
        </p:nvSpPr>
        <p:spPr>
          <a:xfrm>
            <a:off x="6096000" y="2082921"/>
            <a:ext cx="651029" cy="305171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1D311E2-589C-4868-8913-BFDD4812B981}"/>
              </a:ext>
            </a:extLst>
          </p:cNvPr>
          <p:cNvCxnSpPr>
            <a:cxnSpLocks/>
          </p:cNvCxnSpPr>
          <p:nvPr/>
        </p:nvCxnSpPr>
        <p:spPr>
          <a:xfrm flipV="1">
            <a:off x="6317335" y="1657743"/>
            <a:ext cx="0" cy="412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81D54F-A0E4-4442-A9DA-4E7976946A8B}"/>
              </a:ext>
            </a:extLst>
          </p:cNvPr>
          <p:cNvSpPr txBox="1"/>
          <p:nvPr/>
        </p:nvSpPr>
        <p:spPr>
          <a:xfrm>
            <a:off x="5362590" y="735531"/>
            <a:ext cx="3489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u="sng" dirty="0"/>
              <a:t>버튼</a:t>
            </a:r>
            <a:endParaRPr lang="en-US" altLang="ko-KR" sz="1400" u="sng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호버</a:t>
            </a:r>
            <a:r>
              <a:rPr lang="ko-KR" altLang="en-US" sz="1100" dirty="0"/>
              <a:t> </a:t>
            </a:r>
            <a:r>
              <a:rPr lang="en-US" altLang="ko-KR" sz="1100" dirty="0"/>
              <a:t>: background-color </a:t>
            </a:r>
            <a:r>
              <a:rPr lang="ko-KR" altLang="en-US" sz="1100" dirty="0"/>
              <a:t>변경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close </a:t>
            </a:r>
            <a:r>
              <a:rPr lang="ko-KR" altLang="en-US" sz="1100" dirty="0"/>
              <a:t>버튼 클릭 시 팝업 종료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59642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178281-65F4-7989-8607-9F1F73240987}"/>
              </a:ext>
            </a:extLst>
          </p:cNvPr>
          <p:cNvSpPr/>
          <p:nvPr/>
        </p:nvSpPr>
        <p:spPr>
          <a:xfrm>
            <a:off x="0" y="1"/>
            <a:ext cx="12192000" cy="4901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home : </a:t>
            </a:r>
            <a:r>
              <a:rPr lang="en-US" altLang="ko-KR" dirty="0" err="1"/>
              <a:t>move_keyword</a:t>
            </a:r>
            <a:r>
              <a:rPr lang="en-US" altLang="ko-KR" dirty="0"/>
              <a:t> section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0D542-E0DD-C34E-F266-465BAAD1D2BA}"/>
              </a:ext>
            </a:extLst>
          </p:cNvPr>
          <p:cNvSpPr/>
          <p:nvPr/>
        </p:nvSpPr>
        <p:spPr>
          <a:xfrm>
            <a:off x="395926" y="772998"/>
            <a:ext cx="8305014" cy="58446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4D1EEB-B87E-EA6E-CD84-D9B00E3B0A5B}"/>
              </a:ext>
            </a:extLst>
          </p:cNvPr>
          <p:cNvSpPr/>
          <p:nvPr/>
        </p:nvSpPr>
        <p:spPr>
          <a:xfrm>
            <a:off x="9002599" y="772997"/>
            <a:ext cx="2714920" cy="58446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1515B8-6D16-4DBA-BA81-83C184ADF0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2"/>
          <a:stretch/>
        </p:blipFill>
        <p:spPr>
          <a:xfrm>
            <a:off x="1114492" y="3429000"/>
            <a:ext cx="6867881" cy="8777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0509A8-7EE4-4E8E-A54B-C3294123C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021" y="970440"/>
            <a:ext cx="2124075" cy="10287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D3B510-07C9-4D00-8DB7-80C290409F9B}"/>
              </a:ext>
            </a:extLst>
          </p:cNvPr>
          <p:cNvCxnSpPr>
            <a:cxnSpLocks/>
          </p:cNvCxnSpPr>
          <p:nvPr/>
        </p:nvCxnSpPr>
        <p:spPr>
          <a:xfrm>
            <a:off x="1486403" y="4306701"/>
            <a:ext cx="0" cy="368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891A50E-1C1B-4BA9-B000-B40E35B6609D}"/>
              </a:ext>
            </a:extLst>
          </p:cNvPr>
          <p:cNvCxnSpPr>
            <a:cxnSpLocks/>
          </p:cNvCxnSpPr>
          <p:nvPr/>
        </p:nvCxnSpPr>
        <p:spPr>
          <a:xfrm flipV="1">
            <a:off x="7631230" y="3018117"/>
            <a:ext cx="0" cy="410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85A69B-A938-4AA3-BA53-3ED9D56A4EA6}"/>
              </a:ext>
            </a:extLst>
          </p:cNvPr>
          <p:cNvSpPr txBox="1"/>
          <p:nvPr/>
        </p:nvSpPr>
        <p:spPr>
          <a:xfrm>
            <a:off x="732545" y="4371335"/>
            <a:ext cx="3489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1400" u="sng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repeat-x</a:t>
            </a:r>
            <a:r>
              <a:rPr lang="ko-KR" altLang="en-US" sz="1100" dirty="0"/>
              <a:t>로 수평 반복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css</a:t>
            </a:r>
            <a:r>
              <a:rPr lang="en-US" altLang="ko-KR" sz="1100" dirty="0"/>
              <a:t> animation</a:t>
            </a:r>
            <a:r>
              <a:rPr lang="ko-KR" altLang="en-US" sz="1100" dirty="0"/>
              <a:t>으로 좌측 이동</a:t>
            </a:r>
            <a:endParaRPr lang="en-US" altLang="ko-KR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BAECE-4CD8-4B05-A355-DC747F386C9C}"/>
              </a:ext>
            </a:extLst>
          </p:cNvPr>
          <p:cNvSpPr txBox="1"/>
          <p:nvPr/>
        </p:nvSpPr>
        <p:spPr>
          <a:xfrm>
            <a:off x="6424815" y="2091709"/>
            <a:ext cx="3489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1400" u="sng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repeat-x</a:t>
            </a:r>
            <a:r>
              <a:rPr lang="ko-KR" altLang="en-US" sz="1100" dirty="0"/>
              <a:t>로 수평 반복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css</a:t>
            </a:r>
            <a:r>
              <a:rPr lang="en-US" altLang="ko-KR" sz="1100" dirty="0"/>
              <a:t> animation</a:t>
            </a:r>
            <a:r>
              <a:rPr lang="ko-KR" altLang="en-US" sz="1100" dirty="0"/>
              <a:t>으로 우측 이동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552612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178281-65F4-7989-8607-9F1F73240987}"/>
              </a:ext>
            </a:extLst>
          </p:cNvPr>
          <p:cNvSpPr/>
          <p:nvPr/>
        </p:nvSpPr>
        <p:spPr>
          <a:xfrm>
            <a:off x="0" y="1"/>
            <a:ext cx="12192000" cy="4901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home : footer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0D542-E0DD-C34E-F266-465BAAD1D2BA}"/>
              </a:ext>
            </a:extLst>
          </p:cNvPr>
          <p:cNvSpPr/>
          <p:nvPr/>
        </p:nvSpPr>
        <p:spPr>
          <a:xfrm>
            <a:off x="395926" y="772998"/>
            <a:ext cx="8305014" cy="58446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4D1EEB-B87E-EA6E-CD84-D9B00E3B0A5B}"/>
              </a:ext>
            </a:extLst>
          </p:cNvPr>
          <p:cNvSpPr/>
          <p:nvPr/>
        </p:nvSpPr>
        <p:spPr>
          <a:xfrm>
            <a:off x="9002599" y="772997"/>
            <a:ext cx="2714920" cy="58446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E4304F-B089-4C19-8522-19DEF6362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45" y="2458182"/>
            <a:ext cx="7419975" cy="22079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448BB9-74CC-4700-854E-56BDA60B4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45" y="5053632"/>
            <a:ext cx="2831977" cy="7823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0951DD0-2E7B-4D0F-AD76-AE19EFC4DF04}"/>
              </a:ext>
            </a:extLst>
          </p:cNvPr>
          <p:cNvCxnSpPr/>
          <p:nvPr/>
        </p:nvCxnSpPr>
        <p:spPr>
          <a:xfrm>
            <a:off x="2301074" y="4486358"/>
            <a:ext cx="0" cy="426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52404ED6-0E54-4EAF-AFE1-E0ED8ED90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9530" y="1070083"/>
            <a:ext cx="2124075" cy="136207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A2FCE8-11A0-4126-8D9A-17BC60F00507}"/>
              </a:ext>
            </a:extLst>
          </p:cNvPr>
          <p:cNvCxnSpPr>
            <a:cxnSpLocks/>
          </p:cNvCxnSpPr>
          <p:nvPr/>
        </p:nvCxnSpPr>
        <p:spPr>
          <a:xfrm flipV="1">
            <a:off x="3614692" y="2539012"/>
            <a:ext cx="0" cy="516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2847497-D10F-4B5D-887D-2081D712511B}"/>
              </a:ext>
            </a:extLst>
          </p:cNvPr>
          <p:cNvSpPr txBox="1"/>
          <p:nvPr/>
        </p:nvSpPr>
        <p:spPr>
          <a:xfrm>
            <a:off x="3972081" y="5098570"/>
            <a:ext cx="34891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u="sng" dirty="0" err="1"/>
              <a:t>호버</a:t>
            </a:r>
            <a:endParaRPr lang="en-US" altLang="ko-KR" sz="1400" u="sng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background, color </a:t>
            </a:r>
            <a:r>
              <a:rPr lang="ko-KR" altLang="en-US" sz="1100" dirty="0"/>
              <a:t>반전</a:t>
            </a:r>
            <a:endParaRPr lang="en-US" altLang="ko-KR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197C9-9194-413C-BBEB-6F1DCD9B5522}"/>
              </a:ext>
            </a:extLst>
          </p:cNvPr>
          <p:cNvSpPr txBox="1"/>
          <p:nvPr/>
        </p:nvSpPr>
        <p:spPr>
          <a:xfrm>
            <a:off x="1453654" y="1764797"/>
            <a:ext cx="503685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1400" u="sng" dirty="0"/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gsap</a:t>
            </a:r>
            <a:r>
              <a:rPr lang="en-US" altLang="ko-KR" sz="1100" dirty="0"/>
              <a:t> timeline </a:t>
            </a:r>
            <a:r>
              <a:rPr lang="ko-KR" altLang="en-US" sz="1100" dirty="0"/>
              <a:t>사용으로 스크롤에 따라 글자 채워지는 애니메이션 생성 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17500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571</Words>
  <Application>Microsoft Office PowerPoint</Application>
  <PresentationFormat>와이드스크린</PresentationFormat>
  <Paragraphs>136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2025 PORTFOLIO 기능정의서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2025 PORTFOLIO 기능정의서</dc:title>
  <dc:creator>지현 이</dc:creator>
  <cp:lastModifiedBy>Hi</cp:lastModifiedBy>
  <cp:revision>28</cp:revision>
  <dcterms:created xsi:type="dcterms:W3CDTF">2025-02-20T07:18:17Z</dcterms:created>
  <dcterms:modified xsi:type="dcterms:W3CDTF">2025-03-03T14:31:00Z</dcterms:modified>
</cp:coreProperties>
</file>