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sldIdLst>
    <p:sldId id="257" r:id="rId3"/>
    <p:sldId id="258" r:id="rId4"/>
    <p:sldId id="276" r:id="rId5"/>
    <p:sldId id="271" r:id="rId6"/>
    <p:sldId id="274" r:id="rId7"/>
    <p:sldId id="273" r:id="rId8"/>
    <p:sldId id="275" r:id="rId9"/>
    <p:sldId id="277" r:id="rId10"/>
    <p:sldId id="278" r:id="rId11"/>
    <p:sldId id="268" r:id="rId12"/>
    <p:sldId id="279" r:id="rId13"/>
    <p:sldId id="269" r:id="rId14"/>
    <p:sldId id="267" r:id="rId15"/>
  </p:sldIdLst>
  <p:sldSz cx="12192000" cy="6858000"/>
  <p:notesSz cx="6858000" cy="9144000"/>
  <p:embeddedFontLst>
    <p:embeddedFont>
      <p:font typeface="한컴 윤고딕 240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D4837"/>
    <a:srgbClr val="0070C0"/>
    <a:srgbClr val="BDC1CA"/>
    <a:srgbClr val="DA7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75" d="100"/>
          <a:sy n="75" d="100"/>
        </p:scale>
        <p:origin x="1291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00742" y="2410098"/>
            <a:ext cx="519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 217017 Java Programming (Spring’19)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3544" y="2807458"/>
            <a:ext cx="9124934" cy="9725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b="1" dirty="0">
                <a:solidFill>
                  <a:srgbClr val="0070C0"/>
                </a:solidFill>
                <a:latin typeface="+mj-lt"/>
              </a:rPr>
              <a:t>Team 14 : Classroom Reservation</a:t>
            </a:r>
            <a:endParaRPr lang="ko-KR" altLang="en-US" sz="3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8637" y="3856385"/>
            <a:ext cx="3754747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 14 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Jihyeon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Jang,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Hyejin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Jung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34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Summary of Project Code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8075935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2108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25006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19694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6369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Content Placeholder 1"/>
          <p:cNvSpPr>
            <a:spLocks noGrp="1"/>
          </p:cNvSpPr>
          <p:nvPr/>
        </p:nvSpPr>
        <p:spPr>
          <a:xfrm>
            <a:off x="759122" y="1635760"/>
            <a:ext cx="10566718" cy="4175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Line of Code: 2591</a:t>
            </a:r>
          </a:p>
          <a:p>
            <a:endParaRPr lang="en-US" dirty="0"/>
          </a:p>
          <a:p>
            <a:r>
              <a:rPr lang="en-US" altLang="ko-KR" dirty="0"/>
              <a:t>Whether to reflect the required technologies in your project:</a:t>
            </a:r>
          </a:p>
          <a:p>
            <a:pPr lvl="1"/>
            <a:r>
              <a:rPr lang="en-US" altLang="ko-KR" dirty="0"/>
              <a:t>Class: </a:t>
            </a:r>
            <a:r>
              <a:rPr lang="en-US" altLang="ko-KR" b="1" dirty="0">
                <a:solidFill>
                  <a:srgbClr val="0070C0"/>
                </a:solidFill>
              </a:rPr>
              <a:t>O</a:t>
            </a:r>
            <a:r>
              <a:rPr lang="en-US" altLang="ko-KR" dirty="0"/>
              <a:t>/X</a:t>
            </a:r>
          </a:p>
          <a:p>
            <a:pPr lvl="1"/>
            <a:r>
              <a:rPr lang="en-US" altLang="ko-KR" dirty="0"/>
              <a:t>Inheritance: </a:t>
            </a:r>
            <a:r>
              <a:rPr lang="en-US" altLang="ko-KR" b="1" dirty="0">
                <a:solidFill>
                  <a:srgbClr val="0070C0"/>
                </a:solidFill>
              </a:rPr>
              <a:t>O</a:t>
            </a:r>
            <a:r>
              <a:rPr lang="en-US" altLang="ko-KR" dirty="0"/>
              <a:t>/X</a:t>
            </a:r>
          </a:p>
          <a:p>
            <a:pPr lvl="1"/>
            <a:r>
              <a:rPr lang="en-US" altLang="ko-KR" dirty="0"/>
              <a:t>File I/O: </a:t>
            </a:r>
            <a:r>
              <a:rPr lang="en-US" altLang="ko-KR" b="1" dirty="0">
                <a:solidFill>
                  <a:srgbClr val="0070C0"/>
                </a:solidFill>
              </a:rPr>
              <a:t>O</a:t>
            </a:r>
            <a:r>
              <a:rPr lang="en-US" altLang="ko-KR" dirty="0"/>
              <a:t>/X</a:t>
            </a:r>
          </a:p>
          <a:p>
            <a:pPr lvl="1"/>
            <a:r>
              <a:rPr lang="en-US" altLang="ko-KR" dirty="0"/>
              <a:t>Collect (</a:t>
            </a:r>
            <a:r>
              <a:rPr lang="en-US" altLang="ko-KR" dirty="0" err="1"/>
              <a:t>ArrayList</a:t>
            </a:r>
            <a:r>
              <a:rPr lang="en-US" altLang="ko-KR" dirty="0"/>
              <a:t>): </a:t>
            </a:r>
            <a:r>
              <a:rPr lang="en-US" altLang="ko-KR" b="1" dirty="0">
                <a:solidFill>
                  <a:srgbClr val="0070C0"/>
                </a:solidFill>
              </a:rPr>
              <a:t>O</a:t>
            </a:r>
            <a:r>
              <a:rPr lang="en-US" altLang="ko-KR" dirty="0"/>
              <a:t>/X</a:t>
            </a:r>
          </a:p>
          <a:p>
            <a:pPr lvl="1"/>
            <a:r>
              <a:rPr lang="en-US" altLang="ko-KR" dirty="0"/>
              <a:t>GUI: </a:t>
            </a:r>
            <a:r>
              <a:rPr lang="en-US" altLang="ko-KR" b="1" dirty="0">
                <a:solidFill>
                  <a:srgbClr val="0070C0"/>
                </a:solidFill>
              </a:rPr>
              <a:t>O</a:t>
            </a:r>
            <a:r>
              <a:rPr lang="en-US" altLang="ko-KR" dirty="0"/>
              <a:t>/X</a:t>
            </a:r>
          </a:p>
          <a:p>
            <a:pPr lvl="1"/>
            <a:r>
              <a:rPr lang="en-US" altLang="ko-KR" dirty="0"/>
              <a:t>Object Serialization/Deserialization: </a:t>
            </a:r>
            <a:r>
              <a:rPr lang="en-US" altLang="ko-KR" b="1" dirty="0">
                <a:solidFill>
                  <a:srgbClr val="0070C0"/>
                </a:solidFill>
              </a:rPr>
              <a:t>O</a:t>
            </a:r>
            <a:r>
              <a:rPr lang="en-US" altLang="ko-KR" dirty="0"/>
              <a:t>/X</a:t>
            </a:r>
            <a:br>
              <a:rPr lang="en-US" altLang="ko-KR" dirty="0"/>
            </a:br>
            <a:endParaRPr lang="en-US" dirty="0"/>
          </a:p>
          <a:p>
            <a:r>
              <a:rPr lang="en-US" dirty="0"/>
              <a:t>README file: </a:t>
            </a:r>
            <a:r>
              <a:rPr lang="en-US" b="1" dirty="0">
                <a:solidFill>
                  <a:srgbClr val="0070C0"/>
                </a:solidFill>
              </a:rPr>
              <a:t>O</a:t>
            </a:r>
            <a:r>
              <a:rPr lang="en-US" dirty="0"/>
              <a:t>/X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1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34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Summary of Project Code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8075935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2108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25006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19694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6369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42" name="Picture 2" descr="C:\Users\use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64" y="1471930"/>
            <a:ext cx="9105072" cy="45804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0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Demo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8075935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2108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25006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19694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6369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3220" y="3159760"/>
            <a:ext cx="644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ea typeface="+mj-ea"/>
              </a:rPr>
              <a:t>Now let’s see how it works !</a:t>
            </a:r>
            <a:endParaRPr lang="ko-KR" altLang="en-US" sz="3600" b="1" dirty="0">
              <a:solidFill>
                <a:srgbClr val="0070C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517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284720" y="2892134"/>
            <a:ext cx="1622559" cy="9467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707075" y="2704615"/>
            <a:ext cx="220425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 of Project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7075" y="3338875"/>
            <a:ext cx="305083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Detailed Project Description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7075" y="3981758"/>
            <a:ext cx="283763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Summary of Project Code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7075" y="4606597"/>
            <a:ext cx="79060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Demo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7075" y="5231436"/>
            <a:ext cx="63671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53418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8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3418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3418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53418" y="509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53418" y="572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7053" y="2735393"/>
            <a:ext cx="37702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7053" y="3369652"/>
            <a:ext cx="3802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053" y="4012833"/>
            <a:ext cx="3802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67053" y="4626917"/>
            <a:ext cx="3802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7053" y="5261916"/>
            <a:ext cx="3802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4101" y="1563612"/>
            <a:ext cx="215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Contents</a:t>
            </a:r>
            <a:endParaRPr lang="ko-KR" altLang="en-US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05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Overview of Project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8075935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2108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25006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19694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6369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16824" y="2659953"/>
            <a:ext cx="2123440" cy="833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프로젝트 설명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11314" y="4356673"/>
            <a:ext cx="2123440" cy="833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기능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3331912" y="2817433"/>
            <a:ext cx="680720" cy="436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21072" y="1671819"/>
            <a:ext cx="682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강의실 예약을 효율적으로 관리하는 프로그램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56060" y="1362637"/>
            <a:ext cx="1503680" cy="907227"/>
          </a:xfrm>
          <a:prstGeom prst="ellipse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주제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9302" y="2855054"/>
            <a:ext cx="723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건물과 강의실을 선택하면 예약</a:t>
            </a:r>
            <a:r>
              <a:rPr lang="en-US" altLang="ko-KR" dirty="0"/>
              <a:t>, </a:t>
            </a:r>
            <a:r>
              <a:rPr lang="ko-KR" altLang="en-US" dirty="0"/>
              <a:t>예약취소</a:t>
            </a:r>
            <a:r>
              <a:rPr lang="en-US" altLang="ko-KR" dirty="0"/>
              <a:t>, </a:t>
            </a:r>
            <a:r>
              <a:rPr lang="ko-KR" altLang="en-US" dirty="0"/>
              <a:t>시간표 조회를 할 수 있다</a:t>
            </a:r>
            <a:endParaRPr lang="en-US" altLang="ko-KR" dirty="0"/>
          </a:p>
        </p:txBody>
      </p:sp>
      <p:sp>
        <p:nvSpPr>
          <p:cNvPr id="31" name="오른쪽 화살표 30"/>
          <p:cNvSpPr/>
          <p:nvPr/>
        </p:nvSpPr>
        <p:spPr>
          <a:xfrm>
            <a:off x="3338970" y="4554793"/>
            <a:ext cx="680720" cy="43688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41836" y="3824500"/>
            <a:ext cx="6594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1943" lvl="1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시간표를 미리 등록하면 시간표에 수업을 표시해준다</a:t>
            </a:r>
            <a:endParaRPr lang="en-US" altLang="ko-KR" b="1" dirty="0"/>
          </a:p>
          <a:p>
            <a:pPr marL="301943" lvl="1" indent="0">
              <a:buNone/>
            </a:pPr>
            <a:endParaRPr lang="en-US" altLang="ko-KR" b="1" dirty="0"/>
          </a:p>
          <a:p>
            <a:pPr marL="301943" lvl="1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건물과 강의실을 먼저 선택하고</a:t>
            </a:r>
            <a:r>
              <a:rPr lang="en-US" altLang="ko-KR" b="1" dirty="0"/>
              <a:t>,</a:t>
            </a:r>
          </a:p>
          <a:p>
            <a:pPr marL="301943" lvl="1" indent="0">
              <a:buNone/>
            </a:pPr>
            <a:r>
              <a:rPr lang="en-US" altLang="ko-KR" b="1" dirty="0"/>
              <a:t>    </a:t>
            </a:r>
            <a:r>
              <a:rPr lang="ko-KR" altLang="en-US" b="1" dirty="0"/>
              <a:t>이름</a:t>
            </a:r>
            <a:r>
              <a:rPr lang="en-US" altLang="ko-KR" b="1" dirty="0"/>
              <a:t>,</a:t>
            </a:r>
            <a:r>
              <a:rPr lang="ko-KR" altLang="en-US" b="1" dirty="0"/>
              <a:t> 시간 등 정보를 입력하여 강의실을 예약할 수 있다</a:t>
            </a:r>
            <a:endParaRPr lang="en-US" altLang="ko-KR" b="1" dirty="0"/>
          </a:p>
          <a:p>
            <a:pPr marL="301943" lvl="1" indent="0">
              <a:buNone/>
            </a:pPr>
            <a:endParaRPr lang="en-US" altLang="ko-KR" b="1" dirty="0"/>
          </a:p>
          <a:p>
            <a:pPr marL="301943" lvl="1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이름과 비밀번호를 입력하여 예약을</a:t>
            </a:r>
            <a:r>
              <a:rPr lang="en-US" altLang="ko-KR" b="1" dirty="0"/>
              <a:t> </a:t>
            </a:r>
            <a:r>
              <a:rPr lang="ko-KR" altLang="en-US" b="1" dirty="0"/>
              <a:t>취소 할 수 있다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120" name="모서리가 둥근 직사각형 5119"/>
          <p:cNvSpPr/>
          <p:nvPr/>
        </p:nvSpPr>
        <p:spPr>
          <a:xfrm>
            <a:off x="4427256" y="3579155"/>
            <a:ext cx="6473823" cy="227300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cxnSpLocks/>
          </p:cNvCxnSpPr>
          <p:nvPr/>
        </p:nvCxnSpPr>
        <p:spPr>
          <a:xfrm>
            <a:off x="2601922" y="2154229"/>
            <a:ext cx="568015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>
            <a:off x="4154310" y="3282112"/>
            <a:ext cx="715210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16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17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Detailed Project Description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8075935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2108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25006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19694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6369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93138" y="1584246"/>
            <a:ext cx="7509948" cy="4238347"/>
            <a:chOff x="2493138" y="1665526"/>
            <a:chExt cx="7509948" cy="4238347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138" y="1665526"/>
              <a:ext cx="7509948" cy="4238347"/>
            </a:xfrm>
            <a:prstGeom prst="rect">
              <a:avLst/>
            </a:prstGeom>
            <a:noFill/>
            <a:ln w="9525">
              <a:solidFill>
                <a:srgbClr val="BDC1C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8" name="Picture 10" descr="Best Photos Of Mouse Arrow Point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6917">
              <a:off x="7030231" y="4851471"/>
              <a:ext cx="464567" cy="464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2352743" y="1564347"/>
            <a:ext cx="7650343" cy="4304065"/>
            <a:chOff x="7138103" y="-214074"/>
            <a:chExt cx="7650343" cy="430406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103" y="-214074"/>
              <a:ext cx="7650343" cy="4304065"/>
            </a:xfrm>
            <a:prstGeom prst="rect">
              <a:avLst/>
            </a:prstGeom>
            <a:noFill/>
            <a:ln w="9525">
              <a:solidFill>
                <a:srgbClr val="BDC1C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1" name="Picture 10" descr="Best Photos Of Mouse Arrow Point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6917">
              <a:off x="12885169" y="2514350"/>
              <a:ext cx="464567" cy="464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2352743" y="1564347"/>
            <a:ext cx="7650343" cy="4304065"/>
            <a:chOff x="2258643" y="3095828"/>
            <a:chExt cx="7544021" cy="423834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643" y="3095828"/>
              <a:ext cx="7544021" cy="4238347"/>
            </a:xfrm>
            <a:prstGeom prst="rect">
              <a:avLst/>
            </a:prstGeom>
            <a:noFill/>
            <a:ln w="9525">
              <a:solidFill>
                <a:srgbClr val="BDC1C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3" name="Picture 10" descr="Best Photos Of Mouse Arrow Pointe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6917">
              <a:off x="4523488" y="4396326"/>
              <a:ext cx="464567" cy="464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9" name="Picture 11" descr="C:\Users\user\Desktop\KakaoTalk_20190619_19510667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75" y="1564348"/>
            <a:ext cx="7660410" cy="430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Best Photos Of Mouse Arrow Point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6917">
            <a:off x="4131400" y="4225011"/>
            <a:ext cx="470746" cy="47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3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17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Detailed Project Description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8075935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2108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25006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19694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6369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62696" y="2910444"/>
            <a:ext cx="378896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+mj-ea"/>
                <a:ea typeface="+mj-ea"/>
              </a:rPr>
              <a:t>timetable.txt </a:t>
            </a:r>
            <a:r>
              <a:rPr lang="ko-KR" altLang="en-US" dirty="0">
                <a:latin typeface="+mj-ea"/>
                <a:ea typeface="+mj-ea"/>
              </a:rPr>
              <a:t>파일에서 데이터를</a:t>
            </a:r>
            <a:endParaRPr lang="en-US" altLang="ko-KR" dirty="0">
              <a:latin typeface="+mj-ea"/>
              <a:ea typeface="+mj-ea"/>
            </a:endParaRPr>
          </a:p>
          <a:p>
            <a:pPr algn="just"/>
            <a:r>
              <a:rPr lang="ko-KR" altLang="en-US" dirty="0">
                <a:latin typeface="+mj-ea"/>
                <a:ea typeface="+mj-ea"/>
              </a:rPr>
              <a:t>받아와 초록색 </a:t>
            </a:r>
            <a:r>
              <a:rPr lang="en-US" altLang="ko-KR" dirty="0" err="1">
                <a:latin typeface="+mj-ea"/>
                <a:ea typeface="+mj-ea"/>
              </a:rPr>
              <a:t>JButton</a:t>
            </a:r>
            <a:r>
              <a:rPr lang="ko-KR" altLang="en-US" dirty="0">
                <a:latin typeface="+mj-ea"/>
                <a:ea typeface="+mj-ea"/>
              </a:rPr>
              <a:t>으로 </a:t>
            </a:r>
            <a:endParaRPr lang="en-US" altLang="ko-KR" dirty="0">
              <a:latin typeface="+mj-ea"/>
              <a:ea typeface="+mj-ea"/>
            </a:endParaRPr>
          </a:p>
          <a:p>
            <a:pPr algn="just"/>
            <a:r>
              <a:rPr lang="ko-KR" altLang="en-US" dirty="0">
                <a:latin typeface="+mj-ea"/>
                <a:ea typeface="+mj-ea"/>
              </a:rPr>
              <a:t>표시한다</a:t>
            </a:r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870973" y="383377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C:\Users\user\Desktop\ㅋㅌㅊ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8" y="1335570"/>
            <a:ext cx="7245355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8712817" y="1788605"/>
            <a:ext cx="2092960" cy="660400"/>
          </a:xfrm>
          <a:prstGeom prst="round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시간표 조회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1396" y="4063493"/>
            <a:ext cx="38132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검사하여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예약 된 시간은 빨간색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JButton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표시한다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7902916" y="504535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58659" y="3221174"/>
            <a:ext cx="282449" cy="3046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14109" y="4372808"/>
            <a:ext cx="282449" cy="3046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A33B0F-FD8A-4649-948C-C2E133782FF2}"/>
              </a:ext>
            </a:extLst>
          </p:cNvPr>
          <p:cNvSpPr/>
          <p:nvPr/>
        </p:nvSpPr>
        <p:spPr>
          <a:xfrm>
            <a:off x="4275365" y="3303480"/>
            <a:ext cx="1108710" cy="3561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예약불가능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5DD705-A81E-467A-90D4-97767F5575F6}"/>
              </a:ext>
            </a:extLst>
          </p:cNvPr>
          <p:cNvSpPr/>
          <p:nvPr/>
        </p:nvSpPr>
        <p:spPr>
          <a:xfrm>
            <a:off x="4267745" y="3676315"/>
            <a:ext cx="1108710" cy="3561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예약불가능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7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17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Detailed Project Description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8075935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2108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25006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19694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6369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Picture 10" descr="Best Photos Of Mouse Arrow Point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6917">
            <a:off x="5726415" y="4768286"/>
            <a:ext cx="470746" cy="47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ㅊ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8" y="1336040"/>
            <a:ext cx="7245859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9">
            <a:extLst>
              <a:ext uri="{FF2B5EF4-FFF2-40B4-BE49-F238E27FC236}">
                <a16:creationId xmlns:a16="http://schemas.microsoft.com/office/drawing/2014/main" id="{0600753C-23E9-4C6C-AB24-B45363D2DFC8}"/>
              </a:ext>
            </a:extLst>
          </p:cNvPr>
          <p:cNvSpPr/>
          <p:nvPr/>
        </p:nvSpPr>
        <p:spPr>
          <a:xfrm>
            <a:off x="8712817" y="1788605"/>
            <a:ext cx="2092960" cy="660400"/>
          </a:xfrm>
          <a:prstGeom prst="round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E9AEE7-29D3-48DD-A9CF-582F963DEF7F}"/>
              </a:ext>
            </a:extLst>
          </p:cNvPr>
          <p:cNvSpPr txBox="1"/>
          <p:nvPr/>
        </p:nvSpPr>
        <p:spPr>
          <a:xfrm>
            <a:off x="8075935" y="3107285"/>
            <a:ext cx="4006284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700" dirty="0">
                <a:latin typeface="나눔스퀘어 Bo"/>
                <a:ea typeface="나눔스퀘어 Bold" panose="020B0600000101010101"/>
              </a:rPr>
              <a:t>예약 요일</a:t>
            </a:r>
            <a:r>
              <a:rPr lang="en-US" altLang="ko-KR" sz="1700" dirty="0">
                <a:latin typeface="나눔스퀘어 Bo"/>
                <a:ea typeface="나눔스퀘어 Bold" panose="020B0600000101010101"/>
              </a:rPr>
              <a:t>, </a:t>
            </a:r>
            <a:r>
              <a:rPr lang="ko-KR" altLang="en-US" sz="1700" dirty="0">
                <a:latin typeface="나눔스퀘어 Bo"/>
                <a:ea typeface="나눔스퀘어 Bold" panose="020B0600000101010101"/>
              </a:rPr>
              <a:t>시간을 </a:t>
            </a:r>
            <a:r>
              <a:rPr lang="ko-KR" altLang="en-US" sz="1700" dirty="0" err="1">
                <a:latin typeface="나눔스퀘어 Bo"/>
                <a:ea typeface="나눔스퀘어 Bold" panose="020B0600000101010101"/>
              </a:rPr>
              <a:t>입력받으면</a:t>
            </a:r>
            <a:r>
              <a:rPr lang="ko-KR" altLang="en-US" sz="1700" dirty="0">
                <a:latin typeface="나눔스퀘어 Bo"/>
                <a:ea typeface="나눔스퀘어 Bold" panose="020B0600000101010101"/>
              </a:rPr>
              <a:t> </a:t>
            </a:r>
            <a:endParaRPr lang="en-US" altLang="ko-KR" sz="1700" dirty="0">
              <a:latin typeface="나눔스퀘어 Bo"/>
              <a:ea typeface="나눔스퀘어 Bold" panose="020B0600000101010101"/>
            </a:endParaRPr>
          </a:p>
          <a:p>
            <a:pPr algn="just"/>
            <a:r>
              <a:rPr lang="en-US" altLang="ko-KR" sz="1700" dirty="0">
                <a:latin typeface="나눔스퀘어 Bo"/>
                <a:ea typeface="나눔스퀘어 Bold" panose="020B0600000101010101"/>
              </a:rPr>
              <a:t>timetable.txt </a:t>
            </a:r>
            <a:r>
              <a:rPr lang="ko-KR" altLang="en-US" sz="1700" dirty="0">
                <a:latin typeface="나눔스퀘어 Bo"/>
                <a:ea typeface="나눔스퀘어 Bold" panose="020B0600000101010101"/>
              </a:rPr>
              <a:t>파일과 예약 </a:t>
            </a:r>
            <a:r>
              <a:rPr lang="en-US" altLang="ko-KR" sz="1700" dirty="0" err="1">
                <a:latin typeface="나눔스퀘어 Bo"/>
                <a:ea typeface="나눔스퀘어 Bold" panose="020B0600000101010101"/>
              </a:rPr>
              <a:t>dat</a:t>
            </a:r>
            <a:r>
              <a:rPr lang="en-US" altLang="ko-KR" sz="1700" dirty="0">
                <a:latin typeface="나눔스퀘어 Bo"/>
                <a:ea typeface="나눔스퀘어 Bold" panose="020B0600000101010101"/>
              </a:rPr>
              <a:t> </a:t>
            </a:r>
            <a:r>
              <a:rPr lang="ko-KR" altLang="en-US" sz="1700" dirty="0">
                <a:latin typeface="나눔스퀘어 Bo"/>
                <a:ea typeface="나눔스퀘어 Bold" panose="020B0600000101010101"/>
              </a:rPr>
              <a:t>파일</a:t>
            </a:r>
            <a:endParaRPr lang="en-US" altLang="ko-KR" sz="1700" dirty="0">
              <a:latin typeface="나눔스퀘어 Bo"/>
              <a:ea typeface="나눔스퀘어 Bold" panose="020B0600000101010101"/>
            </a:endParaRPr>
          </a:p>
          <a:p>
            <a:pPr algn="just"/>
            <a:r>
              <a:rPr lang="ko-KR" altLang="en-US" sz="1700" dirty="0">
                <a:latin typeface="나눔스퀘어 Bo"/>
                <a:ea typeface="나눔스퀘어 Bold" panose="020B0600000101010101"/>
              </a:rPr>
              <a:t>에서 예약이 있는지 없는지 확인한다</a:t>
            </a:r>
            <a:endParaRPr lang="en-US" altLang="ko-KR" sz="1700" dirty="0">
              <a:latin typeface="나눔스퀘어 Bo"/>
              <a:ea typeface="나눔스퀘어 Bold" panose="020B0600000101010101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8BB9F3B-38F2-4D31-A9D2-E82D2307D96D}"/>
              </a:ext>
            </a:extLst>
          </p:cNvPr>
          <p:cNvCxnSpPr/>
          <p:nvPr/>
        </p:nvCxnSpPr>
        <p:spPr>
          <a:xfrm>
            <a:off x="7872126" y="4045695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7CA9D5-AF1E-4495-95BD-F04D15A10E2B}"/>
              </a:ext>
            </a:extLst>
          </p:cNvPr>
          <p:cNvSpPr txBox="1"/>
          <p:nvPr/>
        </p:nvSpPr>
        <p:spPr>
          <a:xfrm>
            <a:off x="8075935" y="4343171"/>
            <a:ext cx="381321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예약이 없으면 다음 페이지로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넘어간다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D87AE60-8624-4D6C-B8D5-CFD15A2B5301}"/>
              </a:ext>
            </a:extLst>
          </p:cNvPr>
          <p:cNvCxnSpPr/>
          <p:nvPr/>
        </p:nvCxnSpPr>
        <p:spPr>
          <a:xfrm>
            <a:off x="7902916" y="504535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FF514B-FF67-4B0F-B354-989D97BB9B0D}"/>
              </a:ext>
            </a:extLst>
          </p:cNvPr>
          <p:cNvSpPr txBox="1"/>
          <p:nvPr/>
        </p:nvSpPr>
        <p:spPr>
          <a:xfrm>
            <a:off x="7836492" y="3407366"/>
            <a:ext cx="2824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5A49B7-4508-4BF3-A184-731BC90D742B}"/>
              </a:ext>
            </a:extLst>
          </p:cNvPr>
          <p:cNvSpPr txBox="1"/>
          <p:nvPr/>
        </p:nvSpPr>
        <p:spPr>
          <a:xfrm>
            <a:off x="7878232" y="4524373"/>
            <a:ext cx="282449" cy="3046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7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17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Detailed Project Description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8075935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2108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25006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19694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6369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05100" y="2286374"/>
            <a:ext cx="41451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비밀번호를 입력한다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05100" y="3021475"/>
            <a:ext cx="37286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중복이 있는지 확인한다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879497" y="2700639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879497" y="342900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26725" y="2318690"/>
            <a:ext cx="282449" cy="3046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54083" y="3047914"/>
            <a:ext cx="282449" cy="3046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00091" y="3764437"/>
            <a:ext cx="39314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 가능하면 입력 받은 정보를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문자열로 합쳐 </a:t>
            </a:r>
            <a:r>
              <a:rPr lang="en-US" altLang="ko-KR" sz="17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ArrayList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저장한다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926725" y="444833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17641" y="3924352"/>
            <a:ext cx="28245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1812" y="4810484"/>
            <a:ext cx="37286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 추가한다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954082" y="5248345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54082" y="4856650"/>
            <a:ext cx="28245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171" name="Picture 3" descr="C:\Users\user\Desktop\ㅊ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9" y="1345004"/>
            <a:ext cx="7245858" cy="451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7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7" y="1335569"/>
            <a:ext cx="7235776" cy="46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3617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Detailed Project Description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8075935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2108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25006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19694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6369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8761" y="3343118"/>
            <a:ext cx="38099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입력받는다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모서리가 둥근 직사각형 39">
            <a:extLst>
              <a:ext uri="{FF2B5EF4-FFF2-40B4-BE49-F238E27FC236}">
                <a16:creationId xmlns:a16="http://schemas.microsoft.com/office/drawing/2014/main" id="{69CE3E44-2F4B-4BEB-9F0A-50157270CDCB}"/>
              </a:ext>
            </a:extLst>
          </p:cNvPr>
          <p:cNvSpPr/>
          <p:nvPr/>
        </p:nvSpPr>
        <p:spPr>
          <a:xfrm>
            <a:off x="8712817" y="1788605"/>
            <a:ext cx="2092960" cy="660400"/>
          </a:xfrm>
          <a:prstGeom prst="roundRect">
            <a:avLst/>
          </a:prstGeom>
          <a:noFill/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취소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08177E5-A4E1-4549-A1E8-64550FF66A33}"/>
              </a:ext>
            </a:extLst>
          </p:cNvPr>
          <p:cNvCxnSpPr/>
          <p:nvPr/>
        </p:nvCxnSpPr>
        <p:spPr>
          <a:xfrm>
            <a:off x="7861966" y="3791695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0D29AB-AC1F-49B7-958C-4D060FFEEFA4}"/>
              </a:ext>
            </a:extLst>
          </p:cNvPr>
          <p:cNvSpPr txBox="1"/>
          <p:nvPr/>
        </p:nvSpPr>
        <p:spPr>
          <a:xfrm>
            <a:off x="8065775" y="4089171"/>
            <a:ext cx="381321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 같은 이름이 없으면 다시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입력받는다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BCA838B-86F3-49B6-BDB9-3AE7EBEBBF6C}"/>
              </a:ext>
            </a:extLst>
          </p:cNvPr>
          <p:cNvCxnSpPr/>
          <p:nvPr/>
        </p:nvCxnSpPr>
        <p:spPr>
          <a:xfrm>
            <a:off x="7892756" y="479135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EBC537-C974-47DD-BE47-C26ADF365EB0}"/>
              </a:ext>
            </a:extLst>
          </p:cNvPr>
          <p:cNvSpPr txBox="1"/>
          <p:nvPr/>
        </p:nvSpPr>
        <p:spPr>
          <a:xfrm>
            <a:off x="7826629" y="3389284"/>
            <a:ext cx="2824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D31254-19B9-444B-8329-34C6226B33FC}"/>
              </a:ext>
            </a:extLst>
          </p:cNvPr>
          <p:cNvSpPr txBox="1"/>
          <p:nvPr/>
        </p:nvSpPr>
        <p:spPr>
          <a:xfrm>
            <a:off x="7826629" y="4253670"/>
            <a:ext cx="282449" cy="3046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54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esktop\ㅑ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20" y="1331118"/>
            <a:ext cx="7272673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3617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Detailed Project Description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8075935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2108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25006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19694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6369" y="594405"/>
            <a:ext cx="412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88754" y="2617705"/>
            <a:ext cx="38099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예약자 이름과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정보를 찾는다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78594" y="3659262"/>
            <a:ext cx="39289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 요일과 시간을 띄우고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Yes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누르면 예약이 취소된다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809418" y="331143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04855" y="4352834"/>
            <a:ext cx="39023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37768" y="2791922"/>
            <a:ext cx="282449" cy="3046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37768" y="3823161"/>
            <a:ext cx="282449" cy="3046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78594" y="4675401"/>
            <a:ext cx="39289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누르면 다시 예약정보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페이지로 돌아간다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815015" y="5368834"/>
            <a:ext cx="39023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37767" y="4854400"/>
            <a:ext cx="28245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54062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368</Words>
  <Application>Microsoft Office PowerPoint</Application>
  <PresentationFormat>와이드스크린</PresentationFormat>
  <Paragraphs>139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</vt:lpstr>
      <vt:lpstr>나눔스퀘어 ExtraBold</vt:lpstr>
      <vt:lpstr>나눔스퀘어 Bo</vt:lpstr>
      <vt:lpstr>한컴 윤고딕 240</vt:lpstr>
      <vt:lpstr>나눔스퀘어</vt:lpstr>
      <vt:lpstr>나눔스퀘어 Bold</vt:lpstr>
      <vt:lpstr>Symbol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 지현</cp:lastModifiedBy>
  <cp:revision>32</cp:revision>
  <dcterms:created xsi:type="dcterms:W3CDTF">2017-11-24T11:22:27Z</dcterms:created>
  <dcterms:modified xsi:type="dcterms:W3CDTF">2019-06-19T12:48:38Z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