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5" r:id="rId4"/>
    <p:sldId id="258" r:id="rId5"/>
    <p:sldId id="260" r:id="rId6"/>
    <p:sldId id="264" r:id="rId7"/>
    <p:sldId id="261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6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5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2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0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7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2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6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1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1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0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778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Product Locator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Lizzie Kim and Aman SINGH: Summer 2019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D037-C825-496E-8D6F-1C3022FD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Problem: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A6FC5-00DE-4E26-B24F-8EC1032A2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Problem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Customers look for products and the locations carrying specific Maple Leaf Products, but </a:t>
            </a:r>
            <a:r>
              <a:rPr lang="en-US" dirty="0">
                <a:ea typeface="+mn-lt"/>
                <a:cs typeface="+mn-lt"/>
              </a:rPr>
              <a:t>there is no </a:t>
            </a:r>
            <a:r>
              <a:rPr lang="en-US">
                <a:ea typeface="+mn-lt"/>
                <a:cs typeface="+mn-lt"/>
              </a:rPr>
              <a:t>searchable database 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There is a loss of potential purchases, </a:t>
            </a:r>
            <a:r>
              <a:rPr lang="en-US"/>
              <a:t>impacting customer service and sales</a:t>
            </a:r>
          </a:p>
          <a:p>
            <a:pPr marL="305435" indent="-305435"/>
            <a:r>
              <a:rPr lang="en-US"/>
              <a:t>Total availability concerns with respect to product from 2017-May 2019: </a:t>
            </a:r>
            <a:r>
              <a:rPr lang="en-US" dirty="0"/>
              <a:t>7467</a:t>
            </a:r>
          </a:p>
          <a:p>
            <a:pPr marL="305435" indent="-305435"/>
            <a:r>
              <a:rPr lang="en-US" dirty="0"/>
              <a:t>Increase by 38% from 2017 to 2018, on track to continue increasing</a:t>
            </a:r>
          </a:p>
          <a:p>
            <a:pPr marL="0" indent="0">
              <a:buNone/>
            </a:pPr>
            <a:endParaRPr lang="en-US" dirty="0"/>
          </a:p>
          <a:p>
            <a:pPr marL="305435" indent="-305435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A9D80-D966-427F-870F-ECB3F5261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Customers are calling in to look for products and the locations carrying specific Maple Leaf Products, but there is no search database that helps customer service find this easily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8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D037-C825-496E-8D6F-1C3022FD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Problem: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A6FC5-00DE-4E26-B24F-8EC1032A2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/>
          </a:p>
          <a:p>
            <a:pPr marL="305435" indent="-305435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A9D80-D966-427F-870F-ECB3F5261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Customers are calling in to look for products and the locations carrying specific Maple Leaf Products, but there is no search database that helps customer service find this easily </a:t>
            </a:r>
            <a:endParaRPr lang="en-US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866C700-5D4F-4CF1-9167-FB0421F66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743" y="752868"/>
            <a:ext cx="6949856" cy="403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3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C46F-FDEA-4ED0-A8E4-E789C877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E03F4-D823-4F84-B844-9F5B08D8AD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05435" indent="-305435"/>
            <a:r>
              <a:rPr lang="en-US" dirty="0" err="1"/>
              <a:t>LightLife</a:t>
            </a:r>
            <a:r>
              <a:rPr lang="en-US" dirty="0"/>
              <a:t> Website</a:t>
            </a:r>
          </a:p>
          <a:p>
            <a:pPr marL="629920" lvl="1" indent="-305435"/>
            <a:r>
              <a:rPr lang="en-US" dirty="0"/>
              <a:t>Uses Destini Product Locators</a:t>
            </a:r>
          </a:p>
          <a:p>
            <a:pPr marL="629920" lvl="1" indent="-305435"/>
            <a:r>
              <a:rPr lang="en-US" dirty="0"/>
              <a:t>This costs </a:t>
            </a:r>
            <a:r>
              <a:rPr lang="en-US" dirty="0" err="1"/>
              <a:t>Lightlife</a:t>
            </a:r>
            <a:r>
              <a:rPr lang="en-US" dirty="0"/>
              <a:t> thousands of dollars every year </a:t>
            </a:r>
          </a:p>
          <a:p>
            <a:pPr marL="305435" indent="-305435"/>
            <a:endParaRPr lang="en-US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916F220-6859-46AF-9B49-2E8C03AD98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417" y="2755038"/>
            <a:ext cx="5422392" cy="257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7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22A3-B49F-4AC9-A81B-B23AF140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05887EB-CF85-4CA8-84B1-C6E56A324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10977901" cy="3633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principles that we used when designing our solution: </a:t>
            </a:r>
          </a:p>
          <a:p>
            <a:pPr marL="305435" indent="-305435"/>
            <a:r>
              <a:rPr lang="en-US" dirty="0"/>
              <a:t>Quick search speed</a:t>
            </a:r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Customers are waiting on the phone so they should not have to wait too long</a:t>
            </a:r>
          </a:p>
          <a:p>
            <a:pPr marL="305435" indent="-305435"/>
            <a:r>
              <a:rPr lang="en-US" dirty="0"/>
              <a:t>Clean and simple interface</a:t>
            </a:r>
          </a:p>
          <a:p>
            <a:pPr marL="305435" indent="-305435"/>
            <a:r>
              <a:rPr lang="en-US" dirty="0"/>
              <a:t>Low maintenance long-term</a:t>
            </a:r>
          </a:p>
          <a:p>
            <a:pPr marL="305435" indent="-30543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0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8370-FD29-46AD-A17A-0CCDEF65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CC9D-0C2C-4256-8AB1-31F77DDCE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11038225" cy="3633047"/>
          </a:xfrm>
        </p:spPr>
        <p:txBody>
          <a:bodyPr/>
          <a:lstStyle/>
          <a:p>
            <a:pPr marL="305435" indent="-305435"/>
            <a:r>
              <a:rPr lang="en-US" b="1"/>
              <a:t>Easy</a:t>
            </a:r>
            <a:r>
              <a:rPr lang="en-US"/>
              <a:t> and </a:t>
            </a:r>
            <a:r>
              <a:rPr lang="en-US" b="1"/>
              <a:t>accessible</a:t>
            </a:r>
            <a:r>
              <a:rPr lang="en-US"/>
              <a:t> platform</a:t>
            </a:r>
          </a:p>
          <a:p>
            <a:pPr marL="305435" indent="-305435"/>
            <a:r>
              <a:rPr lang="en-US" b="1"/>
              <a:t>Fast search</a:t>
            </a:r>
            <a:r>
              <a:rPr lang="en-US"/>
              <a:t>, returns a result in desired time</a:t>
            </a:r>
          </a:p>
          <a:p>
            <a:pPr marL="305435" indent="-305435"/>
            <a:r>
              <a:rPr lang="en-US"/>
              <a:t>Consists of </a:t>
            </a:r>
            <a:r>
              <a:rPr lang="en-US" b="1"/>
              <a:t>valuable information</a:t>
            </a:r>
            <a:r>
              <a:rPr lang="en-US"/>
              <a:t> such as nearest stores, details about product, pictures</a:t>
            </a:r>
            <a:endParaRPr lang="en-US" dirty="0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5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20E1-30DE-45BE-95DA-BDB6F4EC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528254E-3198-4B18-A017-C02502857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997" y="2193431"/>
            <a:ext cx="7986214" cy="380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4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83A9-E8CD-46F7-BB92-513FDD4E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043B-B8E9-4A0E-9D90-ABE60E8CDA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Flask – Python Web framework</a:t>
            </a:r>
          </a:p>
          <a:p>
            <a:pPr marL="305435" indent="-305435"/>
            <a:r>
              <a:rPr lang="en-US" dirty="0"/>
              <a:t>Pandas </a:t>
            </a:r>
          </a:p>
          <a:p>
            <a:pPr marL="305435" indent="-305435"/>
            <a:r>
              <a:rPr lang="en-US" dirty="0"/>
              <a:t>HTML and CSS</a:t>
            </a:r>
          </a:p>
          <a:p>
            <a:pPr marL="305435" indent="-305435"/>
            <a:r>
              <a:rPr lang="en-US" dirty="0" err="1"/>
              <a:t>Gensim</a:t>
            </a:r>
            <a:r>
              <a:rPr lang="en-US" dirty="0"/>
              <a:t> (Word2Vec)</a:t>
            </a:r>
          </a:p>
        </p:txBody>
      </p:sp>
    </p:spTree>
    <p:extLst>
      <p:ext uri="{BB962C8B-B14F-4D97-AF65-F5344CB8AC3E}">
        <p14:creationId xmlns:p14="http://schemas.microsoft.com/office/powerpoint/2010/main" val="1552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4B3C-C847-4969-A6DC-58B386F3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know before using/updating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9D3C4-BA05-46A3-9102-E7DCDD8DC2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Pip install: pandas, flask, boot-strap</a:t>
            </a:r>
          </a:p>
          <a:p>
            <a:pPr marL="305435" indent="-305435"/>
            <a:r>
              <a:rPr lang="en-US"/>
              <a:t>Understand the formatting of the data</a:t>
            </a:r>
            <a:endParaRPr lang="en-US" dirty="0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5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Dividend</vt:lpstr>
      <vt:lpstr>Product Locator </vt:lpstr>
      <vt:lpstr>Problem: </vt:lpstr>
      <vt:lpstr>Problem: </vt:lpstr>
      <vt:lpstr>Inspiration </vt:lpstr>
      <vt:lpstr>DESIGN</vt:lpstr>
      <vt:lpstr>Our solution</vt:lpstr>
      <vt:lpstr>DEMO</vt:lpstr>
      <vt:lpstr>Technology stack</vt:lpstr>
      <vt:lpstr>Things to know before using/updating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221</cp:revision>
  <dcterms:created xsi:type="dcterms:W3CDTF">2013-07-15T20:26:40Z</dcterms:created>
  <dcterms:modified xsi:type="dcterms:W3CDTF">2019-08-21T14:46:43Z</dcterms:modified>
</cp:coreProperties>
</file>