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739" r:id="rId2"/>
    <p:sldId id="740" r:id="rId3"/>
    <p:sldId id="73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688"/>
    <a:srgbClr val="FF656C"/>
    <a:srgbClr val="FFA6AB"/>
    <a:srgbClr val="E8974E"/>
    <a:srgbClr val="F3C9A1"/>
    <a:srgbClr val="D23B4A"/>
    <a:srgbClr val="3C2B31"/>
    <a:srgbClr val="B52936"/>
    <a:srgbClr val="4593AA"/>
    <a:srgbClr val="2E3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51" d="100"/>
          <a:sy n="51" d="100"/>
        </p:scale>
        <p:origin x="67" y="80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B34F6C56-8D52-4A58-8C85-1EC625DC9FB1}"/>
              </a:ext>
            </a:extLst>
          </p:cNvPr>
          <p:cNvSpPr/>
          <p:nvPr userDrawn="1"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B6A4A3-AD50-4D5A-91CB-CFD295C294B1}"/>
              </a:ext>
            </a:extLst>
          </p:cNvPr>
          <p:cNvGrpSpPr/>
          <p:nvPr userDrawn="1"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F4D0B4-31A2-4676-A07B-DAF351CD7C1E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8" name="모서리가 둥근 직사각형 9">
                <a:extLst>
                  <a:ext uri="{FF2B5EF4-FFF2-40B4-BE49-F238E27FC236}">
                    <a16:creationId xmlns:a16="http://schemas.microsoft.com/office/drawing/2014/main" id="{6D91B7AD-F591-4D15-9008-9AAE81FF563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9" name="모서리가 둥근 직사각형 10">
                <a:extLst>
                  <a:ext uri="{FF2B5EF4-FFF2-40B4-BE49-F238E27FC236}">
                    <a16:creationId xmlns:a16="http://schemas.microsoft.com/office/drawing/2014/main" id="{21493CBB-54DE-45DE-9385-0648B107A74E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AA97B54D-E9DC-4611-AFBF-C27527EF2D0C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0" name="모서리가 둥근 직사각형 13">
              <a:extLst>
                <a:ext uri="{FF2B5EF4-FFF2-40B4-BE49-F238E27FC236}">
                  <a16:creationId xmlns:a16="http://schemas.microsoft.com/office/drawing/2014/main" id="{72BC5D11-1F89-4E5C-8FB1-BAE625F1765D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8F8EA8-C5A8-44AC-98E6-52EFE72C3F0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16" name="자유형 5">
                <a:extLst>
                  <a:ext uri="{FF2B5EF4-FFF2-40B4-BE49-F238E27FC236}">
                    <a16:creationId xmlns:a16="http://schemas.microsoft.com/office/drawing/2014/main" id="{3A1D1B04-9686-4228-9A67-A7840C852B4E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7">
                <a:extLst>
                  <a:ext uri="{FF2B5EF4-FFF2-40B4-BE49-F238E27FC236}">
                    <a16:creationId xmlns:a16="http://schemas.microsoft.com/office/drawing/2014/main" id="{53CF1283-E2DA-40AF-848E-CE9369EF8261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5CCCBBE-55B3-4D3E-AEAA-BC8DD7FCEC6E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51">
                <a:extLst>
                  <a:ext uri="{FF2B5EF4-FFF2-40B4-BE49-F238E27FC236}">
                    <a16:creationId xmlns:a16="http://schemas.microsoft.com/office/drawing/2014/main" id="{8D936910-D603-4EA4-99D0-53F0C40BA876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4" name="모서리가 둥근 직사각형 52">
                <a:extLst>
                  <a:ext uri="{FF2B5EF4-FFF2-40B4-BE49-F238E27FC236}">
                    <a16:creationId xmlns:a16="http://schemas.microsoft.com/office/drawing/2014/main" id="{1F7D6750-41D3-477B-9051-B734BFAEE7BC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5" name="모서리가 둥근 직사각형 53">
                <a:extLst>
                  <a:ext uri="{FF2B5EF4-FFF2-40B4-BE49-F238E27FC236}">
                    <a16:creationId xmlns:a16="http://schemas.microsoft.com/office/drawing/2014/main" id="{749C33CF-7A8B-4679-853F-A49D5EEDD9E5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16616-A756-4D6C-8434-A89A9B1A50EC}"/>
              </a:ext>
            </a:extLst>
          </p:cNvPr>
          <p:cNvSpPr/>
          <p:nvPr userDrawn="1"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A7A36C-2760-4EBE-A13C-D8A6FD83EC18}"/>
              </a:ext>
            </a:extLst>
          </p:cNvPr>
          <p:cNvGrpSpPr/>
          <p:nvPr userDrawn="1"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102C5BF-1D7F-48F9-9F31-3D7AECB82E99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39" name="모서리가 둥근 직사각형 9">
                <a:extLst>
                  <a:ext uri="{FF2B5EF4-FFF2-40B4-BE49-F238E27FC236}">
                    <a16:creationId xmlns:a16="http://schemas.microsoft.com/office/drawing/2014/main" id="{7CA5C19D-309D-453F-A8EB-68D1D2CF2F2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0" name="모서리가 둥근 직사각형 10">
                <a:extLst>
                  <a:ext uri="{FF2B5EF4-FFF2-40B4-BE49-F238E27FC236}">
                    <a16:creationId xmlns:a16="http://schemas.microsoft.com/office/drawing/2014/main" id="{72E5B1B0-D52B-475D-BE0B-40EE17DC2516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1" name="모서리가 둥근 직사각형 11">
                <a:extLst>
                  <a:ext uri="{FF2B5EF4-FFF2-40B4-BE49-F238E27FC236}">
                    <a16:creationId xmlns:a16="http://schemas.microsoft.com/office/drawing/2014/main" id="{B95A713F-AB54-48DE-A919-DCB86FDADB23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31" name="모서리가 둥근 직사각형 13">
              <a:extLst>
                <a:ext uri="{FF2B5EF4-FFF2-40B4-BE49-F238E27FC236}">
                  <a16:creationId xmlns:a16="http://schemas.microsoft.com/office/drawing/2014/main" id="{CA947691-422E-474E-BD6C-DCE6D157C67C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3FD598-2F38-43E2-B63D-3ACD233DF94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37" name="자유형 5">
                <a:extLst>
                  <a:ext uri="{FF2B5EF4-FFF2-40B4-BE49-F238E27FC236}">
                    <a16:creationId xmlns:a16="http://schemas.microsoft.com/office/drawing/2014/main" id="{D31816D5-6E63-4695-8958-462FB4B5038C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7">
                <a:extLst>
                  <a:ext uri="{FF2B5EF4-FFF2-40B4-BE49-F238E27FC236}">
                    <a16:creationId xmlns:a16="http://schemas.microsoft.com/office/drawing/2014/main" id="{6883251C-AEFC-4E13-9D32-061DD98FBE49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C21317B-3E33-47CC-89E3-01D8A783AF26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D0091025-FE82-4C18-B7FE-211802A7EEE3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53829729-5BAB-4EB6-A67F-1B9F4537E16D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6" name="모서리가 둥근 직사각형 53">
                <a:extLst>
                  <a:ext uri="{FF2B5EF4-FFF2-40B4-BE49-F238E27FC236}">
                    <a16:creationId xmlns:a16="http://schemas.microsoft.com/office/drawing/2014/main" id="{359F561B-4705-43B6-87B4-7FD1A108F1F6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314B89-F47C-4BD1-A0E4-6670909F3C40}"/>
              </a:ext>
            </a:extLst>
          </p:cNvPr>
          <p:cNvGrpSpPr/>
          <p:nvPr userDrawn="1"/>
        </p:nvGrpSpPr>
        <p:grpSpPr>
          <a:xfrm>
            <a:off x="2394928" y="4344640"/>
            <a:ext cx="3132157" cy="1107874"/>
            <a:chOff x="2129772" y="4107938"/>
            <a:chExt cx="3132157" cy="110787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C1725FB-01FC-476E-82BE-66C6DC1000B4}"/>
                </a:ext>
              </a:extLst>
            </p:cNvPr>
            <p:cNvGrpSpPr/>
            <p:nvPr/>
          </p:nvGrpSpPr>
          <p:grpSpPr>
            <a:xfrm>
              <a:off x="2129772" y="4107938"/>
              <a:ext cx="195883" cy="231997"/>
              <a:chOff x="367914" y="130417"/>
              <a:chExt cx="315385" cy="373532"/>
            </a:xfrm>
          </p:grpSpPr>
          <p:sp>
            <p:nvSpPr>
              <p:cNvPr id="46" name="모서리가 둥근 직사각형 41">
                <a:extLst>
                  <a:ext uri="{FF2B5EF4-FFF2-40B4-BE49-F238E27FC236}">
                    <a16:creationId xmlns:a16="http://schemas.microsoft.com/office/drawing/2014/main" id="{4AD1D345-C614-4DC9-A95F-3BC12A0BD99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7" name="모서리가 둥근 직사각형 42">
                <a:extLst>
                  <a:ext uri="{FF2B5EF4-FFF2-40B4-BE49-F238E27FC236}">
                    <a16:creationId xmlns:a16="http://schemas.microsoft.com/office/drawing/2014/main" id="{EE864E8E-84B0-4AFA-B27F-85DF151DEA58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8" name="모서리가 둥근 직사각형 43">
                <a:extLst>
                  <a:ext uri="{FF2B5EF4-FFF2-40B4-BE49-F238E27FC236}">
                    <a16:creationId xmlns:a16="http://schemas.microsoft.com/office/drawing/2014/main" id="{E06CB29B-0EFB-44C5-88ED-F8F5AC04397A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22694B60-CFB6-4DFF-9C6A-E526293C4C83}"/>
                </a:ext>
              </a:extLst>
            </p:cNvPr>
            <p:cNvSpPr/>
            <p:nvPr/>
          </p:nvSpPr>
          <p:spPr>
            <a:xfrm>
              <a:off x="2204051" y="5071812"/>
              <a:ext cx="3057878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 46">
              <a:extLst>
                <a:ext uri="{FF2B5EF4-FFF2-40B4-BE49-F238E27FC236}">
                  <a16:creationId xmlns:a16="http://schemas.microsoft.com/office/drawing/2014/main" id="{1F779377-C0C1-4DBA-9B40-966970285799}"/>
                </a:ext>
              </a:extLst>
            </p:cNvPr>
            <p:cNvSpPr/>
            <p:nvPr/>
          </p:nvSpPr>
          <p:spPr>
            <a:xfrm>
              <a:off x="2335068" y="4284721"/>
              <a:ext cx="2795844" cy="821243"/>
            </a:xfrm>
            <a:custGeom>
              <a:avLst/>
              <a:gdLst>
                <a:gd name="connsiteX0" fmla="*/ 97203 w 2795844"/>
                <a:gd name="connsiteY0" fmla="*/ 0 h 821243"/>
                <a:gd name="connsiteX1" fmla="*/ 2567199 w 2795844"/>
                <a:gd name="connsiteY1" fmla="*/ 0 h 821243"/>
                <a:gd name="connsiteX2" fmla="*/ 2795844 w 2795844"/>
                <a:gd name="connsiteY2" fmla="*/ 228646 h 821243"/>
                <a:gd name="connsiteX3" fmla="*/ 2795844 w 2795844"/>
                <a:gd name="connsiteY3" fmla="*/ 821243 h 821243"/>
                <a:gd name="connsiteX4" fmla="*/ 0 w 2795844"/>
                <a:gd name="connsiteY4" fmla="*/ 821243 h 821243"/>
                <a:gd name="connsiteX5" fmla="*/ 0 w 2795844"/>
                <a:gd name="connsiteY5" fmla="*/ 97203 h 821243"/>
                <a:gd name="connsiteX6" fmla="*/ 97203 w 2795844"/>
                <a:gd name="connsiteY6" fmla="*/ 0 h 82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844" h="821243">
                  <a:moveTo>
                    <a:pt x="97203" y="0"/>
                  </a:moveTo>
                  <a:lnTo>
                    <a:pt x="2567199" y="0"/>
                  </a:lnTo>
                  <a:lnTo>
                    <a:pt x="2795844" y="228646"/>
                  </a:lnTo>
                  <a:lnTo>
                    <a:pt x="2795844" y="821243"/>
                  </a:lnTo>
                  <a:lnTo>
                    <a:pt x="0" y="821243"/>
                  </a:lnTo>
                  <a:lnTo>
                    <a:pt x="0" y="97203"/>
                  </a:lnTo>
                  <a:cubicBezTo>
                    <a:pt x="0" y="43519"/>
                    <a:pt x="43519" y="0"/>
                    <a:pt x="9720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3D49E1-455B-495B-BCBE-2926B3F5EF4A}"/>
              </a:ext>
            </a:extLst>
          </p:cNvPr>
          <p:cNvSpPr/>
          <p:nvPr userDrawn="1"/>
        </p:nvSpPr>
        <p:spPr>
          <a:xfrm>
            <a:off x="3641601" y="2530066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1824757-5586-49E8-9EF2-D22B55171ED9}"/>
              </a:ext>
            </a:extLst>
          </p:cNvPr>
          <p:cNvGrpSpPr/>
          <p:nvPr userDrawn="1"/>
        </p:nvGrpSpPr>
        <p:grpSpPr>
          <a:xfrm>
            <a:off x="367914" y="130417"/>
            <a:ext cx="11438262" cy="6727583"/>
            <a:chOff x="367914" y="130417"/>
            <a:chExt cx="11438262" cy="6727583"/>
          </a:xfrm>
        </p:grpSpPr>
        <p:sp>
          <p:nvSpPr>
            <p:cNvPr id="8" name="자유형 5">
              <a:extLst>
                <a:ext uri="{FF2B5EF4-FFF2-40B4-BE49-F238E27FC236}">
                  <a16:creationId xmlns:a16="http://schemas.microsoft.com/office/drawing/2014/main" id="{0F05753F-9342-4707-B9A5-75AEBA20D4FE}"/>
                </a:ext>
              </a:extLst>
            </p:cNvPr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7">
              <a:extLst>
                <a:ext uri="{FF2B5EF4-FFF2-40B4-BE49-F238E27FC236}">
                  <a16:creationId xmlns:a16="http://schemas.microsoft.com/office/drawing/2014/main" id="{D51E796A-156F-4507-9FA7-924BFC8F3137}"/>
                </a:ext>
              </a:extLst>
            </p:cNvPr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C513A5-043C-45ED-9A45-BC93F6D8833F}"/>
                </a:ext>
              </a:extLst>
            </p:cNvPr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BE4426-391B-4579-84E5-CC933957E45E}"/>
                </a:ext>
              </a:extLst>
            </p:cNvPr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5A88AC-A4A6-4BA3-8F46-5F121E4AC78B}"/>
                </a:ext>
              </a:extLst>
            </p:cNvPr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9">
                <a:extLst>
                  <a:ext uri="{FF2B5EF4-FFF2-40B4-BE49-F238E27FC236}">
                    <a16:creationId xmlns:a16="http://schemas.microsoft.com/office/drawing/2014/main" id="{810D12FF-E1E7-47FD-AF10-673A6AEFBC4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모서리가 둥근 직사각형 10">
                <a:extLst>
                  <a:ext uri="{FF2B5EF4-FFF2-40B4-BE49-F238E27FC236}">
                    <a16:creationId xmlns:a16="http://schemas.microsoft.com/office/drawing/2014/main" id="{66F7B54B-9180-4A8D-95FB-BD36E1EA3DA7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모서리가 둥근 직사각형 11">
                <a:extLst>
                  <a:ext uri="{FF2B5EF4-FFF2-40B4-BE49-F238E27FC236}">
                    <a16:creationId xmlns:a16="http://schemas.microsoft.com/office/drawing/2014/main" id="{57709110-5F1D-42F4-A01B-29E6C9DC3CD2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73C1284C-DFE5-4552-937A-927929537EB4}"/>
              </a:ext>
            </a:extLst>
          </p:cNvPr>
          <p:cNvSpPr/>
          <p:nvPr userDrawn="1"/>
        </p:nvSpPr>
        <p:spPr>
          <a:xfrm>
            <a:off x="2025570" y="526642"/>
            <a:ext cx="6041984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312722" y="4979952"/>
            <a:ext cx="1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5E997-F06A-4FAE-8A40-3A74CF540F0D}"/>
              </a:ext>
            </a:extLst>
          </p:cNvPr>
          <p:cNvSpPr txBox="1"/>
          <p:nvPr/>
        </p:nvSpPr>
        <p:spPr>
          <a:xfrm>
            <a:off x="2854335" y="4695139"/>
            <a:ext cx="158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3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7724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안녕</a:t>
            </a:r>
          </a:p>
        </p:txBody>
      </p:sp>
    </p:spTree>
    <p:extLst>
      <p:ext uri="{BB962C8B-B14F-4D97-AF65-F5344CB8AC3E}">
        <p14:creationId xmlns:p14="http://schemas.microsoft.com/office/powerpoint/2010/main" val="167517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16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jihye</cp:lastModifiedBy>
  <cp:revision>816</cp:revision>
  <dcterms:created xsi:type="dcterms:W3CDTF">2018-08-02T07:05:36Z</dcterms:created>
  <dcterms:modified xsi:type="dcterms:W3CDTF">2019-04-03T17:22:42Z</dcterms:modified>
</cp:coreProperties>
</file>