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739" r:id="rId2"/>
    <p:sldId id="740" r:id="rId3"/>
    <p:sldId id="73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688"/>
    <a:srgbClr val="FF656C"/>
    <a:srgbClr val="FFA6AB"/>
    <a:srgbClr val="E8974E"/>
    <a:srgbClr val="F3C9A1"/>
    <a:srgbClr val="D23B4A"/>
    <a:srgbClr val="3C2B31"/>
    <a:srgbClr val="B52936"/>
    <a:srgbClr val="4593AA"/>
    <a:srgbClr val="2E3F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6" autoAdjust="0"/>
    <p:restoredTop sz="95990" autoAdjust="0"/>
  </p:normalViewPr>
  <p:slideViewPr>
    <p:cSldViewPr snapToGrid="0">
      <p:cViewPr varScale="1">
        <p:scale>
          <a:sx n="51" d="100"/>
          <a:sy n="51" d="100"/>
        </p:scale>
        <p:origin x="67" y="80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4528736" y="4940089"/>
            <a:ext cx="3156182" cy="4340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신지혜</a:t>
            </a: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05264" y="736601"/>
            <a:ext cx="6108619" cy="3655786"/>
            <a:chOff x="3630678" y="1273635"/>
            <a:chExt cx="5083937" cy="3042551"/>
          </a:xfrm>
        </p:grpSpPr>
        <p:grpSp>
          <p:nvGrpSpPr>
            <p:cNvPr id="13" name="그룹 12"/>
            <p:cNvGrpSpPr/>
            <p:nvPr/>
          </p:nvGrpSpPr>
          <p:grpSpPr>
            <a:xfrm>
              <a:off x="3630678" y="1273635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14" name="모서리가 둥근 직사각형 13"/>
            <p:cNvSpPr/>
            <p:nvPr/>
          </p:nvSpPr>
          <p:spPr>
            <a:xfrm>
              <a:off x="3750273" y="4134209"/>
              <a:ext cx="4923405" cy="1819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 w="44450">
              <a:solidFill>
                <a:srgbClr val="73543B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961219" y="1558267"/>
              <a:ext cx="4501511" cy="2644522"/>
              <a:chOff x="625033" y="289367"/>
              <a:chExt cx="11181143" cy="6568633"/>
            </a:xfrm>
          </p:grpSpPr>
          <p:sp>
            <p:nvSpPr>
              <p:cNvPr id="6" name="자유형 5"/>
              <p:cNvSpPr/>
              <p:nvPr/>
            </p:nvSpPr>
            <p:spPr>
              <a:xfrm>
                <a:off x="625033" y="289367"/>
                <a:ext cx="11181143" cy="6568633"/>
              </a:xfrm>
              <a:custGeom>
                <a:avLst/>
                <a:gdLst>
                  <a:gd name="connsiteX0" fmla="*/ 388732 w 11181143"/>
                  <a:gd name="connsiteY0" fmla="*/ 0 h 6568633"/>
                  <a:gd name="connsiteX1" fmla="*/ 10266744 w 11181143"/>
                  <a:gd name="connsiteY1" fmla="*/ 0 h 6568633"/>
                  <a:gd name="connsiteX2" fmla="*/ 11181143 w 11181143"/>
                  <a:gd name="connsiteY2" fmla="*/ 914399 h 6568633"/>
                  <a:gd name="connsiteX3" fmla="*/ 11181143 w 11181143"/>
                  <a:gd name="connsiteY3" fmla="*/ 6568633 h 6568633"/>
                  <a:gd name="connsiteX4" fmla="*/ 0 w 11181143"/>
                  <a:gd name="connsiteY4" fmla="*/ 6568633 h 6568633"/>
                  <a:gd name="connsiteX5" fmla="*/ 0 w 11181143"/>
                  <a:gd name="connsiteY5" fmla="*/ 388732 h 6568633"/>
                  <a:gd name="connsiteX6" fmla="*/ 388732 w 11181143"/>
                  <a:gd name="connsiteY6" fmla="*/ 0 h 6568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81143" h="6568633">
                    <a:moveTo>
                      <a:pt x="388732" y="0"/>
                    </a:moveTo>
                    <a:lnTo>
                      <a:pt x="10266744" y="0"/>
                    </a:lnTo>
                    <a:lnTo>
                      <a:pt x="11181143" y="914399"/>
                    </a:lnTo>
                    <a:lnTo>
                      <a:pt x="11181143" y="6568633"/>
                    </a:lnTo>
                    <a:lnTo>
                      <a:pt x="0" y="6568633"/>
                    </a:lnTo>
                    <a:lnTo>
                      <a:pt x="0" y="388732"/>
                    </a:lnTo>
                    <a:cubicBezTo>
                      <a:pt x="0" y="174041"/>
                      <a:pt x="174041" y="0"/>
                      <a:pt x="3887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자유형 7"/>
              <p:cNvSpPr/>
              <p:nvPr/>
            </p:nvSpPr>
            <p:spPr>
              <a:xfrm flipH="1" flipV="1">
                <a:off x="10891777" y="289367"/>
                <a:ext cx="914399" cy="914399"/>
              </a:xfrm>
              <a:custGeom>
                <a:avLst/>
                <a:gdLst>
                  <a:gd name="connsiteX0" fmla="*/ 0 w 914399"/>
                  <a:gd name="connsiteY0" fmla="*/ 0 h 914399"/>
                  <a:gd name="connsiteX1" fmla="*/ 525667 w 914399"/>
                  <a:gd name="connsiteY1" fmla="*/ 0 h 914399"/>
                  <a:gd name="connsiteX2" fmla="*/ 914399 w 914399"/>
                  <a:gd name="connsiteY2" fmla="*/ 388732 h 914399"/>
                  <a:gd name="connsiteX3" fmla="*/ 914399 w 914399"/>
                  <a:gd name="connsiteY3" fmla="*/ 914399 h 914399"/>
                  <a:gd name="connsiteX4" fmla="*/ 0 w 914399"/>
                  <a:gd name="connsiteY4" fmla="*/ 0 h 914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399" h="914399">
                    <a:moveTo>
                      <a:pt x="0" y="0"/>
                    </a:moveTo>
                    <a:lnTo>
                      <a:pt x="525667" y="0"/>
                    </a:lnTo>
                    <a:cubicBezTo>
                      <a:pt x="740358" y="0"/>
                      <a:pt x="914399" y="174041"/>
                      <a:pt x="914399" y="388732"/>
                    </a:cubicBezTo>
                    <a:lnTo>
                      <a:pt x="914399" y="914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 flipH="1">
              <a:off x="8399230" y="1338482"/>
              <a:ext cx="315385" cy="373532"/>
              <a:chOff x="367914" y="130417"/>
              <a:chExt cx="315385" cy="373532"/>
            </a:xfrm>
          </p:grpSpPr>
          <p:sp>
            <p:nvSpPr>
              <p:cNvPr id="52" name="모서리가 둥근 직사각형 51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sp>
        <p:nvSpPr>
          <p:cNvPr id="55" name="직사각형 54"/>
          <p:cNvSpPr/>
          <p:nvPr/>
        </p:nvSpPr>
        <p:spPr>
          <a:xfrm>
            <a:off x="3652428" y="2204891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JavaStudy</a:t>
            </a:r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32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이것이자바다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https://github.com/tomfromkr/javastudy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7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002968" y="1208652"/>
            <a:ext cx="6108619" cy="3655786"/>
            <a:chOff x="3630678" y="1273635"/>
            <a:chExt cx="5083937" cy="304255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13" name="그룹 12"/>
            <p:cNvGrpSpPr/>
            <p:nvPr/>
          </p:nvGrpSpPr>
          <p:grpSpPr>
            <a:xfrm>
              <a:off x="3630678" y="1273635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14" name="모서리가 둥근 직사각형 13"/>
            <p:cNvSpPr/>
            <p:nvPr/>
          </p:nvSpPr>
          <p:spPr>
            <a:xfrm>
              <a:off x="3750273" y="4134209"/>
              <a:ext cx="4923405" cy="1819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 w="44450">
              <a:solidFill>
                <a:srgbClr val="73543B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961219" y="1558267"/>
              <a:ext cx="4501511" cy="2644522"/>
              <a:chOff x="625033" y="289367"/>
              <a:chExt cx="11181143" cy="6568633"/>
            </a:xfrm>
          </p:grpSpPr>
          <p:sp>
            <p:nvSpPr>
              <p:cNvPr id="6" name="자유형 5"/>
              <p:cNvSpPr/>
              <p:nvPr/>
            </p:nvSpPr>
            <p:spPr>
              <a:xfrm>
                <a:off x="625033" y="289367"/>
                <a:ext cx="11181143" cy="6568633"/>
              </a:xfrm>
              <a:custGeom>
                <a:avLst/>
                <a:gdLst>
                  <a:gd name="connsiteX0" fmla="*/ 388732 w 11181143"/>
                  <a:gd name="connsiteY0" fmla="*/ 0 h 6568633"/>
                  <a:gd name="connsiteX1" fmla="*/ 10266744 w 11181143"/>
                  <a:gd name="connsiteY1" fmla="*/ 0 h 6568633"/>
                  <a:gd name="connsiteX2" fmla="*/ 11181143 w 11181143"/>
                  <a:gd name="connsiteY2" fmla="*/ 914399 h 6568633"/>
                  <a:gd name="connsiteX3" fmla="*/ 11181143 w 11181143"/>
                  <a:gd name="connsiteY3" fmla="*/ 6568633 h 6568633"/>
                  <a:gd name="connsiteX4" fmla="*/ 0 w 11181143"/>
                  <a:gd name="connsiteY4" fmla="*/ 6568633 h 6568633"/>
                  <a:gd name="connsiteX5" fmla="*/ 0 w 11181143"/>
                  <a:gd name="connsiteY5" fmla="*/ 388732 h 6568633"/>
                  <a:gd name="connsiteX6" fmla="*/ 388732 w 11181143"/>
                  <a:gd name="connsiteY6" fmla="*/ 0 h 6568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81143" h="6568633">
                    <a:moveTo>
                      <a:pt x="388732" y="0"/>
                    </a:moveTo>
                    <a:lnTo>
                      <a:pt x="10266744" y="0"/>
                    </a:lnTo>
                    <a:lnTo>
                      <a:pt x="11181143" y="914399"/>
                    </a:lnTo>
                    <a:lnTo>
                      <a:pt x="11181143" y="6568633"/>
                    </a:lnTo>
                    <a:lnTo>
                      <a:pt x="0" y="6568633"/>
                    </a:lnTo>
                    <a:lnTo>
                      <a:pt x="0" y="388732"/>
                    </a:lnTo>
                    <a:cubicBezTo>
                      <a:pt x="0" y="174041"/>
                      <a:pt x="174041" y="0"/>
                      <a:pt x="3887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자유형 7"/>
              <p:cNvSpPr/>
              <p:nvPr/>
            </p:nvSpPr>
            <p:spPr>
              <a:xfrm flipH="1" flipV="1">
                <a:off x="10891777" y="289367"/>
                <a:ext cx="914399" cy="914399"/>
              </a:xfrm>
              <a:custGeom>
                <a:avLst/>
                <a:gdLst>
                  <a:gd name="connsiteX0" fmla="*/ 0 w 914399"/>
                  <a:gd name="connsiteY0" fmla="*/ 0 h 914399"/>
                  <a:gd name="connsiteX1" fmla="*/ 525667 w 914399"/>
                  <a:gd name="connsiteY1" fmla="*/ 0 h 914399"/>
                  <a:gd name="connsiteX2" fmla="*/ 914399 w 914399"/>
                  <a:gd name="connsiteY2" fmla="*/ 388732 h 914399"/>
                  <a:gd name="connsiteX3" fmla="*/ 914399 w 914399"/>
                  <a:gd name="connsiteY3" fmla="*/ 914399 h 914399"/>
                  <a:gd name="connsiteX4" fmla="*/ 0 w 914399"/>
                  <a:gd name="connsiteY4" fmla="*/ 0 h 914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399" h="914399">
                    <a:moveTo>
                      <a:pt x="0" y="0"/>
                    </a:moveTo>
                    <a:lnTo>
                      <a:pt x="525667" y="0"/>
                    </a:lnTo>
                    <a:cubicBezTo>
                      <a:pt x="740358" y="0"/>
                      <a:pt x="914399" y="174041"/>
                      <a:pt x="914399" y="388732"/>
                    </a:cubicBezTo>
                    <a:lnTo>
                      <a:pt x="914399" y="914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 flipH="1">
              <a:off x="8399230" y="1338482"/>
              <a:ext cx="315385" cy="373532"/>
              <a:chOff x="367914" y="130417"/>
              <a:chExt cx="315385" cy="373532"/>
            </a:xfrm>
          </p:grpSpPr>
          <p:sp>
            <p:nvSpPr>
              <p:cNvPr id="52" name="모서리가 둥근 직사각형 51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2394928" y="4344640"/>
            <a:ext cx="3132157" cy="1107874"/>
            <a:chOff x="2129772" y="4107938"/>
            <a:chExt cx="3132157" cy="1107874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33" name="그룹 32"/>
            <p:cNvGrpSpPr/>
            <p:nvPr/>
          </p:nvGrpSpPr>
          <p:grpSpPr>
            <a:xfrm>
              <a:off x="2129772" y="4107938"/>
              <a:ext cx="195883" cy="231997"/>
              <a:chOff x="367914" y="130417"/>
              <a:chExt cx="315385" cy="373532"/>
            </a:xfrm>
          </p:grpSpPr>
          <p:sp>
            <p:nvSpPr>
              <p:cNvPr id="42" name="모서리가 둥근 직사각형 41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43" name="모서리가 둥근 직사각형 42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i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34" name="모서리가 둥근 직사각형 33"/>
            <p:cNvSpPr/>
            <p:nvPr/>
          </p:nvSpPr>
          <p:spPr>
            <a:xfrm>
              <a:off x="2204051" y="5071812"/>
              <a:ext cx="3057878" cy="14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44450">
              <a:solidFill>
                <a:srgbClr val="73543B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자유형 46"/>
            <p:cNvSpPr/>
            <p:nvPr/>
          </p:nvSpPr>
          <p:spPr>
            <a:xfrm>
              <a:off x="2335068" y="4284721"/>
              <a:ext cx="2795844" cy="821243"/>
            </a:xfrm>
            <a:custGeom>
              <a:avLst/>
              <a:gdLst>
                <a:gd name="connsiteX0" fmla="*/ 97203 w 2795844"/>
                <a:gd name="connsiteY0" fmla="*/ 0 h 821243"/>
                <a:gd name="connsiteX1" fmla="*/ 2567199 w 2795844"/>
                <a:gd name="connsiteY1" fmla="*/ 0 h 821243"/>
                <a:gd name="connsiteX2" fmla="*/ 2795844 w 2795844"/>
                <a:gd name="connsiteY2" fmla="*/ 228646 h 821243"/>
                <a:gd name="connsiteX3" fmla="*/ 2795844 w 2795844"/>
                <a:gd name="connsiteY3" fmla="*/ 821243 h 821243"/>
                <a:gd name="connsiteX4" fmla="*/ 0 w 2795844"/>
                <a:gd name="connsiteY4" fmla="*/ 821243 h 821243"/>
                <a:gd name="connsiteX5" fmla="*/ 0 w 2795844"/>
                <a:gd name="connsiteY5" fmla="*/ 97203 h 821243"/>
                <a:gd name="connsiteX6" fmla="*/ 97203 w 2795844"/>
                <a:gd name="connsiteY6" fmla="*/ 0 h 82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5844" h="821243">
                  <a:moveTo>
                    <a:pt x="97203" y="0"/>
                  </a:moveTo>
                  <a:lnTo>
                    <a:pt x="2567199" y="0"/>
                  </a:lnTo>
                  <a:lnTo>
                    <a:pt x="2795844" y="228646"/>
                  </a:lnTo>
                  <a:lnTo>
                    <a:pt x="2795844" y="821243"/>
                  </a:lnTo>
                  <a:lnTo>
                    <a:pt x="0" y="821243"/>
                  </a:lnTo>
                  <a:lnTo>
                    <a:pt x="0" y="97203"/>
                  </a:lnTo>
                  <a:cubicBezTo>
                    <a:pt x="0" y="43519"/>
                    <a:pt x="43519" y="0"/>
                    <a:pt x="97203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3424909" y="4554638"/>
            <a:ext cx="1146469" cy="684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신지혜</a:t>
            </a:r>
            <a:endParaRPr lang="en-US" altLang="ko-KR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D710D7E-7FC6-4C1B-93EA-D630143BDC8C}"/>
              </a:ext>
            </a:extLst>
          </p:cNvPr>
          <p:cNvSpPr/>
          <p:nvPr/>
        </p:nvSpPr>
        <p:spPr>
          <a:xfrm>
            <a:off x="3641601" y="2530066"/>
            <a:ext cx="4908798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JavaStudy</a:t>
            </a:r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32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이것이자바다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https://github.com/tomfromkr/javastudy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80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7914" y="130417"/>
            <a:ext cx="11438262" cy="6727583"/>
            <a:chOff x="367914" y="130417"/>
            <a:chExt cx="11438262" cy="6727583"/>
          </a:xfrm>
        </p:grpSpPr>
        <p:sp>
          <p:nvSpPr>
            <p:cNvPr id="6" name="자유형 5"/>
            <p:cNvSpPr/>
            <p:nvPr/>
          </p:nvSpPr>
          <p:spPr>
            <a:xfrm>
              <a:off x="625033" y="289367"/>
              <a:ext cx="11181143" cy="6568633"/>
            </a:xfrm>
            <a:custGeom>
              <a:avLst/>
              <a:gdLst>
                <a:gd name="connsiteX0" fmla="*/ 388732 w 11181143"/>
                <a:gd name="connsiteY0" fmla="*/ 0 h 6568633"/>
                <a:gd name="connsiteX1" fmla="*/ 10266744 w 11181143"/>
                <a:gd name="connsiteY1" fmla="*/ 0 h 6568633"/>
                <a:gd name="connsiteX2" fmla="*/ 11181143 w 11181143"/>
                <a:gd name="connsiteY2" fmla="*/ 914399 h 6568633"/>
                <a:gd name="connsiteX3" fmla="*/ 11181143 w 11181143"/>
                <a:gd name="connsiteY3" fmla="*/ 6568633 h 6568633"/>
                <a:gd name="connsiteX4" fmla="*/ 0 w 11181143"/>
                <a:gd name="connsiteY4" fmla="*/ 6568633 h 6568633"/>
                <a:gd name="connsiteX5" fmla="*/ 0 w 11181143"/>
                <a:gd name="connsiteY5" fmla="*/ 388732 h 6568633"/>
                <a:gd name="connsiteX6" fmla="*/ 388732 w 11181143"/>
                <a:gd name="connsiteY6" fmla="*/ 0 h 656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81143" h="6568633">
                  <a:moveTo>
                    <a:pt x="388732" y="0"/>
                  </a:moveTo>
                  <a:lnTo>
                    <a:pt x="10266744" y="0"/>
                  </a:lnTo>
                  <a:lnTo>
                    <a:pt x="11181143" y="914399"/>
                  </a:lnTo>
                  <a:lnTo>
                    <a:pt x="11181143" y="6568633"/>
                  </a:lnTo>
                  <a:lnTo>
                    <a:pt x="0" y="6568633"/>
                  </a:lnTo>
                  <a:lnTo>
                    <a:pt x="0" y="388732"/>
                  </a:lnTo>
                  <a:cubicBezTo>
                    <a:pt x="0" y="174041"/>
                    <a:pt x="174041" y="0"/>
                    <a:pt x="38873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 flipH="1" flipV="1">
              <a:off x="10891777" y="289367"/>
              <a:ext cx="914399" cy="914399"/>
            </a:xfrm>
            <a:custGeom>
              <a:avLst/>
              <a:gdLst>
                <a:gd name="connsiteX0" fmla="*/ 0 w 914399"/>
                <a:gd name="connsiteY0" fmla="*/ 0 h 914399"/>
                <a:gd name="connsiteX1" fmla="*/ 525667 w 914399"/>
                <a:gd name="connsiteY1" fmla="*/ 0 h 914399"/>
                <a:gd name="connsiteX2" fmla="*/ 914399 w 914399"/>
                <a:gd name="connsiteY2" fmla="*/ 388732 h 914399"/>
                <a:gd name="connsiteX3" fmla="*/ 914399 w 914399"/>
                <a:gd name="connsiteY3" fmla="*/ 914399 h 914399"/>
                <a:gd name="connsiteX4" fmla="*/ 0 w 914399"/>
                <a:gd name="connsiteY4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9" h="914399">
                  <a:moveTo>
                    <a:pt x="0" y="0"/>
                  </a:moveTo>
                  <a:lnTo>
                    <a:pt x="525667" y="0"/>
                  </a:lnTo>
                  <a:cubicBezTo>
                    <a:pt x="740358" y="0"/>
                    <a:pt x="914399" y="174041"/>
                    <a:pt x="914399" y="388732"/>
                  </a:cubicBezTo>
                  <a:lnTo>
                    <a:pt x="914399" y="914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972272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412109" y="607669"/>
              <a:ext cx="312517" cy="312517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67914" y="130417"/>
              <a:ext cx="315385" cy="373532"/>
              <a:chOff x="367914" y="130417"/>
              <a:chExt cx="315385" cy="37353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 rot="2700000">
                <a:off x="337523" y="266508"/>
                <a:ext cx="31790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 rot="4500000">
                <a:off x="570440" y="213755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367914" y="458230"/>
                <a:ext cx="180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altLang="ko-KR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3" name="모서리가 둥근 직사각형 2"/>
          <p:cNvSpPr/>
          <p:nvPr/>
        </p:nvSpPr>
        <p:spPr>
          <a:xfrm>
            <a:off x="2025570" y="526642"/>
            <a:ext cx="6041984" cy="4340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JavaStudy</a:t>
            </a:r>
            <a:r>
              <a:rPr lang="en-US" altLang="ko-K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이것이자바다</a:t>
            </a:r>
            <a:endParaRPr lang="en-US" altLang="ko-KR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17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5104</TotalTime>
  <Words>28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나눔바른고딕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shin jihye</cp:lastModifiedBy>
  <cp:revision>810</cp:revision>
  <dcterms:created xsi:type="dcterms:W3CDTF">2018-08-02T07:05:36Z</dcterms:created>
  <dcterms:modified xsi:type="dcterms:W3CDTF">2019-04-03T17:14:40Z</dcterms:modified>
</cp:coreProperties>
</file>