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27"/>
          <p:cNvGrpSpPr/>
          <p:nvPr/>
        </p:nvGrpSpPr>
        <p:grpSpPr>
          <a:xfrm>
            <a:off x="8076507" y="2330554"/>
            <a:ext cx="4332269" cy="5304950"/>
            <a:chOff x="0" y="0"/>
            <a:chExt cx="4332268" cy="5304949"/>
          </a:xfrm>
        </p:grpSpPr>
        <p:sp>
          <p:nvSpPr>
            <p:cNvPr id="94" name="Freeform 37"/>
            <p:cNvSpPr/>
            <p:nvPr/>
          </p:nvSpPr>
          <p:spPr>
            <a:xfrm rot="20200375">
              <a:off x="632537" y="325013"/>
              <a:ext cx="2403476" cy="369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3" y="2484"/>
                  </a:moveTo>
                  <a:lnTo>
                    <a:pt x="347" y="2435"/>
                  </a:lnTo>
                  <a:lnTo>
                    <a:pt x="100" y="2153"/>
                  </a:lnTo>
                  <a:lnTo>
                    <a:pt x="33" y="2001"/>
                  </a:lnTo>
                  <a:lnTo>
                    <a:pt x="0" y="1828"/>
                  </a:lnTo>
                  <a:lnTo>
                    <a:pt x="19" y="1636"/>
                  </a:lnTo>
                  <a:lnTo>
                    <a:pt x="52" y="1533"/>
                  </a:lnTo>
                  <a:lnTo>
                    <a:pt x="2130" y="898"/>
                  </a:lnTo>
                  <a:lnTo>
                    <a:pt x="2163" y="883"/>
                  </a:lnTo>
                  <a:lnTo>
                    <a:pt x="2538" y="731"/>
                  </a:lnTo>
                  <a:lnTo>
                    <a:pt x="3033" y="582"/>
                  </a:lnTo>
                  <a:lnTo>
                    <a:pt x="3437" y="499"/>
                  </a:lnTo>
                  <a:lnTo>
                    <a:pt x="3903" y="437"/>
                  </a:lnTo>
                  <a:lnTo>
                    <a:pt x="4407" y="412"/>
                  </a:lnTo>
                  <a:lnTo>
                    <a:pt x="4682" y="421"/>
                  </a:lnTo>
                  <a:lnTo>
                    <a:pt x="5248" y="427"/>
                  </a:lnTo>
                  <a:lnTo>
                    <a:pt x="6446" y="471"/>
                  </a:lnTo>
                  <a:lnTo>
                    <a:pt x="7953" y="561"/>
                  </a:lnTo>
                  <a:lnTo>
                    <a:pt x="8209" y="582"/>
                  </a:lnTo>
                  <a:lnTo>
                    <a:pt x="9911" y="25"/>
                  </a:lnTo>
                  <a:lnTo>
                    <a:pt x="9940" y="22"/>
                  </a:lnTo>
                  <a:lnTo>
                    <a:pt x="10225" y="0"/>
                  </a:lnTo>
                  <a:lnTo>
                    <a:pt x="10591" y="15"/>
                  </a:lnTo>
                  <a:lnTo>
                    <a:pt x="10886" y="56"/>
                  </a:lnTo>
                  <a:lnTo>
                    <a:pt x="11204" y="136"/>
                  </a:lnTo>
                  <a:lnTo>
                    <a:pt x="11556" y="263"/>
                  </a:lnTo>
                  <a:lnTo>
                    <a:pt x="11741" y="341"/>
                  </a:lnTo>
                  <a:lnTo>
                    <a:pt x="11946" y="449"/>
                  </a:lnTo>
                  <a:lnTo>
                    <a:pt x="12564" y="812"/>
                  </a:lnTo>
                  <a:lnTo>
                    <a:pt x="13771" y="1567"/>
                  </a:lnTo>
                  <a:lnTo>
                    <a:pt x="15601" y="2748"/>
                  </a:lnTo>
                  <a:lnTo>
                    <a:pt x="17089" y="3692"/>
                  </a:lnTo>
                  <a:lnTo>
                    <a:pt x="17464" y="3912"/>
                  </a:lnTo>
                  <a:lnTo>
                    <a:pt x="17764" y="4055"/>
                  </a:lnTo>
                  <a:lnTo>
                    <a:pt x="18353" y="4371"/>
                  </a:lnTo>
                  <a:lnTo>
                    <a:pt x="18762" y="4625"/>
                  </a:lnTo>
                  <a:lnTo>
                    <a:pt x="19161" y="4910"/>
                  </a:lnTo>
                  <a:lnTo>
                    <a:pt x="19518" y="5210"/>
                  </a:lnTo>
                  <a:lnTo>
                    <a:pt x="19803" y="5517"/>
                  </a:lnTo>
                  <a:lnTo>
                    <a:pt x="19984" y="5824"/>
                  </a:lnTo>
                  <a:lnTo>
                    <a:pt x="20017" y="5975"/>
                  </a:lnTo>
                  <a:lnTo>
                    <a:pt x="20012" y="6136"/>
                  </a:lnTo>
                  <a:lnTo>
                    <a:pt x="19912" y="6598"/>
                  </a:lnTo>
                  <a:lnTo>
                    <a:pt x="19661" y="7506"/>
                  </a:lnTo>
                  <a:lnTo>
                    <a:pt x="19209" y="8993"/>
                  </a:lnTo>
                  <a:lnTo>
                    <a:pt x="18886" y="10148"/>
                  </a:lnTo>
                  <a:lnTo>
                    <a:pt x="18729" y="10876"/>
                  </a:lnTo>
                  <a:lnTo>
                    <a:pt x="18677" y="11210"/>
                  </a:lnTo>
                  <a:lnTo>
                    <a:pt x="18634" y="11539"/>
                  </a:lnTo>
                  <a:lnTo>
                    <a:pt x="18582" y="12223"/>
                  </a:lnTo>
                  <a:lnTo>
                    <a:pt x="18539" y="13246"/>
                  </a:lnTo>
                  <a:lnTo>
                    <a:pt x="18586" y="14494"/>
                  </a:lnTo>
                  <a:lnTo>
                    <a:pt x="18677" y="15234"/>
                  </a:lnTo>
                  <a:lnTo>
                    <a:pt x="18757" y="15600"/>
                  </a:lnTo>
                  <a:lnTo>
                    <a:pt x="18800" y="15730"/>
                  </a:lnTo>
                  <a:lnTo>
                    <a:pt x="18862" y="15894"/>
                  </a:lnTo>
                  <a:lnTo>
                    <a:pt x="19142" y="16458"/>
                  </a:lnTo>
                  <a:lnTo>
                    <a:pt x="19784" y="17638"/>
                  </a:lnTo>
                  <a:lnTo>
                    <a:pt x="21277" y="20262"/>
                  </a:lnTo>
                  <a:lnTo>
                    <a:pt x="21600" y="20807"/>
                  </a:lnTo>
                  <a:lnTo>
                    <a:pt x="10767" y="21600"/>
                  </a:lnTo>
                  <a:lnTo>
                    <a:pt x="10581" y="21185"/>
                  </a:lnTo>
                  <a:lnTo>
                    <a:pt x="9536" y="19032"/>
                  </a:lnTo>
                  <a:lnTo>
                    <a:pt x="8918" y="17932"/>
                  </a:lnTo>
                  <a:lnTo>
                    <a:pt x="8514" y="17316"/>
                  </a:lnTo>
                  <a:lnTo>
                    <a:pt x="8333" y="17081"/>
                  </a:lnTo>
                  <a:lnTo>
                    <a:pt x="8138" y="16867"/>
                  </a:lnTo>
                  <a:lnTo>
                    <a:pt x="7686" y="16433"/>
                  </a:lnTo>
                  <a:lnTo>
                    <a:pt x="6912" y="15783"/>
                  </a:lnTo>
                  <a:lnTo>
                    <a:pt x="5837" y="14962"/>
                  </a:lnTo>
                  <a:lnTo>
                    <a:pt x="4953" y="14296"/>
                  </a:lnTo>
                  <a:lnTo>
                    <a:pt x="4682" y="14066"/>
                  </a:lnTo>
                  <a:lnTo>
                    <a:pt x="4088" y="13531"/>
                  </a:lnTo>
                  <a:lnTo>
                    <a:pt x="2847" y="12316"/>
                  </a:lnTo>
                  <a:lnTo>
                    <a:pt x="2334" y="11718"/>
                  </a:lnTo>
                  <a:lnTo>
                    <a:pt x="2082" y="11365"/>
                  </a:lnTo>
                  <a:lnTo>
                    <a:pt x="2006" y="11210"/>
                  </a:lnTo>
                  <a:lnTo>
                    <a:pt x="1863" y="10879"/>
                  </a:lnTo>
                  <a:lnTo>
                    <a:pt x="1569" y="9993"/>
                  </a:lnTo>
                  <a:lnTo>
                    <a:pt x="1293" y="8996"/>
                  </a:lnTo>
                  <a:lnTo>
                    <a:pt x="1089" y="8079"/>
                  </a:lnTo>
                  <a:lnTo>
                    <a:pt x="1032" y="7722"/>
                  </a:lnTo>
                  <a:lnTo>
                    <a:pt x="970" y="7382"/>
                  </a:lnTo>
                  <a:lnTo>
                    <a:pt x="737" y="6598"/>
                  </a:lnTo>
                  <a:lnTo>
                    <a:pt x="466" y="5718"/>
                  </a:lnTo>
                  <a:lnTo>
                    <a:pt x="295" y="5021"/>
                  </a:lnTo>
                  <a:lnTo>
                    <a:pt x="204" y="4550"/>
                  </a:lnTo>
                  <a:lnTo>
                    <a:pt x="176" y="4309"/>
                  </a:lnTo>
                  <a:lnTo>
                    <a:pt x="138" y="3866"/>
                  </a:lnTo>
                  <a:lnTo>
                    <a:pt x="100" y="3249"/>
                  </a:lnTo>
                  <a:lnTo>
                    <a:pt x="128" y="2949"/>
                  </a:lnTo>
                  <a:lnTo>
                    <a:pt x="176" y="2791"/>
                  </a:lnTo>
                  <a:lnTo>
                    <a:pt x="295" y="2605"/>
                  </a:lnTo>
                  <a:lnTo>
                    <a:pt x="423" y="2484"/>
                  </a:lnTo>
                  <a:close/>
                </a:path>
              </a:pathLst>
            </a:custGeom>
            <a:solidFill>
              <a:srgbClr val="FABB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38"/>
            <p:cNvSpPr/>
            <p:nvPr/>
          </p:nvSpPr>
          <p:spPr>
            <a:xfrm rot="20200375">
              <a:off x="575653" y="347898"/>
              <a:ext cx="2349501" cy="339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8" y="18665"/>
                  </a:moveTo>
                  <a:lnTo>
                    <a:pt x="8837" y="18911"/>
                  </a:lnTo>
                  <a:lnTo>
                    <a:pt x="9251" y="19558"/>
                  </a:lnTo>
                  <a:lnTo>
                    <a:pt x="9674" y="20333"/>
                  </a:lnTo>
                  <a:lnTo>
                    <a:pt x="10078" y="21179"/>
                  </a:lnTo>
                  <a:lnTo>
                    <a:pt x="10267" y="21600"/>
                  </a:lnTo>
                  <a:lnTo>
                    <a:pt x="21600" y="21600"/>
                  </a:lnTo>
                  <a:lnTo>
                    <a:pt x="20963" y="20367"/>
                  </a:lnTo>
                  <a:lnTo>
                    <a:pt x="19562" y="17745"/>
                  </a:lnTo>
                  <a:lnTo>
                    <a:pt x="19236" y="17112"/>
                  </a:lnTo>
                  <a:lnTo>
                    <a:pt x="19192" y="16957"/>
                  </a:lnTo>
                  <a:lnTo>
                    <a:pt x="19124" y="16539"/>
                  </a:lnTo>
                  <a:lnTo>
                    <a:pt x="19051" y="15727"/>
                  </a:lnTo>
                  <a:lnTo>
                    <a:pt x="19022" y="14382"/>
                  </a:lnTo>
                  <a:lnTo>
                    <a:pt x="19066" y="12916"/>
                  </a:lnTo>
                  <a:lnTo>
                    <a:pt x="19110" y="12195"/>
                  </a:lnTo>
                  <a:lnTo>
                    <a:pt x="19163" y="11831"/>
                  </a:lnTo>
                  <a:lnTo>
                    <a:pt x="19324" y="11039"/>
                  </a:lnTo>
                  <a:lnTo>
                    <a:pt x="19654" y="9782"/>
                  </a:lnTo>
                  <a:lnTo>
                    <a:pt x="20117" y="8165"/>
                  </a:lnTo>
                  <a:lnTo>
                    <a:pt x="20374" y="7178"/>
                  </a:lnTo>
                  <a:lnTo>
                    <a:pt x="20476" y="6675"/>
                  </a:lnTo>
                  <a:lnTo>
                    <a:pt x="20481" y="6500"/>
                  </a:lnTo>
                  <a:lnTo>
                    <a:pt x="20476" y="6419"/>
                  </a:lnTo>
                  <a:lnTo>
                    <a:pt x="20433" y="6254"/>
                  </a:lnTo>
                  <a:lnTo>
                    <a:pt x="20306" y="6001"/>
                  </a:lnTo>
                  <a:lnTo>
                    <a:pt x="20024" y="5668"/>
                  </a:lnTo>
                  <a:lnTo>
                    <a:pt x="19659" y="5341"/>
                  </a:lnTo>
                  <a:lnTo>
                    <a:pt x="19241" y="5031"/>
                  </a:lnTo>
                  <a:lnTo>
                    <a:pt x="18798" y="4755"/>
                  </a:lnTo>
                  <a:lnTo>
                    <a:pt x="18186" y="4411"/>
                  </a:lnTo>
                  <a:lnTo>
                    <a:pt x="17869" y="4256"/>
                  </a:lnTo>
                  <a:lnTo>
                    <a:pt x="17699" y="4172"/>
                  </a:lnTo>
                  <a:lnTo>
                    <a:pt x="17140" y="3821"/>
                  </a:lnTo>
                  <a:lnTo>
                    <a:pt x="15963" y="3026"/>
                  </a:lnTo>
                  <a:lnTo>
                    <a:pt x="14090" y="1732"/>
                  </a:lnTo>
                  <a:lnTo>
                    <a:pt x="12855" y="893"/>
                  </a:lnTo>
                  <a:lnTo>
                    <a:pt x="12223" y="489"/>
                  </a:lnTo>
                  <a:lnTo>
                    <a:pt x="12014" y="371"/>
                  </a:lnTo>
                  <a:lnTo>
                    <a:pt x="11824" y="286"/>
                  </a:lnTo>
                  <a:lnTo>
                    <a:pt x="11464" y="148"/>
                  </a:lnTo>
                  <a:lnTo>
                    <a:pt x="11138" y="61"/>
                  </a:lnTo>
                  <a:lnTo>
                    <a:pt x="10836" y="17"/>
                  </a:lnTo>
                  <a:lnTo>
                    <a:pt x="10462" y="0"/>
                  </a:lnTo>
                  <a:lnTo>
                    <a:pt x="10170" y="24"/>
                  </a:lnTo>
                  <a:lnTo>
                    <a:pt x="10141" y="27"/>
                  </a:lnTo>
                  <a:lnTo>
                    <a:pt x="8400" y="634"/>
                  </a:lnTo>
                  <a:lnTo>
                    <a:pt x="8137" y="610"/>
                  </a:lnTo>
                  <a:lnTo>
                    <a:pt x="6595" y="512"/>
                  </a:lnTo>
                  <a:lnTo>
                    <a:pt x="5370" y="465"/>
                  </a:lnTo>
                  <a:lnTo>
                    <a:pt x="4791" y="458"/>
                  </a:lnTo>
                  <a:lnTo>
                    <a:pt x="4509" y="465"/>
                  </a:lnTo>
                  <a:lnTo>
                    <a:pt x="3993" y="509"/>
                  </a:lnTo>
                  <a:lnTo>
                    <a:pt x="3517" y="580"/>
                  </a:lnTo>
                  <a:lnTo>
                    <a:pt x="3103" y="674"/>
                  </a:lnTo>
                  <a:lnTo>
                    <a:pt x="2315" y="917"/>
                  </a:lnTo>
                  <a:lnTo>
                    <a:pt x="2179" y="977"/>
                  </a:lnTo>
                  <a:lnTo>
                    <a:pt x="54" y="1668"/>
                  </a:lnTo>
                  <a:lnTo>
                    <a:pt x="19" y="1766"/>
                  </a:lnTo>
                  <a:lnTo>
                    <a:pt x="0" y="1954"/>
                  </a:lnTo>
                  <a:lnTo>
                    <a:pt x="34" y="2140"/>
                  </a:lnTo>
                  <a:lnTo>
                    <a:pt x="102" y="2305"/>
                  </a:lnTo>
                  <a:lnTo>
                    <a:pt x="355" y="2639"/>
                  </a:lnTo>
                  <a:lnTo>
                    <a:pt x="433" y="2703"/>
                  </a:lnTo>
                  <a:lnTo>
                    <a:pt x="365" y="2770"/>
                  </a:lnTo>
                  <a:lnTo>
                    <a:pt x="258" y="2905"/>
                  </a:lnTo>
                  <a:lnTo>
                    <a:pt x="180" y="3056"/>
                  </a:lnTo>
                  <a:lnTo>
                    <a:pt x="131" y="3242"/>
                  </a:lnTo>
                  <a:lnTo>
                    <a:pt x="102" y="3596"/>
                  </a:lnTo>
                  <a:lnTo>
                    <a:pt x="141" y="4290"/>
                  </a:lnTo>
                  <a:lnTo>
                    <a:pt x="180" y="4775"/>
                  </a:lnTo>
                  <a:lnTo>
                    <a:pt x="209" y="5031"/>
                  </a:lnTo>
                  <a:lnTo>
                    <a:pt x="302" y="5550"/>
                  </a:lnTo>
                  <a:lnTo>
                    <a:pt x="477" y="6308"/>
                  </a:lnTo>
                  <a:lnTo>
                    <a:pt x="754" y="7265"/>
                  </a:lnTo>
                  <a:lnTo>
                    <a:pt x="992" y="8114"/>
                  </a:lnTo>
                  <a:lnTo>
                    <a:pt x="1055" y="8485"/>
                  </a:lnTo>
                  <a:lnTo>
                    <a:pt x="1255" y="9327"/>
                  </a:lnTo>
                  <a:lnTo>
                    <a:pt x="1639" y="10958"/>
                  </a:lnTo>
                  <a:lnTo>
                    <a:pt x="1911" y="11922"/>
                  </a:lnTo>
                  <a:lnTo>
                    <a:pt x="2053" y="12283"/>
                  </a:lnTo>
                  <a:lnTo>
                    <a:pt x="2130" y="12448"/>
                  </a:lnTo>
                  <a:lnTo>
                    <a:pt x="2388" y="12835"/>
                  </a:lnTo>
                  <a:lnTo>
                    <a:pt x="2913" y="13479"/>
                  </a:lnTo>
                  <a:lnTo>
                    <a:pt x="4183" y="14807"/>
                  </a:lnTo>
                  <a:lnTo>
                    <a:pt x="4791" y="15386"/>
                  </a:lnTo>
                  <a:lnTo>
                    <a:pt x="5520" y="15946"/>
                  </a:lnTo>
                  <a:lnTo>
                    <a:pt x="7194" y="17256"/>
                  </a:lnTo>
                  <a:lnTo>
                    <a:pt x="7991" y="17964"/>
                  </a:lnTo>
                  <a:lnTo>
                    <a:pt x="8453" y="18436"/>
                  </a:lnTo>
                  <a:lnTo>
                    <a:pt x="8648" y="18665"/>
                  </a:lnTo>
                  <a:close/>
                </a:path>
              </a:pathLst>
            </a:custGeom>
            <a:solidFill>
              <a:srgbClr val="FBCA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39"/>
            <p:cNvSpPr/>
            <p:nvPr/>
          </p:nvSpPr>
          <p:spPr>
            <a:xfrm rot="20200375">
              <a:off x="575741" y="875975"/>
              <a:ext cx="868364" cy="97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98"/>
                  </a:moveTo>
                  <a:lnTo>
                    <a:pt x="250" y="3598"/>
                  </a:lnTo>
                  <a:lnTo>
                    <a:pt x="1634" y="3387"/>
                  </a:lnTo>
                  <a:lnTo>
                    <a:pt x="2399" y="3118"/>
                  </a:lnTo>
                  <a:lnTo>
                    <a:pt x="2847" y="2848"/>
                  </a:lnTo>
                  <a:lnTo>
                    <a:pt x="3044" y="2696"/>
                  </a:lnTo>
                  <a:lnTo>
                    <a:pt x="2913" y="2508"/>
                  </a:lnTo>
                  <a:lnTo>
                    <a:pt x="2333" y="1383"/>
                  </a:lnTo>
                  <a:lnTo>
                    <a:pt x="2056" y="457"/>
                  </a:lnTo>
                  <a:lnTo>
                    <a:pt x="2030" y="0"/>
                  </a:lnTo>
                  <a:lnTo>
                    <a:pt x="2148" y="246"/>
                  </a:lnTo>
                  <a:lnTo>
                    <a:pt x="3044" y="1582"/>
                  </a:lnTo>
                  <a:lnTo>
                    <a:pt x="3664" y="2227"/>
                  </a:lnTo>
                  <a:lnTo>
                    <a:pt x="4138" y="2567"/>
                  </a:lnTo>
                  <a:lnTo>
                    <a:pt x="4389" y="2696"/>
                  </a:lnTo>
                  <a:lnTo>
                    <a:pt x="5008" y="2953"/>
                  </a:lnTo>
                  <a:lnTo>
                    <a:pt x="7143" y="3575"/>
                  </a:lnTo>
                  <a:lnTo>
                    <a:pt x="8962" y="3985"/>
                  </a:lnTo>
                  <a:lnTo>
                    <a:pt x="10069" y="4137"/>
                  </a:lnTo>
                  <a:lnTo>
                    <a:pt x="11017" y="4172"/>
                  </a:lnTo>
                  <a:lnTo>
                    <a:pt x="11505" y="4079"/>
                  </a:lnTo>
                  <a:lnTo>
                    <a:pt x="11729" y="3985"/>
                  </a:lnTo>
                  <a:lnTo>
                    <a:pt x="11808" y="3903"/>
                  </a:lnTo>
                  <a:lnTo>
                    <a:pt x="12164" y="3645"/>
                  </a:lnTo>
                  <a:lnTo>
                    <a:pt x="12586" y="3059"/>
                  </a:lnTo>
                  <a:lnTo>
                    <a:pt x="12836" y="2239"/>
                  </a:lnTo>
                  <a:lnTo>
                    <a:pt x="12836" y="2086"/>
                  </a:lnTo>
                  <a:lnTo>
                    <a:pt x="12836" y="2391"/>
                  </a:lnTo>
                  <a:lnTo>
                    <a:pt x="12915" y="3950"/>
                  </a:lnTo>
                  <a:lnTo>
                    <a:pt x="13047" y="5016"/>
                  </a:lnTo>
                  <a:lnTo>
                    <a:pt x="13152" y="5403"/>
                  </a:lnTo>
                  <a:lnTo>
                    <a:pt x="13416" y="5907"/>
                  </a:lnTo>
                  <a:lnTo>
                    <a:pt x="14958" y="8063"/>
                  </a:lnTo>
                  <a:lnTo>
                    <a:pt x="17053" y="10653"/>
                  </a:lnTo>
                  <a:lnTo>
                    <a:pt x="18503" y="12189"/>
                  </a:lnTo>
                  <a:lnTo>
                    <a:pt x="19294" y="12798"/>
                  </a:lnTo>
                  <a:lnTo>
                    <a:pt x="19570" y="12892"/>
                  </a:lnTo>
                  <a:lnTo>
                    <a:pt x="19953" y="12998"/>
                  </a:lnTo>
                  <a:lnTo>
                    <a:pt x="20677" y="13033"/>
                  </a:lnTo>
                  <a:lnTo>
                    <a:pt x="21468" y="12927"/>
                  </a:lnTo>
                  <a:lnTo>
                    <a:pt x="21600" y="12892"/>
                  </a:lnTo>
                  <a:lnTo>
                    <a:pt x="21389" y="12927"/>
                  </a:lnTo>
                  <a:lnTo>
                    <a:pt x="20374" y="13384"/>
                  </a:lnTo>
                  <a:lnTo>
                    <a:pt x="19874" y="13806"/>
                  </a:lnTo>
                  <a:lnTo>
                    <a:pt x="19650" y="14181"/>
                  </a:lnTo>
                  <a:lnTo>
                    <a:pt x="19570" y="14392"/>
                  </a:lnTo>
                  <a:lnTo>
                    <a:pt x="19518" y="14615"/>
                  </a:lnTo>
                  <a:lnTo>
                    <a:pt x="19518" y="15377"/>
                  </a:lnTo>
                  <a:lnTo>
                    <a:pt x="19623" y="17064"/>
                  </a:lnTo>
                  <a:lnTo>
                    <a:pt x="20124" y="20815"/>
                  </a:lnTo>
                  <a:lnTo>
                    <a:pt x="20256" y="21600"/>
                  </a:lnTo>
                  <a:lnTo>
                    <a:pt x="20084" y="20932"/>
                  </a:lnTo>
                  <a:lnTo>
                    <a:pt x="19320" y="17533"/>
                  </a:lnTo>
                  <a:lnTo>
                    <a:pt x="18951" y="15377"/>
                  </a:lnTo>
                  <a:lnTo>
                    <a:pt x="18912" y="14697"/>
                  </a:lnTo>
                  <a:lnTo>
                    <a:pt x="18885" y="14486"/>
                  </a:lnTo>
                  <a:lnTo>
                    <a:pt x="18714" y="14041"/>
                  </a:lnTo>
                  <a:lnTo>
                    <a:pt x="18239" y="13431"/>
                  </a:lnTo>
                  <a:lnTo>
                    <a:pt x="17422" y="12658"/>
                  </a:lnTo>
                  <a:lnTo>
                    <a:pt x="16882" y="12048"/>
                  </a:lnTo>
                  <a:lnTo>
                    <a:pt x="16605" y="11615"/>
                  </a:lnTo>
                  <a:lnTo>
                    <a:pt x="16539" y="11392"/>
                  </a:lnTo>
                  <a:lnTo>
                    <a:pt x="15643" y="10126"/>
                  </a:lnTo>
                  <a:lnTo>
                    <a:pt x="13350" y="7149"/>
                  </a:lnTo>
                  <a:lnTo>
                    <a:pt x="12493" y="5907"/>
                  </a:lnTo>
                  <a:lnTo>
                    <a:pt x="12190" y="5286"/>
                  </a:lnTo>
                  <a:lnTo>
                    <a:pt x="12151" y="5098"/>
                  </a:lnTo>
                  <a:lnTo>
                    <a:pt x="12032" y="5133"/>
                  </a:lnTo>
                  <a:lnTo>
                    <a:pt x="11294" y="5098"/>
                  </a:lnTo>
                  <a:lnTo>
                    <a:pt x="9449" y="4829"/>
                  </a:lnTo>
                  <a:lnTo>
                    <a:pt x="6418" y="4196"/>
                  </a:lnTo>
                  <a:lnTo>
                    <a:pt x="4573" y="3715"/>
                  </a:lnTo>
                  <a:lnTo>
                    <a:pt x="3835" y="3411"/>
                  </a:lnTo>
                  <a:lnTo>
                    <a:pt x="3730" y="3293"/>
                  </a:lnTo>
                  <a:lnTo>
                    <a:pt x="3756" y="3305"/>
                  </a:lnTo>
                  <a:lnTo>
                    <a:pt x="3150" y="3457"/>
                  </a:lnTo>
                  <a:lnTo>
                    <a:pt x="2016" y="3645"/>
                  </a:lnTo>
                  <a:lnTo>
                    <a:pt x="646" y="3680"/>
                  </a:lnTo>
                  <a:lnTo>
                    <a:pt x="0" y="3598"/>
                  </a:lnTo>
                  <a:close/>
                </a:path>
              </a:pathLst>
            </a:custGeom>
            <a:solidFill>
              <a:srgbClr val="FAB5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Freeform 40"/>
            <p:cNvSpPr/>
            <p:nvPr/>
          </p:nvSpPr>
          <p:spPr>
            <a:xfrm rot="20200375">
              <a:off x="638957" y="1077415"/>
              <a:ext cx="422276" cy="33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9" y="10379"/>
                  </a:moveTo>
                  <a:lnTo>
                    <a:pt x="20677" y="10749"/>
                  </a:lnTo>
                  <a:lnTo>
                    <a:pt x="16254" y="12502"/>
                  </a:lnTo>
                  <a:lnTo>
                    <a:pt x="14111" y="13041"/>
                  </a:lnTo>
                  <a:lnTo>
                    <a:pt x="12917" y="13108"/>
                  </a:lnTo>
                  <a:lnTo>
                    <a:pt x="12510" y="12940"/>
                  </a:lnTo>
                  <a:lnTo>
                    <a:pt x="12075" y="12704"/>
                  </a:lnTo>
                  <a:lnTo>
                    <a:pt x="10773" y="11457"/>
                  </a:lnTo>
                  <a:lnTo>
                    <a:pt x="8276" y="8492"/>
                  </a:lnTo>
                  <a:lnTo>
                    <a:pt x="3121" y="1483"/>
                  </a:lnTo>
                  <a:lnTo>
                    <a:pt x="2062" y="0"/>
                  </a:lnTo>
                  <a:lnTo>
                    <a:pt x="706" y="876"/>
                  </a:lnTo>
                  <a:lnTo>
                    <a:pt x="0" y="876"/>
                  </a:lnTo>
                  <a:lnTo>
                    <a:pt x="1113" y="2022"/>
                  </a:lnTo>
                  <a:lnTo>
                    <a:pt x="6214" y="8391"/>
                  </a:lnTo>
                  <a:lnTo>
                    <a:pt x="8195" y="11794"/>
                  </a:lnTo>
                  <a:lnTo>
                    <a:pt x="8955" y="13816"/>
                  </a:lnTo>
                  <a:lnTo>
                    <a:pt x="9009" y="14658"/>
                  </a:lnTo>
                  <a:lnTo>
                    <a:pt x="4179" y="20724"/>
                  </a:lnTo>
                  <a:lnTo>
                    <a:pt x="4179" y="21600"/>
                  </a:lnTo>
                  <a:lnTo>
                    <a:pt x="6078" y="19848"/>
                  </a:lnTo>
                  <a:lnTo>
                    <a:pt x="9796" y="16343"/>
                  </a:lnTo>
                  <a:lnTo>
                    <a:pt x="11397" y="15130"/>
                  </a:lnTo>
                  <a:lnTo>
                    <a:pt x="12211" y="14692"/>
                  </a:lnTo>
                  <a:lnTo>
                    <a:pt x="12510" y="14658"/>
                  </a:lnTo>
                  <a:lnTo>
                    <a:pt x="13893" y="14321"/>
                  </a:lnTo>
                  <a:lnTo>
                    <a:pt x="17068" y="13142"/>
                  </a:lnTo>
                  <a:lnTo>
                    <a:pt x="19972" y="11895"/>
                  </a:lnTo>
                  <a:lnTo>
                    <a:pt x="21302" y="11019"/>
                  </a:lnTo>
                  <a:lnTo>
                    <a:pt x="21600" y="10514"/>
                  </a:lnTo>
                  <a:lnTo>
                    <a:pt x="21519" y="10379"/>
                  </a:lnTo>
                  <a:close/>
                </a:path>
              </a:pathLst>
            </a:custGeom>
            <a:solidFill>
              <a:srgbClr val="FAB5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Freeform 41"/>
            <p:cNvSpPr/>
            <p:nvPr/>
          </p:nvSpPr>
          <p:spPr>
            <a:xfrm rot="20200375">
              <a:off x="966542" y="1337641"/>
              <a:ext cx="365124" cy="4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08" y="21600"/>
                  </a:lnTo>
                  <a:lnTo>
                    <a:pt x="0" y="21600"/>
                  </a:lnTo>
                  <a:lnTo>
                    <a:pt x="502" y="21228"/>
                  </a:lnTo>
                  <a:lnTo>
                    <a:pt x="815" y="20707"/>
                  </a:lnTo>
                  <a:lnTo>
                    <a:pt x="815" y="20335"/>
                  </a:lnTo>
                  <a:lnTo>
                    <a:pt x="1097" y="20062"/>
                  </a:lnTo>
                  <a:lnTo>
                    <a:pt x="1442" y="19393"/>
                  </a:lnTo>
                  <a:lnTo>
                    <a:pt x="1912" y="18103"/>
                  </a:lnTo>
                  <a:lnTo>
                    <a:pt x="2414" y="17136"/>
                  </a:lnTo>
                  <a:lnTo>
                    <a:pt x="2414" y="15499"/>
                  </a:lnTo>
                  <a:lnTo>
                    <a:pt x="2727" y="15003"/>
                  </a:lnTo>
                  <a:lnTo>
                    <a:pt x="3229" y="14607"/>
                  </a:lnTo>
                  <a:lnTo>
                    <a:pt x="3323" y="14135"/>
                  </a:lnTo>
                  <a:lnTo>
                    <a:pt x="3950" y="12970"/>
                  </a:lnTo>
                  <a:lnTo>
                    <a:pt x="4044" y="12077"/>
                  </a:lnTo>
                  <a:lnTo>
                    <a:pt x="4514" y="11606"/>
                  </a:lnTo>
                  <a:lnTo>
                    <a:pt x="5110" y="10440"/>
                  </a:lnTo>
                  <a:lnTo>
                    <a:pt x="5643" y="9548"/>
                  </a:lnTo>
                  <a:lnTo>
                    <a:pt x="6145" y="9002"/>
                  </a:lnTo>
                  <a:lnTo>
                    <a:pt x="6740" y="7564"/>
                  </a:lnTo>
                  <a:lnTo>
                    <a:pt x="7242" y="6993"/>
                  </a:lnTo>
                  <a:lnTo>
                    <a:pt x="7242" y="6349"/>
                  </a:lnTo>
                  <a:lnTo>
                    <a:pt x="8872" y="5109"/>
                  </a:lnTo>
                  <a:lnTo>
                    <a:pt x="9436" y="4613"/>
                  </a:lnTo>
                  <a:lnTo>
                    <a:pt x="10659" y="3893"/>
                  </a:lnTo>
                  <a:lnTo>
                    <a:pt x="11255" y="3819"/>
                  </a:lnTo>
                  <a:lnTo>
                    <a:pt x="11850" y="3422"/>
                  </a:lnTo>
                  <a:lnTo>
                    <a:pt x="13073" y="2976"/>
                  </a:lnTo>
                  <a:lnTo>
                    <a:pt x="13637" y="2579"/>
                  </a:lnTo>
                  <a:lnTo>
                    <a:pt x="14264" y="2133"/>
                  </a:lnTo>
                  <a:lnTo>
                    <a:pt x="15455" y="1686"/>
                  </a:lnTo>
                  <a:lnTo>
                    <a:pt x="16082" y="1290"/>
                  </a:lnTo>
                  <a:lnTo>
                    <a:pt x="17274" y="818"/>
                  </a:lnTo>
                  <a:lnTo>
                    <a:pt x="19374" y="99"/>
                  </a:lnTo>
                  <a:lnTo>
                    <a:pt x="20095" y="0"/>
                  </a:lnTo>
                  <a:lnTo>
                    <a:pt x="21600" y="0"/>
                  </a:lnTo>
                  <a:lnTo>
                    <a:pt x="21130" y="174"/>
                  </a:lnTo>
                  <a:lnTo>
                    <a:pt x="20910" y="422"/>
                  </a:lnTo>
                  <a:lnTo>
                    <a:pt x="20879" y="645"/>
                  </a:lnTo>
                  <a:lnTo>
                    <a:pt x="20189" y="1042"/>
                  </a:lnTo>
                  <a:lnTo>
                    <a:pt x="18841" y="1538"/>
                  </a:lnTo>
                  <a:lnTo>
                    <a:pt x="17995" y="2108"/>
                  </a:lnTo>
                  <a:lnTo>
                    <a:pt x="17681" y="2579"/>
                  </a:lnTo>
                  <a:lnTo>
                    <a:pt x="17086" y="2976"/>
                  </a:lnTo>
                  <a:lnTo>
                    <a:pt x="15863" y="3422"/>
                  </a:lnTo>
                  <a:lnTo>
                    <a:pt x="14672" y="4216"/>
                  </a:lnTo>
                  <a:lnTo>
                    <a:pt x="13480" y="4712"/>
                  </a:lnTo>
                  <a:lnTo>
                    <a:pt x="12885" y="5109"/>
                  </a:lnTo>
                  <a:lnTo>
                    <a:pt x="12258" y="5580"/>
                  </a:lnTo>
                  <a:lnTo>
                    <a:pt x="11066" y="6299"/>
                  </a:lnTo>
                  <a:lnTo>
                    <a:pt x="10439" y="6349"/>
                  </a:lnTo>
                  <a:lnTo>
                    <a:pt x="9624" y="6993"/>
                  </a:lnTo>
                  <a:lnTo>
                    <a:pt x="9624" y="7638"/>
                  </a:lnTo>
                  <a:lnTo>
                    <a:pt x="9123" y="8184"/>
                  </a:lnTo>
                  <a:lnTo>
                    <a:pt x="8558" y="9597"/>
                  </a:lnTo>
                  <a:lnTo>
                    <a:pt x="8057" y="10192"/>
                  </a:lnTo>
                  <a:lnTo>
                    <a:pt x="7555" y="10639"/>
                  </a:lnTo>
                  <a:lnTo>
                    <a:pt x="6928" y="11854"/>
                  </a:lnTo>
                  <a:lnTo>
                    <a:pt x="6427" y="12722"/>
                  </a:lnTo>
                  <a:lnTo>
                    <a:pt x="5925" y="13168"/>
                  </a:lnTo>
                  <a:lnTo>
                    <a:pt x="5329" y="14135"/>
                  </a:lnTo>
                  <a:lnTo>
                    <a:pt x="4828" y="14607"/>
                  </a:lnTo>
                  <a:lnTo>
                    <a:pt x="4828" y="15003"/>
                  </a:lnTo>
                  <a:lnTo>
                    <a:pt x="4514" y="15499"/>
                  </a:lnTo>
                  <a:lnTo>
                    <a:pt x="4044" y="15896"/>
                  </a:lnTo>
                  <a:lnTo>
                    <a:pt x="4044" y="16293"/>
                  </a:lnTo>
                  <a:lnTo>
                    <a:pt x="3699" y="16764"/>
                  </a:lnTo>
                  <a:lnTo>
                    <a:pt x="3229" y="17136"/>
                  </a:lnTo>
                  <a:lnTo>
                    <a:pt x="2633" y="18103"/>
                  </a:lnTo>
                  <a:lnTo>
                    <a:pt x="1724" y="19244"/>
                  </a:lnTo>
                  <a:lnTo>
                    <a:pt x="1129" y="19641"/>
                  </a:lnTo>
                  <a:lnTo>
                    <a:pt x="815" y="19715"/>
                  </a:lnTo>
                  <a:lnTo>
                    <a:pt x="1066" y="20137"/>
                  </a:lnTo>
                  <a:lnTo>
                    <a:pt x="1129" y="20856"/>
                  </a:lnTo>
                  <a:lnTo>
                    <a:pt x="815" y="21352"/>
                  </a:lnTo>
                  <a:lnTo>
                    <a:pt x="313" y="21575"/>
                  </a:lnTo>
                  <a:lnTo>
                    <a:pt x="0" y="21600"/>
                  </a:lnTo>
                  <a:lnTo>
                    <a:pt x="25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AB5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51"/>
            <p:cNvSpPr/>
            <p:nvPr/>
          </p:nvSpPr>
          <p:spPr>
            <a:xfrm rot="20200375">
              <a:off x="375506" y="1092045"/>
              <a:ext cx="690564" cy="1085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5"/>
                  </a:moveTo>
                  <a:lnTo>
                    <a:pt x="99" y="1053"/>
                  </a:lnTo>
                  <a:lnTo>
                    <a:pt x="1092" y="653"/>
                  </a:lnTo>
                  <a:lnTo>
                    <a:pt x="2433" y="347"/>
                  </a:lnTo>
                  <a:lnTo>
                    <a:pt x="3509" y="211"/>
                  </a:lnTo>
                  <a:lnTo>
                    <a:pt x="4717" y="211"/>
                  </a:lnTo>
                  <a:lnTo>
                    <a:pt x="6058" y="389"/>
                  </a:lnTo>
                  <a:lnTo>
                    <a:pt x="6770" y="568"/>
                  </a:lnTo>
                  <a:lnTo>
                    <a:pt x="7481" y="779"/>
                  </a:lnTo>
                  <a:lnTo>
                    <a:pt x="8756" y="1411"/>
                  </a:lnTo>
                  <a:lnTo>
                    <a:pt x="9914" y="2179"/>
                  </a:lnTo>
                  <a:lnTo>
                    <a:pt x="10941" y="3063"/>
                  </a:lnTo>
                  <a:lnTo>
                    <a:pt x="12381" y="4516"/>
                  </a:lnTo>
                  <a:lnTo>
                    <a:pt x="14036" y="6453"/>
                  </a:lnTo>
                  <a:lnTo>
                    <a:pt x="14830" y="7305"/>
                  </a:lnTo>
                  <a:lnTo>
                    <a:pt x="15211" y="7726"/>
                  </a:lnTo>
                  <a:lnTo>
                    <a:pt x="15807" y="8684"/>
                  </a:lnTo>
                  <a:lnTo>
                    <a:pt x="16254" y="9726"/>
                  </a:lnTo>
                  <a:lnTo>
                    <a:pt x="16568" y="10821"/>
                  </a:lnTo>
                  <a:lnTo>
                    <a:pt x="16850" y="12400"/>
                  </a:lnTo>
                  <a:lnTo>
                    <a:pt x="16949" y="14095"/>
                  </a:lnTo>
                  <a:lnTo>
                    <a:pt x="16949" y="14579"/>
                  </a:lnTo>
                  <a:lnTo>
                    <a:pt x="16966" y="14821"/>
                  </a:lnTo>
                  <a:lnTo>
                    <a:pt x="17181" y="15537"/>
                  </a:lnTo>
                  <a:lnTo>
                    <a:pt x="17826" y="16979"/>
                  </a:lnTo>
                  <a:lnTo>
                    <a:pt x="18836" y="18642"/>
                  </a:lnTo>
                  <a:lnTo>
                    <a:pt x="19597" y="19716"/>
                  </a:lnTo>
                  <a:lnTo>
                    <a:pt x="20375" y="20642"/>
                  </a:lnTo>
                  <a:lnTo>
                    <a:pt x="21219" y="21358"/>
                  </a:lnTo>
                  <a:lnTo>
                    <a:pt x="21600" y="21600"/>
                  </a:lnTo>
                  <a:lnTo>
                    <a:pt x="21484" y="21474"/>
                  </a:lnTo>
                  <a:lnTo>
                    <a:pt x="20292" y="20284"/>
                  </a:lnTo>
                  <a:lnTo>
                    <a:pt x="19101" y="18821"/>
                  </a:lnTo>
                  <a:lnTo>
                    <a:pt x="18356" y="17737"/>
                  </a:lnTo>
                  <a:lnTo>
                    <a:pt x="17760" y="16579"/>
                  </a:lnTo>
                  <a:lnTo>
                    <a:pt x="17396" y="15411"/>
                  </a:lnTo>
                  <a:lnTo>
                    <a:pt x="17363" y="14295"/>
                  </a:lnTo>
                  <a:lnTo>
                    <a:pt x="17230" y="13084"/>
                  </a:lnTo>
                  <a:lnTo>
                    <a:pt x="16966" y="11789"/>
                  </a:lnTo>
                  <a:lnTo>
                    <a:pt x="16552" y="10411"/>
                  </a:lnTo>
                  <a:lnTo>
                    <a:pt x="15956" y="8968"/>
                  </a:lnTo>
                  <a:lnTo>
                    <a:pt x="15161" y="7474"/>
                  </a:lnTo>
                  <a:lnTo>
                    <a:pt x="14185" y="5926"/>
                  </a:lnTo>
                  <a:lnTo>
                    <a:pt x="12977" y="4347"/>
                  </a:lnTo>
                  <a:lnTo>
                    <a:pt x="12281" y="3526"/>
                  </a:lnTo>
                  <a:lnTo>
                    <a:pt x="11570" y="2800"/>
                  </a:lnTo>
                  <a:lnTo>
                    <a:pt x="9997" y="1632"/>
                  </a:lnTo>
                  <a:lnTo>
                    <a:pt x="8342" y="779"/>
                  </a:lnTo>
                  <a:lnTo>
                    <a:pt x="6654" y="253"/>
                  </a:lnTo>
                  <a:lnTo>
                    <a:pt x="4982" y="0"/>
                  </a:lnTo>
                  <a:lnTo>
                    <a:pt x="3393" y="11"/>
                  </a:lnTo>
                  <a:lnTo>
                    <a:pt x="1887" y="284"/>
                  </a:lnTo>
                  <a:lnTo>
                    <a:pt x="579" y="768"/>
                  </a:lnTo>
                  <a:lnTo>
                    <a:pt x="0" y="1105"/>
                  </a:lnTo>
                  <a:close/>
                </a:path>
              </a:pathLst>
            </a:custGeom>
            <a:solidFill>
              <a:srgbClr val="FAB5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52"/>
            <p:cNvSpPr/>
            <p:nvPr/>
          </p:nvSpPr>
          <p:spPr>
            <a:xfrm rot="20200375">
              <a:off x="1696225" y="2739969"/>
              <a:ext cx="1571626" cy="44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858" y="0"/>
                  </a:lnTo>
                  <a:lnTo>
                    <a:pt x="0" y="8522"/>
                  </a:lnTo>
                  <a:lnTo>
                    <a:pt x="55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FEF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53"/>
            <p:cNvSpPr/>
            <p:nvPr/>
          </p:nvSpPr>
          <p:spPr>
            <a:xfrm rot="19837258">
              <a:off x="1935523" y="2827012"/>
              <a:ext cx="2005014" cy="2122614"/>
            </a:xfrm>
            <a:prstGeom prst="rect">
              <a:avLst/>
            </a:prstGeom>
            <a:solidFill>
              <a:srgbClr val="3755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54"/>
            <p:cNvSpPr/>
            <p:nvPr/>
          </p:nvSpPr>
          <p:spPr>
            <a:xfrm rot="20200375">
              <a:off x="2038496" y="3469654"/>
              <a:ext cx="354014" cy="35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0"/>
                  </a:moveTo>
                  <a:lnTo>
                    <a:pt x="11885" y="32"/>
                  </a:lnTo>
                  <a:lnTo>
                    <a:pt x="13990" y="454"/>
                  </a:lnTo>
                  <a:lnTo>
                    <a:pt x="15965" y="1297"/>
                  </a:lnTo>
                  <a:lnTo>
                    <a:pt x="17682" y="2465"/>
                  </a:lnTo>
                  <a:lnTo>
                    <a:pt x="19139" y="3892"/>
                  </a:lnTo>
                  <a:lnTo>
                    <a:pt x="20305" y="5643"/>
                  </a:lnTo>
                  <a:lnTo>
                    <a:pt x="21147" y="7589"/>
                  </a:lnTo>
                  <a:lnTo>
                    <a:pt x="21568" y="9697"/>
                  </a:lnTo>
                  <a:lnTo>
                    <a:pt x="21600" y="10768"/>
                  </a:lnTo>
                  <a:lnTo>
                    <a:pt x="21568" y="11903"/>
                  </a:lnTo>
                  <a:lnTo>
                    <a:pt x="21147" y="14011"/>
                  </a:lnTo>
                  <a:lnTo>
                    <a:pt x="20305" y="15957"/>
                  </a:lnTo>
                  <a:lnTo>
                    <a:pt x="19139" y="17676"/>
                  </a:lnTo>
                  <a:lnTo>
                    <a:pt x="17682" y="19135"/>
                  </a:lnTo>
                  <a:lnTo>
                    <a:pt x="15965" y="20303"/>
                  </a:lnTo>
                  <a:lnTo>
                    <a:pt x="13990" y="21146"/>
                  </a:lnTo>
                  <a:lnTo>
                    <a:pt x="11885" y="21568"/>
                  </a:lnTo>
                  <a:lnTo>
                    <a:pt x="10816" y="21600"/>
                  </a:lnTo>
                  <a:lnTo>
                    <a:pt x="9715" y="21568"/>
                  </a:lnTo>
                  <a:lnTo>
                    <a:pt x="7610" y="21146"/>
                  </a:lnTo>
                  <a:lnTo>
                    <a:pt x="5635" y="20303"/>
                  </a:lnTo>
                  <a:lnTo>
                    <a:pt x="3918" y="19135"/>
                  </a:lnTo>
                  <a:lnTo>
                    <a:pt x="2461" y="17676"/>
                  </a:lnTo>
                  <a:lnTo>
                    <a:pt x="1295" y="15957"/>
                  </a:lnTo>
                  <a:lnTo>
                    <a:pt x="486" y="14011"/>
                  </a:lnTo>
                  <a:lnTo>
                    <a:pt x="65" y="11903"/>
                  </a:lnTo>
                  <a:lnTo>
                    <a:pt x="0" y="10768"/>
                  </a:lnTo>
                  <a:lnTo>
                    <a:pt x="65" y="9697"/>
                  </a:lnTo>
                  <a:lnTo>
                    <a:pt x="486" y="7589"/>
                  </a:lnTo>
                  <a:lnTo>
                    <a:pt x="1295" y="5643"/>
                  </a:lnTo>
                  <a:lnTo>
                    <a:pt x="2461" y="3892"/>
                  </a:lnTo>
                  <a:lnTo>
                    <a:pt x="3918" y="2465"/>
                  </a:lnTo>
                  <a:lnTo>
                    <a:pt x="5635" y="1297"/>
                  </a:lnTo>
                  <a:lnTo>
                    <a:pt x="7610" y="454"/>
                  </a:lnTo>
                  <a:lnTo>
                    <a:pt x="9715" y="32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Freeform 6"/>
          <p:cNvSpPr/>
          <p:nvPr/>
        </p:nvSpPr>
        <p:spPr>
          <a:xfrm rot="10800000">
            <a:off x="5622371" y="1305553"/>
            <a:ext cx="991085" cy="872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56" y="21600"/>
                </a:moveTo>
                <a:lnTo>
                  <a:pt x="2156" y="21600"/>
                </a:lnTo>
                <a:lnTo>
                  <a:pt x="1937" y="21593"/>
                </a:lnTo>
                <a:lnTo>
                  <a:pt x="1516" y="21503"/>
                </a:lnTo>
                <a:lnTo>
                  <a:pt x="1127" y="21316"/>
                </a:lnTo>
                <a:lnTo>
                  <a:pt x="786" y="21047"/>
                </a:lnTo>
                <a:lnTo>
                  <a:pt x="487" y="20715"/>
                </a:lnTo>
                <a:lnTo>
                  <a:pt x="262" y="20327"/>
                </a:lnTo>
                <a:lnTo>
                  <a:pt x="97" y="19892"/>
                </a:lnTo>
                <a:lnTo>
                  <a:pt x="6" y="19414"/>
                </a:lnTo>
                <a:lnTo>
                  <a:pt x="0" y="19165"/>
                </a:lnTo>
                <a:lnTo>
                  <a:pt x="0" y="2448"/>
                </a:lnTo>
                <a:lnTo>
                  <a:pt x="6" y="2193"/>
                </a:lnTo>
                <a:lnTo>
                  <a:pt x="97" y="1715"/>
                </a:lnTo>
                <a:lnTo>
                  <a:pt x="262" y="1280"/>
                </a:lnTo>
                <a:lnTo>
                  <a:pt x="487" y="885"/>
                </a:lnTo>
                <a:lnTo>
                  <a:pt x="786" y="560"/>
                </a:lnTo>
                <a:lnTo>
                  <a:pt x="1127" y="290"/>
                </a:lnTo>
                <a:lnTo>
                  <a:pt x="1516" y="111"/>
                </a:lnTo>
                <a:lnTo>
                  <a:pt x="1937" y="14"/>
                </a:lnTo>
                <a:lnTo>
                  <a:pt x="2156" y="0"/>
                </a:lnTo>
                <a:lnTo>
                  <a:pt x="19456" y="0"/>
                </a:lnTo>
                <a:lnTo>
                  <a:pt x="19676" y="14"/>
                </a:lnTo>
                <a:lnTo>
                  <a:pt x="20096" y="111"/>
                </a:lnTo>
                <a:lnTo>
                  <a:pt x="20480" y="290"/>
                </a:lnTo>
                <a:lnTo>
                  <a:pt x="20821" y="560"/>
                </a:lnTo>
                <a:lnTo>
                  <a:pt x="21119" y="885"/>
                </a:lnTo>
                <a:lnTo>
                  <a:pt x="21350" y="1280"/>
                </a:lnTo>
                <a:lnTo>
                  <a:pt x="21515" y="1715"/>
                </a:lnTo>
                <a:lnTo>
                  <a:pt x="21600" y="2193"/>
                </a:lnTo>
                <a:lnTo>
                  <a:pt x="21600" y="19414"/>
                </a:lnTo>
                <a:lnTo>
                  <a:pt x="21515" y="19892"/>
                </a:lnTo>
                <a:lnTo>
                  <a:pt x="21350" y="20327"/>
                </a:lnTo>
                <a:lnTo>
                  <a:pt x="21119" y="20715"/>
                </a:lnTo>
                <a:lnTo>
                  <a:pt x="20821" y="21047"/>
                </a:lnTo>
                <a:lnTo>
                  <a:pt x="20480" y="21316"/>
                </a:lnTo>
                <a:lnTo>
                  <a:pt x="20096" y="21503"/>
                </a:lnTo>
                <a:lnTo>
                  <a:pt x="19676" y="21593"/>
                </a:lnTo>
                <a:lnTo>
                  <a:pt x="19456" y="21600"/>
                </a:lnTo>
                <a:close/>
              </a:path>
            </a:pathLst>
          </a:custGeom>
          <a:solidFill>
            <a:srgbClr val="CDD6D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Freeform 8"/>
          <p:cNvSpPr/>
          <p:nvPr/>
        </p:nvSpPr>
        <p:spPr>
          <a:xfrm rot="10800000">
            <a:off x="5015823" y="1922154"/>
            <a:ext cx="2204180" cy="2594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171"/>
                </a:moveTo>
                <a:lnTo>
                  <a:pt x="21597" y="8937"/>
                </a:lnTo>
                <a:lnTo>
                  <a:pt x="21570" y="8465"/>
                </a:lnTo>
                <a:lnTo>
                  <a:pt x="21515" y="8002"/>
                </a:lnTo>
                <a:lnTo>
                  <a:pt x="21433" y="7549"/>
                </a:lnTo>
                <a:lnTo>
                  <a:pt x="21326" y="7100"/>
                </a:lnTo>
                <a:lnTo>
                  <a:pt x="21192" y="6661"/>
                </a:lnTo>
                <a:lnTo>
                  <a:pt x="21034" y="6231"/>
                </a:lnTo>
                <a:lnTo>
                  <a:pt x="20853" y="5807"/>
                </a:lnTo>
                <a:lnTo>
                  <a:pt x="20648" y="5396"/>
                </a:lnTo>
                <a:lnTo>
                  <a:pt x="20418" y="4996"/>
                </a:lnTo>
                <a:lnTo>
                  <a:pt x="20172" y="4608"/>
                </a:lnTo>
                <a:lnTo>
                  <a:pt x="19898" y="4229"/>
                </a:lnTo>
                <a:lnTo>
                  <a:pt x="19608" y="3862"/>
                </a:lnTo>
                <a:lnTo>
                  <a:pt x="19296" y="3510"/>
                </a:lnTo>
                <a:lnTo>
                  <a:pt x="18965" y="3169"/>
                </a:lnTo>
                <a:lnTo>
                  <a:pt x="18620" y="2843"/>
                </a:lnTo>
                <a:lnTo>
                  <a:pt x="18254" y="2532"/>
                </a:lnTo>
                <a:lnTo>
                  <a:pt x="17870" y="2234"/>
                </a:lnTo>
                <a:lnTo>
                  <a:pt x="17468" y="1953"/>
                </a:lnTo>
                <a:lnTo>
                  <a:pt x="17050" y="1692"/>
                </a:lnTo>
                <a:lnTo>
                  <a:pt x="16623" y="1446"/>
                </a:lnTo>
                <a:lnTo>
                  <a:pt x="16177" y="1214"/>
                </a:lnTo>
                <a:lnTo>
                  <a:pt x="15720" y="1004"/>
                </a:lnTo>
                <a:lnTo>
                  <a:pt x="15246" y="809"/>
                </a:lnTo>
                <a:lnTo>
                  <a:pt x="14762" y="635"/>
                </a:lnTo>
                <a:lnTo>
                  <a:pt x="14267" y="481"/>
                </a:lnTo>
                <a:lnTo>
                  <a:pt x="13758" y="349"/>
                </a:lnTo>
                <a:lnTo>
                  <a:pt x="13241" y="235"/>
                </a:lnTo>
                <a:lnTo>
                  <a:pt x="12713" y="144"/>
                </a:lnTo>
                <a:lnTo>
                  <a:pt x="12176" y="74"/>
                </a:lnTo>
                <a:lnTo>
                  <a:pt x="11629" y="28"/>
                </a:lnTo>
                <a:lnTo>
                  <a:pt x="11079" y="2"/>
                </a:lnTo>
                <a:lnTo>
                  <a:pt x="10800" y="0"/>
                </a:lnTo>
                <a:lnTo>
                  <a:pt x="10524" y="2"/>
                </a:lnTo>
                <a:lnTo>
                  <a:pt x="9968" y="28"/>
                </a:lnTo>
                <a:lnTo>
                  <a:pt x="9424" y="74"/>
                </a:lnTo>
                <a:lnTo>
                  <a:pt x="8887" y="144"/>
                </a:lnTo>
                <a:lnTo>
                  <a:pt x="8359" y="235"/>
                </a:lnTo>
                <a:lnTo>
                  <a:pt x="7845" y="349"/>
                </a:lnTo>
                <a:lnTo>
                  <a:pt x="7336" y="481"/>
                </a:lnTo>
                <a:lnTo>
                  <a:pt x="6838" y="635"/>
                </a:lnTo>
                <a:lnTo>
                  <a:pt x="6354" y="809"/>
                </a:lnTo>
                <a:lnTo>
                  <a:pt x="5883" y="1004"/>
                </a:lnTo>
                <a:lnTo>
                  <a:pt x="5426" y="1214"/>
                </a:lnTo>
                <a:lnTo>
                  <a:pt x="4980" y="1446"/>
                </a:lnTo>
                <a:lnTo>
                  <a:pt x="4548" y="1692"/>
                </a:lnTo>
                <a:lnTo>
                  <a:pt x="4132" y="1953"/>
                </a:lnTo>
                <a:lnTo>
                  <a:pt x="3730" y="2234"/>
                </a:lnTo>
                <a:lnTo>
                  <a:pt x="3349" y="2532"/>
                </a:lnTo>
                <a:lnTo>
                  <a:pt x="2983" y="2843"/>
                </a:lnTo>
                <a:lnTo>
                  <a:pt x="2632" y="3169"/>
                </a:lnTo>
                <a:lnTo>
                  <a:pt x="2301" y="3510"/>
                </a:lnTo>
                <a:lnTo>
                  <a:pt x="1995" y="3862"/>
                </a:lnTo>
                <a:lnTo>
                  <a:pt x="1702" y="4229"/>
                </a:lnTo>
                <a:lnTo>
                  <a:pt x="1431" y="4608"/>
                </a:lnTo>
                <a:lnTo>
                  <a:pt x="1182" y="4996"/>
                </a:lnTo>
                <a:lnTo>
                  <a:pt x="952" y="5396"/>
                </a:lnTo>
                <a:lnTo>
                  <a:pt x="750" y="5807"/>
                </a:lnTo>
                <a:lnTo>
                  <a:pt x="566" y="6231"/>
                </a:lnTo>
                <a:lnTo>
                  <a:pt x="410" y="6661"/>
                </a:lnTo>
                <a:lnTo>
                  <a:pt x="276" y="7100"/>
                </a:lnTo>
                <a:lnTo>
                  <a:pt x="170" y="7549"/>
                </a:lnTo>
                <a:lnTo>
                  <a:pt x="88" y="8002"/>
                </a:lnTo>
                <a:lnTo>
                  <a:pt x="33" y="8465"/>
                </a:lnTo>
                <a:lnTo>
                  <a:pt x="3" y="8937"/>
                </a:lnTo>
                <a:lnTo>
                  <a:pt x="0" y="9171"/>
                </a:lnTo>
                <a:lnTo>
                  <a:pt x="3" y="9532"/>
                </a:lnTo>
                <a:lnTo>
                  <a:pt x="71" y="10241"/>
                </a:lnTo>
                <a:lnTo>
                  <a:pt x="194" y="10941"/>
                </a:lnTo>
                <a:lnTo>
                  <a:pt x="378" y="11624"/>
                </a:lnTo>
                <a:lnTo>
                  <a:pt x="618" y="12294"/>
                </a:lnTo>
                <a:lnTo>
                  <a:pt x="914" y="12942"/>
                </a:lnTo>
                <a:lnTo>
                  <a:pt x="1261" y="13570"/>
                </a:lnTo>
                <a:lnTo>
                  <a:pt x="1658" y="14172"/>
                </a:lnTo>
                <a:lnTo>
                  <a:pt x="1874" y="14465"/>
                </a:lnTo>
                <a:lnTo>
                  <a:pt x="2178" y="14863"/>
                </a:lnTo>
                <a:lnTo>
                  <a:pt x="2750" y="15625"/>
                </a:lnTo>
                <a:lnTo>
                  <a:pt x="3267" y="16364"/>
                </a:lnTo>
                <a:lnTo>
                  <a:pt x="3730" y="17090"/>
                </a:lnTo>
                <a:lnTo>
                  <a:pt x="4129" y="17820"/>
                </a:lnTo>
                <a:lnTo>
                  <a:pt x="4381" y="18378"/>
                </a:lnTo>
                <a:lnTo>
                  <a:pt x="4531" y="18759"/>
                </a:lnTo>
                <a:lnTo>
                  <a:pt x="4660" y="19147"/>
                </a:lnTo>
                <a:lnTo>
                  <a:pt x="4772" y="19547"/>
                </a:lnTo>
                <a:lnTo>
                  <a:pt x="4862" y="19954"/>
                </a:lnTo>
                <a:lnTo>
                  <a:pt x="4928" y="20379"/>
                </a:lnTo>
                <a:lnTo>
                  <a:pt x="4955" y="20598"/>
                </a:lnTo>
                <a:lnTo>
                  <a:pt x="4972" y="20705"/>
                </a:lnTo>
                <a:lnTo>
                  <a:pt x="5040" y="20900"/>
                </a:lnTo>
                <a:lnTo>
                  <a:pt x="5150" y="21082"/>
                </a:lnTo>
                <a:lnTo>
                  <a:pt x="5292" y="21242"/>
                </a:lnTo>
                <a:lnTo>
                  <a:pt x="5464" y="21379"/>
                </a:lnTo>
                <a:lnTo>
                  <a:pt x="5664" y="21484"/>
                </a:lnTo>
                <a:lnTo>
                  <a:pt x="5886" y="21560"/>
                </a:lnTo>
                <a:lnTo>
                  <a:pt x="6126" y="21598"/>
                </a:lnTo>
                <a:lnTo>
                  <a:pt x="6250" y="21600"/>
                </a:lnTo>
                <a:lnTo>
                  <a:pt x="15353" y="21600"/>
                </a:lnTo>
                <a:lnTo>
                  <a:pt x="15476" y="21598"/>
                </a:lnTo>
                <a:lnTo>
                  <a:pt x="15714" y="21560"/>
                </a:lnTo>
                <a:lnTo>
                  <a:pt x="15936" y="21484"/>
                </a:lnTo>
                <a:lnTo>
                  <a:pt x="16136" y="21379"/>
                </a:lnTo>
                <a:lnTo>
                  <a:pt x="16311" y="21242"/>
                </a:lnTo>
                <a:lnTo>
                  <a:pt x="16453" y="21082"/>
                </a:lnTo>
                <a:lnTo>
                  <a:pt x="16557" y="20900"/>
                </a:lnTo>
                <a:lnTo>
                  <a:pt x="16628" y="20705"/>
                </a:lnTo>
                <a:lnTo>
                  <a:pt x="16645" y="20598"/>
                </a:lnTo>
                <a:lnTo>
                  <a:pt x="16669" y="20379"/>
                </a:lnTo>
                <a:lnTo>
                  <a:pt x="16740" y="19954"/>
                </a:lnTo>
                <a:lnTo>
                  <a:pt x="16831" y="19547"/>
                </a:lnTo>
                <a:lnTo>
                  <a:pt x="16940" y="19147"/>
                </a:lnTo>
                <a:lnTo>
                  <a:pt x="17071" y="18759"/>
                </a:lnTo>
                <a:lnTo>
                  <a:pt x="17219" y="18378"/>
                </a:lnTo>
                <a:lnTo>
                  <a:pt x="17474" y="17820"/>
                </a:lnTo>
                <a:lnTo>
                  <a:pt x="17870" y="17090"/>
                </a:lnTo>
                <a:lnTo>
                  <a:pt x="18330" y="16364"/>
                </a:lnTo>
                <a:lnTo>
                  <a:pt x="18850" y="15625"/>
                </a:lnTo>
                <a:lnTo>
                  <a:pt x="19419" y="14863"/>
                </a:lnTo>
                <a:lnTo>
                  <a:pt x="19726" y="14465"/>
                </a:lnTo>
                <a:lnTo>
                  <a:pt x="19942" y="14172"/>
                </a:lnTo>
                <a:lnTo>
                  <a:pt x="20341" y="13570"/>
                </a:lnTo>
                <a:lnTo>
                  <a:pt x="20686" y="12942"/>
                </a:lnTo>
                <a:lnTo>
                  <a:pt x="20982" y="12294"/>
                </a:lnTo>
                <a:lnTo>
                  <a:pt x="21222" y="11624"/>
                </a:lnTo>
                <a:lnTo>
                  <a:pt x="21403" y="10941"/>
                </a:lnTo>
                <a:lnTo>
                  <a:pt x="21532" y="10241"/>
                </a:lnTo>
                <a:lnTo>
                  <a:pt x="21595" y="9532"/>
                </a:lnTo>
                <a:lnTo>
                  <a:pt x="21600" y="9171"/>
                </a:lnTo>
                <a:close/>
              </a:path>
            </a:pathLst>
          </a:custGeom>
          <a:solidFill>
            <a:srgbClr val="FFE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사각형: 둥근 위쪽 모서리 17"/>
          <p:cNvSpPr/>
          <p:nvPr/>
        </p:nvSpPr>
        <p:spPr>
          <a:xfrm>
            <a:off x="5622371" y="976043"/>
            <a:ext cx="991085" cy="872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68" y="0"/>
                </a:moveTo>
                <a:lnTo>
                  <a:pt x="18432" y="0"/>
                </a:lnTo>
                <a:cubicBezTo>
                  <a:pt x="201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418" y="0"/>
                  <a:pt x="3168" y="0"/>
                </a:cubicBez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사각형: 둥근 위쪽 모서리 11"/>
          <p:cNvSpPr/>
          <p:nvPr/>
        </p:nvSpPr>
        <p:spPr>
          <a:xfrm rot="5400000">
            <a:off x="6614413" y="1273623"/>
            <a:ext cx="275045" cy="27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601"/>
                  <a:pt x="21600" y="357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575"/>
                </a:lnTo>
                <a:cubicBezTo>
                  <a:pt x="0" y="1601"/>
                  <a:pt x="1612" y="0"/>
                  <a:pt x="3600" y="0"/>
                </a:cubicBezTo>
                <a:close/>
              </a:path>
            </a:pathLst>
          </a:custGeom>
          <a:solidFill>
            <a:srgbClr val="0D0D0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사각형: 둥근 위쪽 모서리 13"/>
          <p:cNvSpPr/>
          <p:nvPr/>
        </p:nvSpPr>
        <p:spPr>
          <a:xfrm rot="900000">
            <a:off x="5779326" y="1900472"/>
            <a:ext cx="45720" cy="16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295"/>
                </a:lnTo>
                <a:cubicBezTo>
                  <a:pt x="21600" y="21464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21464"/>
                  <a:pt x="0" y="2129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사각형: 둥근 위쪽 모서리 14"/>
          <p:cNvSpPr/>
          <p:nvPr/>
        </p:nvSpPr>
        <p:spPr>
          <a:xfrm rot="20700000">
            <a:off x="6449274" y="1899341"/>
            <a:ext cx="45720" cy="16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295"/>
                </a:lnTo>
                <a:cubicBezTo>
                  <a:pt x="21600" y="21464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21464"/>
                  <a:pt x="0" y="2129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자유형: 도형 5"/>
          <p:cNvSpPr/>
          <p:nvPr/>
        </p:nvSpPr>
        <p:spPr>
          <a:xfrm>
            <a:off x="5602856" y="3386137"/>
            <a:ext cx="1066801" cy="10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191"/>
                </a:moveTo>
                <a:lnTo>
                  <a:pt x="2025" y="939"/>
                </a:lnTo>
                <a:lnTo>
                  <a:pt x="4339" y="21130"/>
                </a:lnTo>
                <a:lnTo>
                  <a:pt x="6364" y="939"/>
                </a:lnTo>
                <a:lnTo>
                  <a:pt x="8630" y="21600"/>
                </a:lnTo>
                <a:lnTo>
                  <a:pt x="10752" y="0"/>
                </a:lnTo>
                <a:lnTo>
                  <a:pt x="12921" y="21130"/>
                </a:lnTo>
                <a:lnTo>
                  <a:pt x="15139" y="939"/>
                </a:lnTo>
                <a:lnTo>
                  <a:pt x="17357" y="21600"/>
                </a:lnTo>
                <a:lnTo>
                  <a:pt x="19479" y="470"/>
                </a:lnTo>
                <a:lnTo>
                  <a:pt x="21600" y="21130"/>
                </a:lnTo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직사각형 26"/>
          <p:cNvSpPr/>
          <p:nvPr/>
        </p:nvSpPr>
        <p:spPr>
          <a:xfrm>
            <a:off x="6058437" y="-1"/>
            <a:ext cx="155639" cy="976123"/>
          </a:xfrm>
          <a:prstGeom prst="rect">
            <a:avLst/>
          </a:prstGeom>
          <a:gradFill>
            <a:gsLst>
              <a:gs pos="0">
                <a:srgbClr val="949494"/>
              </a:gs>
              <a:gs pos="50000">
                <a:srgbClr val="D5D5D5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직선 연결선 8"/>
          <p:cNvSpPr/>
          <p:nvPr/>
        </p:nvSpPr>
        <p:spPr>
          <a:xfrm>
            <a:off x="6890415" y="1412102"/>
            <a:ext cx="2076409" cy="2935023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5" name="그룹 37"/>
          <p:cNvGrpSpPr/>
          <p:nvPr/>
        </p:nvGrpSpPr>
        <p:grpSpPr>
          <a:xfrm>
            <a:off x="8275467" y="3546198"/>
            <a:ext cx="886582" cy="1008618"/>
            <a:chOff x="0" y="0"/>
            <a:chExt cx="886581" cy="1008616"/>
          </a:xfrm>
        </p:grpSpPr>
        <p:sp>
          <p:nvSpPr>
            <p:cNvPr id="113" name="자유형 65"/>
            <p:cNvSpPr/>
            <p:nvPr/>
          </p:nvSpPr>
          <p:spPr>
            <a:xfrm flipH="1">
              <a:off x="0" y="0"/>
              <a:ext cx="886582" cy="100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0971" fill="norm" stroke="1" extrusionOk="0">
                  <a:moveTo>
                    <a:pt x="20143" y="6429"/>
                  </a:moveTo>
                  <a:cubicBezTo>
                    <a:pt x="21323" y="4158"/>
                    <a:pt x="21542" y="3855"/>
                    <a:pt x="20143" y="1835"/>
                  </a:cubicBezTo>
                  <a:cubicBezTo>
                    <a:pt x="18745" y="-185"/>
                    <a:pt x="15970" y="-225"/>
                    <a:pt x="13793" y="250"/>
                  </a:cubicBezTo>
                  <a:cubicBezTo>
                    <a:pt x="11615" y="726"/>
                    <a:pt x="8924" y="2970"/>
                    <a:pt x="7079" y="4686"/>
                  </a:cubicBezTo>
                  <a:cubicBezTo>
                    <a:pt x="5234" y="6403"/>
                    <a:pt x="3904" y="8991"/>
                    <a:pt x="2724" y="10549"/>
                  </a:cubicBezTo>
                  <a:cubicBezTo>
                    <a:pt x="1545" y="12107"/>
                    <a:pt x="63" y="12635"/>
                    <a:pt x="2" y="14034"/>
                  </a:cubicBezTo>
                  <a:cubicBezTo>
                    <a:pt x="-58" y="15434"/>
                    <a:pt x="1212" y="17863"/>
                    <a:pt x="2361" y="18946"/>
                  </a:cubicBezTo>
                  <a:cubicBezTo>
                    <a:pt x="3510" y="20028"/>
                    <a:pt x="5779" y="20266"/>
                    <a:pt x="6898" y="20530"/>
                  </a:cubicBezTo>
                  <a:cubicBezTo>
                    <a:pt x="8016" y="20794"/>
                    <a:pt x="8047" y="21375"/>
                    <a:pt x="9075" y="20530"/>
                  </a:cubicBezTo>
                  <a:cubicBezTo>
                    <a:pt x="10103" y="19685"/>
                    <a:pt x="11222" y="17810"/>
                    <a:pt x="13067" y="15460"/>
                  </a:cubicBezTo>
                  <a:cubicBezTo>
                    <a:pt x="14912" y="13110"/>
                    <a:pt x="18964" y="8700"/>
                    <a:pt x="20143" y="6429"/>
                  </a:cubicBezTo>
                  <a:close/>
                </a:path>
              </a:pathLst>
            </a:custGeom>
            <a:solidFill>
              <a:srgbClr val="FBCA9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자유형 66"/>
            <p:cNvSpPr/>
            <p:nvPr/>
          </p:nvSpPr>
          <p:spPr>
            <a:xfrm flipH="1">
              <a:off x="50323" y="110884"/>
              <a:ext cx="334731" cy="29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0982" fill="norm" stroke="1" extrusionOk="0">
                  <a:moveTo>
                    <a:pt x="3418" y="6680"/>
                  </a:moveTo>
                  <a:cubicBezTo>
                    <a:pt x="5224" y="4899"/>
                    <a:pt x="8701" y="1410"/>
                    <a:pt x="11042" y="445"/>
                  </a:cubicBezTo>
                  <a:cubicBezTo>
                    <a:pt x="13382" y="-520"/>
                    <a:pt x="15857" y="296"/>
                    <a:pt x="17461" y="890"/>
                  </a:cubicBezTo>
                  <a:cubicBezTo>
                    <a:pt x="19066" y="1484"/>
                    <a:pt x="20136" y="2523"/>
                    <a:pt x="20671" y="4008"/>
                  </a:cubicBezTo>
                  <a:cubicBezTo>
                    <a:pt x="21206" y="5492"/>
                    <a:pt x="21407" y="7274"/>
                    <a:pt x="20671" y="9798"/>
                  </a:cubicBezTo>
                  <a:cubicBezTo>
                    <a:pt x="19936" y="12321"/>
                    <a:pt x="17461" y="17294"/>
                    <a:pt x="16258" y="19150"/>
                  </a:cubicBezTo>
                  <a:cubicBezTo>
                    <a:pt x="15054" y="21006"/>
                    <a:pt x="15054" y="21080"/>
                    <a:pt x="13449" y="20932"/>
                  </a:cubicBezTo>
                  <a:cubicBezTo>
                    <a:pt x="11844" y="20783"/>
                    <a:pt x="8701" y="19373"/>
                    <a:pt x="6628" y="18259"/>
                  </a:cubicBezTo>
                  <a:cubicBezTo>
                    <a:pt x="4555" y="17146"/>
                    <a:pt x="2081" y="15439"/>
                    <a:pt x="1011" y="14251"/>
                  </a:cubicBezTo>
                  <a:cubicBezTo>
                    <a:pt x="-59" y="13064"/>
                    <a:pt x="-193" y="12173"/>
                    <a:pt x="208" y="11134"/>
                  </a:cubicBezTo>
                  <a:cubicBezTo>
                    <a:pt x="609" y="10094"/>
                    <a:pt x="1613" y="8461"/>
                    <a:pt x="3418" y="6680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" name="Freeform 8"/>
          <p:cNvSpPr/>
          <p:nvPr/>
        </p:nvSpPr>
        <p:spPr>
          <a:xfrm rot="10800000">
            <a:off x="4994362" y="1863717"/>
            <a:ext cx="2204180" cy="2594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171"/>
                </a:moveTo>
                <a:lnTo>
                  <a:pt x="21597" y="8937"/>
                </a:lnTo>
                <a:lnTo>
                  <a:pt x="21570" y="8465"/>
                </a:lnTo>
                <a:lnTo>
                  <a:pt x="21515" y="8002"/>
                </a:lnTo>
                <a:lnTo>
                  <a:pt x="21433" y="7549"/>
                </a:lnTo>
                <a:lnTo>
                  <a:pt x="21326" y="7100"/>
                </a:lnTo>
                <a:lnTo>
                  <a:pt x="21192" y="6661"/>
                </a:lnTo>
                <a:lnTo>
                  <a:pt x="21034" y="6231"/>
                </a:lnTo>
                <a:lnTo>
                  <a:pt x="20853" y="5807"/>
                </a:lnTo>
                <a:lnTo>
                  <a:pt x="20648" y="5396"/>
                </a:lnTo>
                <a:lnTo>
                  <a:pt x="20418" y="4996"/>
                </a:lnTo>
                <a:lnTo>
                  <a:pt x="20172" y="4608"/>
                </a:lnTo>
                <a:lnTo>
                  <a:pt x="19898" y="4229"/>
                </a:lnTo>
                <a:lnTo>
                  <a:pt x="19608" y="3862"/>
                </a:lnTo>
                <a:lnTo>
                  <a:pt x="19296" y="3510"/>
                </a:lnTo>
                <a:lnTo>
                  <a:pt x="18965" y="3169"/>
                </a:lnTo>
                <a:lnTo>
                  <a:pt x="18620" y="2843"/>
                </a:lnTo>
                <a:lnTo>
                  <a:pt x="18254" y="2532"/>
                </a:lnTo>
                <a:lnTo>
                  <a:pt x="17870" y="2234"/>
                </a:lnTo>
                <a:lnTo>
                  <a:pt x="17468" y="1953"/>
                </a:lnTo>
                <a:lnTo>
                  <a:pt x="17050" y="1692"/>
                </a:lnTo>
                <a:lnTo>
                  <a:pt x="16623" y="1446"/>
                </a:lnTo>
                <a:lnTo>
                  <a:pt x="16177" y="1214"/>
                </a:lnTo>
                <a:lnTo>
                  <a:pt x="15720" y="1004"/>
                </a:lnTo>
                <a:lnTo>
                  <a:pt x="15246" y="809"/>
                </a:lnTo>
                <a:lnTo>
                  <a:pt x="14762" y="635"/>
                </a:lnTo>
                <a:lnTo>
                  <a:pt x="14267" y="481"/>
                </a:lnTo>
                <a:lnTo>
                  <a:pt x="13758" y="349"/>
                </a:lnTo>
                <a:lnTo>
                  <a:pt x="13241" y="235"/>
                </a:lnTo>
                <a:lnTo>
                  <a:pt x="12713" y="144"/>
                </a:lnTo>
                <a:lnTo>
                  <a:pt x="12176" y="74"/>
                </a:lnTo>
                <a:lnTo>
                  <a:pt x="11629" y="28"/>
                </a:lnTo>
                <a:lnTo>
                  <a:pt x="11079" y="2"/>
                </a:lnTo>
                <a:lnTo>
                  <a:pt x="10800" y="0"/>
                </a:lnTo>
                <a:lnTo>
                  <a:pt x="10524" y="2"/>
                </a:lnTo>
                <a:lnTo>
                  <a:pt x="9968" y="28"/>
                </a:lnTo>
                <a:lnTo>
                  <a:pt x="9424" y="74"/>
                </a:lnTo>
                <a:lnTo>
                  <a:pt x="8887" y="144"/>
                </a:lnTo>
                <a:lnTo>
                  <a:pt x="8359" y="235"/>
                </a:lnTo>
                <a:lnTo>
                  <a:pt x="7845" y="349"/>
                </a:lnTo>
                <a:lnTo>
                  <a:pt x="7336" y="481"/>
                </a:lnTo>
                <a:lnTo>
                  <a:pt x="6838" y="635"/>
                </a:lnTo>
                <a:lnTo>
                  <a:pt x="6354" y="809"/>
                </a:lnTo>
                <a:lnTo>
                  <a:pt x="5883" y="1004"/>
                </a:lnTo>
                <a:lnTo>
                  <a:pt x="5426" y="1214"/>
                </a:lnTo>
                <a:lnTo>
                  <a:pt x="4980" y="1446"/>
                </a:lnTo>
                <a:lnTo>
                  <a:pt x="4548" y="1692"/>
                </a:lnTo>
                <a:lnTo>
                  <a:pt x="4132" y="1953"/>
                </a:lnTo>
                <a:lnTo>
                  <a:pt x="3730" y="2234"/>
                </a:lnTo>
                <a:lnTo>
                  <a:pt x="3349" y="2532"/>
                </a:lnTo>
                <a:lnTo>
                  <a:pt x="2983" y="2843"/>
                </a:lnTo>
                <a:lnTo>
                  <a:pt x="2632" y="3169"/>
                </a:lnTo>
                <a:lnTo>
                  <a:pt x="2301" y="3510"/>
                </a:lnTo>
                <a:lnTo>
                  <a:pt x="1995" y="3862"/>
                </a:lnTo>
                <a:lnTo>
                  <a:pt x="1702" y="4229"/>
                </a:lnTo>
                <a:lnTo>
                  <a:pt x="1431" y="4608"/>
                </a:lnTo>
                <a:lnTo>
                  <a:pt x="1182" y="4996"/>
                </a:lnTo>
                <a:lnTo>
                  <a:pt x="952" y="5396"/>
                </a:lnTo>
                <a:lnTo>
                  <a:pt x="750" y="5807"/>
                </a:lnTo>
                <a:lnTo>
                  <a:pt x="566" y="6231"/>
                </a:lnTo>
                <a:lnTo>
                  <a:pt x="410" y="6661"/>
                </a:lnTo>
                <a:lnTo>
                  <a:pt x="276" y="7100"/>
                </a:lnTo>
                <a:lnTo>
                  <a:pt x="170" y="7549"/>
                </a:lnTo>
                <a:lnTo>
                  <a:pt x="88" y="8002"/>
                </a:lnTo>
                <a:lnTo>
                  <a:pt x="33" y="8465"/>
                </a:lnTo>
                <a:lnTo>
                  <a:pt x="3" y="8937"/>
                </a:lnTo>
                <a:lnTo>
                  <a:pt x="0" y="9171"/>
                </a:lnTo>
                <a:lnTo>
                  <a:pt x="3" y="9532"/>
                </a:lnTo>
                <a:lnTo>
                  <a:pt x="71" y="10241"/>
                </a:lnTo>
                <a:lnTo>
                  <a:pt x="194" y="10941"/>
                </a:lnTo>
                <a:lnTo>
                  <a:pt x="378" y="11624"/>
                </a:lnTo>
                <a:lnTo>
                  <a:pt x="618" y="12294"/>
                </a:lnTo>
                <a:lnTo>
                  <a:pt x="914" y="12942"/>
                </a:lnTo>
                <a:lnTo>
                  <a:pt x="1261" y="13570"/>
                </a:lnTo>
                <a:lnTo>
                  <a:pt x="1658" y="14172"/>
                </a:lnTo>
                <a:lnTo>
                  <a:pt x="1874" y="14465"/>
                </a:lnTo>
                <a:lnTo>
                  <a:pt x="2178" y="14863"/>
                </a:lnTo>
                <a:lnTo>
                  <a:pt x="2750" y="15625"/>
                </a:lnTo>
                <a:lnTo>
                  <a:pt x="3267" y="16364"/>
                </a:lnTo>
                <a:lnTo>
                  <a:pt x="3730" y="17090"/>
                </a:lnTo>
                <a:lnTo>
                  <a:pt x="4129" y="17820"/>
                </a:lnTo>
                <a:lnTo>
                  <a:pt x="4381" y="18378"/>
                </a:lnTo>
                <a:lnTo>
                  <a:pt x="4531" y="18759"/>
                </a:lnTo>
                <a:lnTo>
                  <a:pt x="4660" y="19147"/>
                </a:lnTo>
                <a:lnTo>
                  <a:pt x="4772" y="19547"/>
                </a:lnTo>
                <a:lnTo>
                  <a:pt x="4862" y="19954"/>
                </a:lnTo>
                <a:lnTo>
                  <a:pt x="4928" y="20379"/>
                </a:lnTo>
                <a:lnTo>
                  <a:pt x="4955" y="20598"/>
                </a:lnTo>
                <a:lnTo>
                  <a:pt x="4972" y="20705"/>
                </a:lnTo>
                <a:lnTo>
                  <a:pt x="5040" y="20900"/>
                </a:lnTo>
                <a:lnTo>
                  <a:pt x="5150" y="21082"/>
                </a:lnTo>
                <a:lnTo>
                  <a:pt x="5292" y="21242"/>
                </a:lnTo>
                <a:lnTo>
                  <a:pt x="5464" y="21379"/>
                </a:lnTo>
                <a:lnTo>
                  <a:pt x="5664" y="21484"/>
                </a:lnTo>
                <a:lnTo>
                  <a:pt x="5886" y="21560"/>
                </a:lnTo>
                <a:lnTo>
                  <a:pt x="6126" y="21598"/>
                </a:lnTo>
                <a:lnTo>
                  <a:pt x="6250" y="21600"/>
                </a:lnTo>
                <a:lnTo>
                  <a:pt x="15353" y="21600"/>
                </a:lnTo>
                <a:lnTo>
                  <a:pt x="15476" y="21598"/>
                </a:lnTo>
                <a:lnTo>
                  <a:pt x="15714" y="21560"/>
                </a:lnTo>
                <a:lnTo>
                  <a:pt x="15936" y="21484"/>
                </a:lnTo>
                <a:lnTo>
                  <a:pt x="16136" y="21379"/>
                </a:lnTo>
                <a:lnTo>
                  <a:pt x="16311" y="21242"/>
                </a:lnTo>
                <a:lnTo>
                  <a:pt x="16453" y="21082"/>
                </a:lnTo>
                <a:lnTo>
                  <a:pt x="16557" y="20900"/>
                </a:lnTo>
                <a:lnTo>
                  <a:pt x="16628" y="20705"/>
                </a:lnTo>
                <a:lnTo>
                  <a:pt x="16645" y="20598"/>
                </a:lnTo>
                <a:lnTo>
                  <a:pt x="16669" y="20379"/>
                </a:lnTo>
                <a:lnTo>
                  <a:pt x="16740" y="19954"/>
                </a:lnTo>
                <a:lnTo>
                  <a:pt x="16831" y="19547"/>
                </a:lnTo>
                <a:lnTo>
                  <a:pt x="16940" y="19147"/>
                </a:lnTo>
                <a:lnTo>
                  <a:pt x="17071" y="18759"/>
                </a:lnTo>
                <a:lnTo>
                  <a:pt x="17219" y="18378"/>
                </a:lnTo>
                <a:lnTo>
                  <a:pt x="17474" y="17820"/>
                </a:lnTo>
                <a:lnTo>
                  <a:pt x="17870" y="17090"/>
                </a:lnTo>
                <a:lnTo>
                  <a:pt x="18330" y="16364"/>
                </a:lnTo>
                <a:lnTo>
                  <a:pt x="18850" y="15625"/>
                </a:lnTo>
                <a:lnTo>
                  <a:pt x="19419" y="14863"/>
                </a:lnTo>
                <a:lnTo>
                  <a:pt x="19726" y="14465"/>
                </a:lnTo>
                <a:lnTo>
                  <a:pt x="19942" y="14172"/>
                </a:lnTo>
                <a:lnTo>
                  <a:pt x="20341" y="13570"/>
                </a:lnTo>
                <a:lnTo>
                  <a:pt x="20686" y="12942"/>
                </a:lnTo>
                <a:lnTo>
                  <a:pt x="20982" y="12294"/>
                </a:lnTo>
                <a:lnTo>
                  <a:pt x="21222" y="11624"/>
                </a:lnTo>
                <a:lnTo>
                  <a:pt x="21403" y="10941"/>
                </a:lnTo>
                <a:lnTo>
                  <a:pt x="21532" y="10241"/>
                </a:lnTo>
                <a:lnTo>
                  <a:pt x="21595" y="9532"/>
                </a:lnTo>
                <a:lnTo>
                  <a:pt x="21600" y="917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직사각형 44"/>
          <p:cNvSpPr txBox="1"/>
          <p:nvPr/>
        </p:nvSpPr>
        <p:spPr>
          <a:xfrm>
            <a:off x="3336921" y="5300855"/>
            <a:ext cx="5518160" cy="60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3200">
                <a:solidFill>
                  <a:srgbClr val="FFFFFF"/>
                </a:solidFill>
              </a:defRPr>
            </a:lvl1pPr>
          </a:lstStyle>
          <a:p>
            <a:pPr/>
            <a:r>
              <a:t>IO 기반 입출력 및 네트워킹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6674 0.043519 L 0.000000 0.000000 Z" origin="layout" pathEditMode="relative">
                                      <p:cBhvr>
                                        <p:cTn id="6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6671 0.043522 L 0.000000 0.000000 Z" origin="layout" pathEditMode="relative">
                                      <p:cBhvr>
                                        <p:cTn id="9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Subtype="0" presetID="35" grpId="3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afterEffect" presetSubtype="0" presetID="26" grpId="5" fill="hold">
                                  <p:stCondLst>
                                    <p:cond delay="2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" dur="750" fill="hold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fill="hold" autoRev="1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4"/>
      <p:bldP build="whole" bldLvl="1" animBg="1" rev="0" advAuto="0" spid="116" grpId="5"/>
      <p:bldP build="whole" bldLvl="1" animBg="1" rev="0" advAuto="0" spid="105" grpId="3"/>
      <p:bldP build="whole" bldLvl="1" animBg="1" rev="0" advAuto="0" spid="117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직사각형 25"/>
          <p:cNvSpPr txBox="1"/>
          <p:nvPr/>
        </p:nvSpPr>
        <p:spPr>
          <a:xfrm>
            <a:off x="3336921" y="-11375"/>
            <a:ext cx="55181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파일경로</a:t>
            </a:r>
          </a:p>
        </p:txBody>
      </p:sp>
      <p:pic>
        <p:nvPicPr>
          <p:cNvPr id="121" name="스크린샷 2019-05-02 오전 12.02.46.png" descr="스크린샷 2019-05-02 오전 12.0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4214" y="386648"/>
            <a:ext cx="6383572" cy="468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스크린샷 2019-05-02 오전 12.02.06.png" descr="스크린샷 2019-05-02 오전 12.02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4482" y="5344228"/>
            <a:ext cx="5383036" cy="125372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직사각형"/>
          <p:cNvSpPr/>
          <p:nvPr/>
        </p:nvSpPr>
        <p:spPr>
          <a:xfrm>
            <a:off x="2978149" y="5143500"/>
            <a:ext cx="6235701" cy="1270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직사각형 25"/>
          <p:cNvSpPr txBox="1"/>
          <p:nvPr/>
        </p:nvSpPr>
        <p:spPr>
          <a:xfrm>
            <a:off x="3336921" y="-11375"/>
            <a:ext cx="55181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파일경로</a:t>
            </a:r>
          </a:p>
        </p:txBody>
      </p:sp>
      <p:pic>
        <p:nvPicPr>
          <p:cNvPr id="127" name="스크린샷 2019-05-01 오후 11.47.12.png" descr="스크린샷 2019-05-01 오후 11.4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800" y="952500"/>
            <a:ext cx="6756400" cy="13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앞에 프로젝트명이 생략되어 있음."/>
          <p:cNvSpPr txBox="1"/>
          <p:nvPr/>
        </p:nvSpPr>
        <p:spPr>
          <a:xfrm>
            <a:off x="2946971" y="3732529"/>
            <a:ext cx="6474171" cy="56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900"/>
            </a:lvl1pPr>
          </a:lstStyle>
          <a:p>
            <a:pPr/>
            <a:r>
              <a:t>앞에 프로젝트명이 생략되어 있음.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직사각형 25"/>
          <p:cNvSpPr txBox="1"/>
          <p:nvPr/>
        </p:nvSpPr>
        <p:spPr>
          <a:xfrm>
            <a:off x="3336921" y="-11375"/>
            <a:ext cx="55181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파일경로</a:t>
            </a:r>
          </a:p>
        </p:txBody>
      </p:sp>
      <p:pic>
        <p:nvPicPr>
          <p:cNvPr id="132" name="스크린샷 2019-05-02 오전 12.06.09.png" descr="스크린샷 2019-05-02 오전 12.0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4644" y="659407"/>
            <a:ext cx="6122712" cy="5763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직사각형 25"/>
          <p:cNvSpPr txBox="1"/>
          <p:nvPr/>
        </p:nvSpPr>
        <p:spPr>
          <a:xfrm>
            <a:off x="3336921" y="-11375"/>
            <a:ext cx="55181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파일</a:t>
            </a:r>
          </a:p>
        </p:txBody>
      </p:sp>
      <p:pic>
        <p:nvPicPr>
          <p:cNvPr id="136" name="스크린샷 2019-05-02 오전 12.17.32.png" descr="스크린샷 2019-05-02 오전 12.1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805" y="747224"/>
            <a:ext cx="7524390" cy="59455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직사각형"/>
          <p:cNvSpPr/>
          <p:nvPr/>
        </p:nvSpPr>
        <p:spPr>
          <a:xfrm>
            <a:off x="8159750" y="902096"/>
            <a:ext cx="2294881" cy="50538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직사각형 25"/>
          <p:cNvSpPr txBox="1"/>
          <p:nvPr/>
        </p:nvSpPr>
        <p:spPr>
          <a:xfrm>
            <a:off x="3336921" y="-11375"/>
            <a:ext cx="5518160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Try-resources 구문</a:t>
            </a:r>
          </a:p>
        </p:txBody>
      </p:sp>
      <p:pic>
        <p:nvPicPr>
          <p:cNvPr id="141" name="스크린샷 2019-05-02 오전 12.28.25.png" descr="스크린샷 2019-05-02 오전 12.28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8025" y="705445"/>
            <a:ext cx="6035950" cy="569274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직사각형"/>
          <p:cNvSpPr/>
          <p:nvPr/>
        </p:nvSpPr>
        <p:spPr>
          <a:xfrm>
            <a:off x="3130550" y="5346700"/>
            <a:ext cx="5930900" cy="1270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직사각형 25"/>
          <p:cNvSpPr txBox="1"/>
          <p:nvPr/>
        </p:nvSpPr>
        <p:spPr>
          <a:xfrm>
            <a:off x="3336921" y="-11375"/>
            <a:ext cx="55181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46" name="네트워크(2대 이상의 원격지 컴퓨터를 연결)…"/>
          <p:cNvSpPr txBox="1"/>
          <p:nvPr/>
        </p:nvSpPr>
        <p:spPr>
          <a:xfrm>
            <a:off x="2324671" y="316230"/>
            <a:ext cx="7789691" cy="676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네트워크(2대 이상의 원격지 컴퓨터를 연결)</a:t>
            </a:r>
          </a:p>
          <a:p>
            <a:pPr/>
            <a:r>
              <a:t> 용어</a:t>
            </a:r>
          </a:p>
          <a:p>
            <a:pPr/>
            <a:r>
              <a:t> - 소켓(socket)</a:t>
            </a:r>
          </a:p>
          <a:p>
            <a:pPr/>
            <a:r>
              <a:t>     : 컴퓨터가 연결된 통신의 끝점</a:t>
            </a:r>
          </a:p>
          <a:p>
            <a:pPr/>
            <a:r>
              <a:t>   : 소켓에 쓰는 일은 상대에게 데이터를 전달</a:t>
            </a:r>
          </a:p>
          <a:p>
            <a:pPr/>
            <a:r>
              <a:t>   : 소켓에서 읽는 일은 상대가 전송한 데이터를 수신하는 것</a:t>
            </a:r>
          </a:p>
          <a:p>
            <a:pPr/>
            <a:r>
              <a:t> - 대표적인 자바에서 사용하는 소켓은 TCP(전화)와 UDP(편지)를 이용한다.</a:t>
            </a:r>
          </a:p>
          <a:p>
            <a:pPr/>
            <a:r>
              <a:t> - 웹은 소켓 통신을 TCP를 사용한다.</a:t>
            </a:r>
          </a:p>
          <a:p>
            <a:pPr/>
            <a:r>
              <a:t> </a:t>
            </a:r>
          </a:p>
          <a:p>
            <a:pPr/>
            <a:r>
              <a:t> - 호스트(Host)</a:t>
            </a:r>
          </a:p>
          <a:p>
            <a:pPr/>
            <a:r>
              <a:t>   : 하나의 컴퓨터에 할당된 고유 이름</a:t>
            </a:r>
          </a:p>
          <a:p>
            <a:pPr/>
            <a:r>
              <a:t>   : 인터넷 상에서 IP 주소나 도메인명으로 나타낸다.</a:t>
            </a:r>
          </a:p>
          <a:p>
            <a:pPr/>
            <a:r>
              <a:t>   </a:t>
            </a:r>
          </a:p>
          <a:p>
            <a:pPr/>
            <a:r>
              <a:t> - 포트(Port)</a:t>
            </a:r>
          </a:p>
          <a:p>
            <a:pPr/>
            <a:r>
              <a:t>   : 한 컴퓨터에서 여러 서비스의 제공을 가능하게 함</a:t>
            </a:r>
          </a:p>
          <a:p>
            <a:pPr/>
            <a:r>
              <a:t>   : 한 컴퓨터에서 제공해 주는 여러 서비스를 구분하기 위해서 사용 </a:t>
            </a:r>
          </a:p>
          <a:p>
            <a:pPr/>
            <a:r>
              <a:t>   : 포트번호는 0 ~ 65535 사용가능함(권장은 5000 번 이후 사용, 0 ~ 1023 시스템)</a:t>
            </a:r>
          </a:p>
          <a:p>
            <a:pPr/>
            <a:r>
              <a:t>   : 대표전화(host), 내선번호(port)</a:t>
            </a:r>
          </a:p>
          <a:p>
            <a:pPr/>
            <a:r>
              <a:t>   : 웹의 기본 포트는 80 포트임</a:t>
            </a:r>
          </a:p>
          <a:p>
            <a:pPr/>
            <a:r>
              <a:t>   </a:t>
            </a:r>
          </a:p>
          <a:p>
            <a:pPr/>
            <a:r>
              <a:t> - 자바의 java.net 패키지 : 네트웤관련</a:t>
            </a:r>
          </a:p>
          <a:p>
            <a:pPr/>
            <a:r>
              <a:t>   : InetAddress, URL, HttpURLConnection, TCP(ServerSocket, Socket)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직사각형 25"/>
          <p:cNvSpPr txBox="1"/>
          <p:nvPr/>
        </p:nvSpPr>
        <p:spPr>
          <a:xfrm>
            <a:off x="3336921" y="-11375"/>
            <a:ext cx="55181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2000">
                <a:solidFill>
                  <a:srgbClr val="404040"/>
                </a:solidFill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150" name="스크린샷 2019-05-02 오전 12.39.16.png" descr="스크린샷 2019-05-02 오전 12.3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164" y="811411"/>
            <a:ext cx="7735672" cy="5792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33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자유형 8"/>
          <p:cNvSpPr/>
          <p:nvPr/>
        </p:nvSpPr>
        <p:spPr>
          <a:xfrm rot="10800000">
            <a:off x="271231" y="-11375"/>
            <a:ext cx="11649536" cy="686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13" y="21600"/>
                </a:moveTo>
                <a:lnTo>
                  <a:pt x="3687" y="21600"/>
                </a:lnTo>
                <a:lnTo>
                  <a:pt x="3267" y="20285"/>
                </a:lnTo>
                <a:lnTo>
                  <a:pt x="2750" y="18810"/>
                </a:lnTo>
                <a:lnTo>
                  <a:pt x="2178" y="17287"/>
                </a:lnTo>
                <a:lnTo>
                  <a:pt x="1874" y="16494"/>
                </a:lnTo>
                <a:lnTo>
                  <a:pt x="1658" y="15909"/>
                </a:lnTo>
                <a:lnTo>
                  <a:pt x="1261" y="14707"/>
                </a:lnTo>
                <a:lnTo>
                  <a:pt x="914" y="13454"/>
                </a:lnTo>
                <a:lnTo>
                  <a:pt x="618" y="12159"/>
                </a:lnTo>
                <a:lnTo>
                  <a:pt x="378" y="10822"/>
                </a:lnTo>
                <a:lnTo>
                  <a:pt x="194" y="9458"/>
                </a:lnTo>
                <a:lnTo>
                  <a:pt x="71" y="8061"/>
                </a:lnTo>
                <a:lnTo>
                  <a:pt x="3" y="6646"/>
                </a:lnTo>
                <a:lnTo>
                  <a:pt x="0" y="5926"/>
                </a:lnTo>
                <a:lnTo>
                  <a:pt x="3" y="5458"/>
                </a:lnTo>
                <a:lnTo>
                  <a:pt x="33" y="4516"/>
                </a:lnTo>
                <a:lnTo>
                  <a:pt x="88" y="3592"/>
                </a:lnTo>
                <a:lnTo>
                  <a:pt x="170" y="2687"/>
                </a:lnTo>
                <a:lnTo>
                  <a:pt x="276" y="1791"/>
                </a:lnTo>
                <a:lnTo>
                  <a:pt x="410" y="914"/>
                </a:lnTo>
                <a:lnTo>
                  <a:pt x="566" y="56"/>
                </a:lnTo>
                <a:lnTo>
                  <a:pt x="578" y="0"/>
                </a:lnTo>
                <a:lnTo>
                  <a:pt x="21022" y="0"/>
                </a:lnTo>
                <a:lnTo>
                  <a:pt x="21034" y="56"/>
                </a:lnTo>
                <a:lnTo>
                  <a:pt x="21192" y="914"/>
                </a:lnTo>
                <a:lnTo>
                  <a:pt x="21326" y="1791"/>
                </a:lnTo>
                <a:lnTo>
                  <a:pt x="21433" y="2687"/>
                </a:lnTo>
                <a:lnTo>
                  <a:pt x="21515" y="3592"/>
                </a:lnTo>
                <a:lnTo>
                  <a:pt x="21570" y="4516"/>
                </a:lnTo>
                <a:lnTo>
                  <a:pt x="21597" y="5458"/>
                </a:lnTo>
                <a:lnTo>
                  <a:pt x="21600" y="5926"/>
                </a:lnTo>
                <a:lnTo>
                  <a:pt x="21595" y="6646"/>
                </a:lnTo>
                <a:lnTo>
                  <a:pt x="21532" y="8061"/>
                </a:lnTo>
                <a:lnTo>
                  <a:pt x="21403" y="9458"/>
                </a:lnTo>
                <a:lnTo>
                  <a:pt x="21222" y="10822"/>
                </a:lnTo>
                <a:lnTo>
                  <a:pt x="20982" y="12159"/>
                </a:lnTo>
                <a:lnTo>
                  <a:pt x="20686" y="13454"/>
                </a:lnTo>
                <a:lnTo>
                  <a:pt x="20341" y="14707"/>
                </a:lnTo>
                <a:lnTo>
                  <a:pt x="19942" y="15909"/>
                </a:lnTo>
                <a:lnTo>
                  <a:pt x="19726" y="16494"/>
                </a:lnTo>
                <a:lnTo>
                  <a:pt x="19419" y="17287"/>
                </a:lnTo>
                <a:lnTo>
                  <a:pt x="18850" y="18810"/>
                </a:lnTo>
                <a:lnTo>
                  <a:pt x="18330" y="20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직사각형 25"/>
          <p:cNvSpPr txBox="1"/>
          <p:nvPr/>
        </p:nvSpPr>
        <p:spPr>
          <a:xfrm>
            <a:off x="3336920" y="2795325"/>
            <a:ext cx="5518160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i="1" sz="5000">
                <a:solidFill>
                  <a:srgbClr val="404040"/>
                </a:solidFill>
              </a:defRPr>
            </a:lvl1pPr>
          </a:lstStyle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