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553"/>
    <p:restoredTop sz="99817"/>
  </p:normalViewPr>
  <p:slideViewPr>
    <p:cSldViewPr snapToGrid="0">
      <p:cViewPr>
        <p:scale>
          <a:sx n="60" d="100"/>
          <a:sy n="60" d="100"/>
        </p:scale>
        <p:origin x="102" y="540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95EC68C-9018-4E04-8B39-5659FE5775CE}" type="datetime1">
              <a:rPr lang="ko-KR" altLang="en-US"/>
              <a:pPr lvl="0">
                <a:defRPr lang="ko-KR" altLang="en-US"/>
              </a:pPr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4678AB1-E21A-43B6-BD14-C8BB7D8057D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2670629" y="2187462"/>
            <a:ext cx="6342742" cy="1515525"/>
            <a:chOff x="2670629" y="2187462"/>
            <a:chExt cx="6342742" cy="1515525"/>
          </a:xfrm>
        </p:grpSpPr>
        <p:sp>
          <p:nvSpPr>
            <p:cNvPr id="10" name="자유형 9"/>
            <p:cNvSpPr/>
            <p:nvPr/>
          </p:nvSpPr>
          <p:spPr>
            <a:xfrm>
              <a:off x="2888343" y="2249262"/>
              <a:ext cx="5979886" cy="1350298"/>
            </a:xfrm>
            <a:custGeom>
              <a:avLst/>
              <a:gdLst>
                <a:gd name="connsiteX0" fmla="*/ 0 w 5979886"/>
                <a:gd name="connsiteY0" fmla="*/ 1190624 h 1350298"/>
                <a:gd name="connsiteX1" fmla="*/ 1364343 w 5979886"/>
                <a:gd name="connsiteY1" fmla="*/ 452 h 1350298"/>
                <a:gd name="connsiteX2" fmla="*/ 841828 w 5979886"/>
                <a:gd name="connsiteY2" fmla="*/ 1306738 h 1350298"/>
                <a:gd name="connsiteX3" fmla="*/ 2307771 w 5979886"/>
                <a:gd name="connsiteY3" fmla="*/ 189138 h 1350298"/>
                <a:gd name="connsiteX4" fmla="*/ 1973943 w 5979886"/>
                <a:gd name="connsiteY4" fmla="*/ 1248681 h 1350298"/>
                <a:gd name="connsiteX5" fmla="*/ 3468914 w 5979886"/>
                <a:gd name="connsiteY5" fmla="*/ 174624 h 1350298"/>
                <a:gd name="connsiteX6" fmla="*/ 3381828 w 5979886"/>
                <a:gd name="connsiteY6" fmla="*/ 1306738 h 1350298"/>
                <a:gd name="connsiteX7" fmla="*/ 4572000 w 5979886"/>
                <a:gd name="connsiteY7" fmla="*/ 363309 h 1350298"/>
                <a:gd name="connsiteX8" fmla="*/ 4470400 w 5979886"/>
                <a:gd name="connsiteY8" fmla="*/ 1350281 h 1350298"/>
                <a:gd name="connsiteX9" fmla="*/ 5399314 w 5979886"/>
                <a:gd name="connsiteY9" fmla="*/ 334281 h 1350298"/>
                <a:gd name="connsiteX10" fmla="*/ 5631543 w 5979886"/>
                <a:gd name="connsiteY10" fmla="*/ 1001938 h 1350298"/>
                <a:gd name="connsiteX11" fmla="*/ 5979886 w 5979886"/>
                <a:gd name="connsiteY11" fmla="*/ 551995 h 13502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79886" h="1350298">
                  <a:moveTo>
                    <a:pt x="0" y="1190624"/>
                  </a:moveTo>
                  <a:cubicBezTo>
                    <a:pt x="612019" y="585862"/>
                    <a:pt x="1224038" y="-18900"/>
                    <a:pt x="1364343" y="452"/>
                  </a:cubicBezTo>
                  <a:cubicBezTo>
                    <a:pt x="1504648" y="19804"/>
                    <a:pt x="684590" y="1275290"/>
                    <a:pt x="841828" y="1306738"/>
                  </a:cubicBezTo>
                  <a:cubicBezTo>
                    <a:pt x="999066" y="1338186"/>
                    <a:pt x="2119085" y="198814"/>
                    <a:pt x="2307771" y="189138"/>
                  </a:cubicBezTo>
                  <a:cubicBezTo>
                    <a:pt x="2496457" y="179462"/>
                    <a:pt x="1780419" y="1251100"/>
                    <a:pt x="1973943" y="1248681"/>
                  </a:cubicBezTo>
                  <a:cubicBezTo>
                    <a:pt x="2167467" y="1246262"/>
                    <a:pt x="3234267" y="164948"/>
                    <a:pt x="3468914" y="174624"/>
                  </a:cubicBezTo>
                  <a:cubicBezTo>
                    <a:pt x="3703561" y="184300"/>
                    <a:pt x="3197980" y="1275290"/>
                    <a:pt x="3381828" y="1306738"/>
                  </a:cubicBezTo>
                  <a:cubicBezTo>
                    <a:pt x="3565676" y="1338186"/>
                    <a:pt x="4390571" y="356052"/>
                    <a:pt x="4572000" y="363309"/>
                  </a:cubicBezTo>
                  <a:cubicBezTo>
                    <a:pt x="4753429" y="370566"/>
                    <a:pt x="4332514" y="1355119"/>
                    <a:pt x="4470400" y="1350281"/>
                  </a:cubicBezTo>
                  <a:cubicBezTo>
                    <a:pt x="4608286" y="1345443"/>
                    <a:pt x="5205790" y="392338"/>
                    <a:pt x="5399314" y="334281"/>
                  </a:cubicBezTo>
                  <a:cubicBezTo>
                    <a:pt x="5592838" y="276224"/>
                    <a:pt x="5534781" y="965652"/>
                    <a:pt x="5631543" y="1001938"/>
                  </a:cubicBezTo>
                  <a:cubicBezTo>
                    <a:pt x="5728305" y="1038224"/>
                    <a:pt x="5854095" y="795109"/>
                    <a:pt x="5979886" y="551995"/>
                  </a:cubicBezTo>
                </a:path>
              </a:pathLst>
            </a:custGeom>
            <a:noFill/>
            <a:ln w="279400" cap="rnd">
              <a:solidFill>
                <a:schemeClr val="bg1">
                  <a:alpha val="11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2670629" y="2187462"/>
              <a:ext cx="6342742" cy="1515525"/>
            </a:xfrm>
            <a:custGeom>
              <a:avLst/>
              <a:gdLst>
                <a:gd name="connsiteX0" fmla="*/ 0 w 6342742"/>
                <a:gd name="connsiteY0" fmla="*/ 1150824 h 1515525"/>
                <a:gd name="connsiteX1" fmla="*/ 2293257 w 6342742"/>
                <a:gd name="connsiteY1" fmla="*/ 4195 h 1515525"/>
                <a:gd name="connsiteX2" fmla="*/ 696685 w 6342742"/>
                <a:gd name="connsiteY2" fmla="*/ 1513681 h 1515525"/>
                <a:gd name="connsiteX3" fmla="*/ 3048000 w 6342742"/>
                <a:gd name="connsiteY3" fmla="*/ 338024 h 1515525"/>
                <a:gd name="connsiteX4" fmla="*/ 2119085 w 6342742"/>
                <a:gd name="connsiteY4" fmla="*/ 1455624 h 1515525"/>
                <a:gd name="connsiteX5" fmla="*/ 4426857 w 6342742"/>
                <a:gd name="connsiteY5" fmla="*/ 178367 h 1515525"/>
                <a:gd name="connsiteX6" fmla="*/ 3265714 w 6342742"/>
                <a:gd name="connsiteY6" fmla="*/ 1513681 h 1515525"/>
                <a:gd name="connsiteX7" fmla="*/ 5326742 w 6342742"/>
                <a:gd name="connsiteY7" fmla="*/ 163852 h 1515525"/>
                <a:gd name="connsiteX8" fmla="*/ 4484914 w 6342742"/>
                <a:gd name="connsiteY8" fmla="*/ 1324995 h 1515525"/>
                <a:gd name="connsiteX9" fmla="*/ 5776685 w 6342742"/>
                <a:gd name="connsiteY9" fmla="*/ 570252 h 1515525"/>
                <a:gd name="connsiteX10" fmla="*/ 5210628 w 6342742"/>
                <a:gd name="connsiteY10" fmla="*/ 1484652 h 1515525"/>
                <a:gd name="connsiteX11" fmla="*/ 6342742 w 6342742"/>
                <a:gd name="connsiteY11" fmla="*/ 758938 h 1515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2742" h="1515525">
                  <a:moveTo>
                    <a:pt x="0" y="1150824"/>
                  </a:moveTo>
                  <a:cubicBezTo>
                    <a:pt x="1088571" y="547271"/>
                    <a:pt x="2177143" y="-56281"/>
                    <a:pt x="2293257" y="4195"/>
                  </a:cubicBezTo>
                  <a:cubicBezTo>
                    <a:pt x="2409371" y="64671"/>
                    <a:pt x="570895" y="1458043"/>
                    <a:pt x="696685" y="1513681"/>
                  </a:cubicBezTo>
                  <a:cubicBezTo>
                    <a:pt x="822475" y="1569319"/>
                    <a:pt x="2810933" y="347700"/>
                    <a:pt x="3048000" y="338024"/>
                  </a:cubicBezTo>
                  <a:cubicBezTo>
                    <a:pt x="3285067" y="328348"/>
                    <a:pt x="1889276" y="1482234"/>
                    <a:pt x="2119085" y="1455624"/>
                  </a:cubicBezTo>
                  <a:cubicBezTo>
                    <a:pt x="2348895" y="1429015"/>
                    <a:pt x="4235752" y="168691"/>
                    <a:pt x="4426857" y="178367"/>
                  </a:cubicBezTo>
                  <a:cubicBezTo>
                    <a:pt x="4617962" y="188043"/>
                    <a:pt x="3115733" y="1516100"/>
                    <a:pt x="3265714" y="1513681"/>
                  </a:cubicBezTo>
                  <a:cubicBezTo>
                    <a:pt x="3415695" y="1511262"/>
                    <a:pt x="5123542" y="195300"/>
                    <a:pt x="5326742" y="163852"/>
                  </a:cubicBezTo>
                  <a:cubicBezTo>
                    <a:pt x="5529942" y="132404"/>
                    <a:pt x="4409924" y="1257262"/>
                    <a:pt x="4484914" y="1324995"/>
                  </a:cubicBezTo>
                  <a:cubicBezTo>
                    <a:pt x="4559904" y="1392728"/>
                    <a:pt x="5655733" y="543643"/>
                    <a:pt x="5776685" y="570252"/>
                  </a:cubicBezTo>
                  <a:cubicBezTo>
                    <a:pt x="5897637" y="596861"/>
                    <a:pt x="5116285" y="1453204"/>
                    <a:pt x="5210628" y="1484652"/>
                  </a:cubicBezTo>
                  <a:cubicBezTo>
                    <a:pt x="5304971" y="1516100"/>
                    <a:pt x="5823856" y="1137519"/>
                    <a:pt x="6342742" y="758938"/>
                  </a:cubicBezTo>
                </a:path>
              </a:pathLst>
            </a:custGeom>
            <a:noFill/>
            <a:ln w="254000" cap="rnd">
              <a:solidFill>
                <a:schemeClr val="bg1">
                  <a:alpha val="1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149813" y="2222500"/>
            <a:ext cx="6830476" cy="229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rgbClr val="ffc000"/>
                </a:solidFill>
                <a:latin typeface="야놀자 야체 B"/>
                <a:ea typeface="야놀자 야체 B"/>
              </a:rPr>
              <a:t>스레드 제네릭</a:t>
            </a:r>
            <a:endParaRPr lang="ko-KR" altLang="en-US" sz="4800">
              <a:solidFill>
                <a:srgbClr val="ffc000"/>
              </a:solidFill>
              <a:latin typeface="야놀자 야체 B"/>
              <a:ea typeface="야놀자 야체 B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rgbClr val="ffc000"/>
                </a:solidFill>
                <a:latin typeface="야놀자 야체 B"/>
                <a:ea typeface="야놀자 야체 B"/>
              </a:rPr>
              <a:t>김태훈</a:t>
            </a:r>
            <a:endParaRPr lang="ko-KR" altLang="en-US" sz="4800">
              <a:solidFill>
                <a:srgbClr val="ffc000"/>
              </a:solidFill>
              <a:latin typeface="야놀자 야체 B"/>
              <a:ea typeface="야놀자 야체 B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3009" y="2636740"/>
            <a:ext cx="5431493" cy="118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4800">
                <a:solidFill>
                  <a:schemeClr val="bg1"/>
                </a:solidFill>
                <a:latin typeface="야놀자 야체 B"/>
                <a:ea typeface="야놀자 야체 B"/>
              </a:rPr>
              <a:t>이것이 자바다</a:t>
            </a:r>
            <a:endParaRPr lang="ko-KR" altLang="en-US" sz="4800">
              <a:solidFill>
                <a:schemeClr val="bg1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44" name="그룹 43"/>
          <p:cNvGrpSpPr/>
          <p:nvPr/>
        </p:nvGrpSpPr>
        <p:grpSpPr>
          <a:xfrm rot="20700000">
            <a:off x="2901821" y="1876378"/>
            <a:ext cx="2288977" cy="6214331"/>
            <a:chOff x="4530862" y="4206621"/>
            <a:chExt cx="2632182" cy="714609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530862" y="4206621"/>
              <a:ext cx="1369358" cy="2375657"/>
            </a:xfrm>
            <a:prstGeom prst="roundRect">
              <a:avLst>
                <a:gd name="adj" fmla="val 13189"/>
              </a:avLst>
            </a:prstGeom>
            <a:solidFill>
              <a:srgbClr val="914b05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19288" y="4293736"/>
              <a:ext cx="1211332" cy="2197552"/>
            </a:xfrm>
            <a:prstGeom prst="roundRect">
              <a:avLst>
                <a:gd name="adj" fmla="val 1318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800000" flipH="1">
              <a:off x="5003269" y="5114873"/>
              <a:ext cx="1778809" cy="1784400"/>
            </a:xfrm>
            <a:custGeom>
              <a:avLst/>
              <a:gdLst>
                <a:gd name="connsiteX0" fmla="*/ 1374607 w 1778809"/>
                <a:gd name="connsiteY0" fmla="*/ 36711 h 1784400"/>
                <a:gd name="connsiteX1" fmla="*/ 1149630 w 1778809"/>
                <a:gd name="connsiteY1" fmla="*/ 10979 h 1784400"/>
                <a:gd name="connsiteX2" fmla="*/ 1066788 w 1778809"/>
                <a:gd name="connsiteY2" fmla="*/ 1243 h 1784400"/>
                <a:gd name="connsiteX3" fmla="*/ 1056848 w 1778809"/>
                <a:gd name="connsiteY3" fmla="*/ 207 h 1784400"/>
                <a:gd name="connsiteX4" fmla="*/ 1037380 w 1778809"/>
                <a:gd name="connsiteY4" fmla="*/ 0 h 1784400"/>
                <a:gd name="connsiteX5" fmla="*/ 1018326 w 1778809"/>
                <a:gd name="connsiteY5" fmla="*/ 1450 h 1784400"/>
                <a:gd name="connsiteX6" fmla="*/ 999687 w 1778809"/>
                <a:gd name="connsiteY6" fmla="*/ 4972 h 1784400"/>
                <a:gd name="connsiteX7" fmla="*/ 981462 w 1778809"/>
                <a:gd name="connsiteY7" fmla="*/ 10358 h 1784400"/>
                <a:gd name="connsiteX8" fmla="*/ 963444 w 1778809"/>
                <a:gd name="connsiteY8" fmla="*/ 17609 h 1784400"/>
                <a:gd name="connsiteX9" fmla="*/ 946876 w 1778809"/>
                <a:gd name="connsiteY9" fmla="*/ 26516 h 1784400"/>
                <a:gd name="connsiteX10" fmla="*/ 930722 w 1778809"/>
                <a:gd name="connsiteY10" fmla="*/ 37288 h 1784400"/>
                <a:gd name="connsiteX11" fmla="*/ 923059 w 1778809"/>
                <a:gd name="connsiteY11" fmla="*/ 43502 h 1784400"/>
                <a:gd name="connsiteX12" fmla="*/ 556073 w 1778809"/>
                <a:gd name="connsiteY12" fmla="*/ 346978 h 1784400"/>
                <a:gd name="connsiteX13" fmla="*/ 546339 w 1778809"/>
                <a:gd name="connsiteY13" fmla="*/ 355264 h 1784400"/>
                <a:gd name="connsiteX14" fmla="*/ 528114 w 1778809"/>
                <a:gd name="connsiteY14" fmla="*/ 373079 h 1784400"/>
                <a:gd name="connsiteX15" fmla="*/ 511131 w 1778809"/>
                <a:gd name="connsiteY15" fmla="*/ 392137 h 1784400"/>
                <a:gd name="connsiteX16" fmla="*/ 495598 w 1778809"/>
                <a:gd name="connsiteY16" fmla="*/ 412438 h 1784400"/>
                <a:gd name="connsiteX17" fmla="*/ 481929 w 1778809"/>
                <a:gd name="connsiteY17" fmla="*/ 433775 h 1784400"/>
                <a:gd name="connsiteX18" fmla="*/ 469710 w 1778809"/>
                <a:gd name="connsiteY18" fmla="*/ 456147 h 1784400"/>
                <a:gd name="connsiteX19" fmla="*/ 459356 w 1778809"/>
                <a:gd name="connsiteY19" fmla="*/ 479348 h 1784400"/>
                <a:gd name="connsiteX20" fmla="*/ 450657 w 1778809"/>
                <a:gd name="connsiteY20" fmla="*/ 503584 h 1784400"/>
                <a:gd name="connsiteX21" fmla="*/ 446929 w 1778809"/>
                <a:gd name="connsiteY21" fmla="*/ 515807 h 1784400"/>
                <a:gd name="connsiteX22" fmla="*/ 430568 w 1778809"/>
                <a:gd name="connsiteY22" fmla="*/ 575052 h 1784400"/>
                <a:gd name="connsiteX23" fmla="*/ 388526 w 1778809"/>
                <a:gd name="connsiteY23" fmla="*/ 718608 h 1784400"/>
                <a:gd name="connsiteX24" fmla="*/ 353318 w 1778809"/>
                <a:gd name="connsiteY24" fmla="*/ 830469 h 1784400"/>
                <a:gd name="connsiteX25" fmla="*/ 329501 w 1778809"/>
                <a:gd name="connsiteY25" fmla="*/ 901108 h 1784400"/>
                <a:gd name="connsiteX26" fmla="*/ 305892 w 1778809"/>
                <a:gd name="connsiteY26" fmla="*/ 964288 h 1784400"/>
                <a:gd name="connsiteX27" fmla="*/ 283525 w 1778809"/>
                <a:gd name="connsiteY27" fmla="*/ 1017527 h 1784400"/>
                <a:gd name="connsiteX28" fmla="*/ 273169 w 1778809"/>
                <a:gd name="connsiteY28" fmla="*/ 1038242 h 1784400"/>
                <a:gd name="connsiteX29" fmla="*/ 0 w 1778809"/>
                <a:gd name="connsiteY29" fmla="*/ 1311474 h 1784400"/>
                <a:gd name="connsiteX30" fmla="*/ 473025 w 1778809"/>
                <a:gd name="connsiteY30" fmla="*/ 1784400 h 1784400"/>
                <a:gd name="connsiteX31" fmla="*/ 604534 w 1778809"/>
                <a:gd name="connsiteY31" fmla="*/ 1652859 h 1784400"/>
                <a:gd name="connsiteX32" fmla="*/ 614061 w 1778809"/>
                <a:gd name="connsiteY32" fmla="*/ 1643952 h 1784400"/>
                <a:gd name="connsiteX33" fmla="*/ 634564 w 1778809"/>
                <a:gd name="connsiteY33" fmla="*/ 1627793 h 1784400"/>
                <a:gd name="connsiteX34" fmla="*/ 656932 w 1778809"/>
                <a:gd name="connsiteY34" fmla="*/ 1614536 h 1784400"/>
                <a:gd name="connsiteX35" fmla="*/ 680748 w 1778809"/>
                <a:gd name="connsiteY35" fmla="*/ 1604179 h 1784400"/>
                <a:gd name="connsiteX36" fmla="*/ 693381 w 1778809"/>
                <a:gd name="connsiteY36" fmla="*/ 1600243 h 1784400"/>
                <a:gd name="connsiteX37" fmla="*/ 968000 w 1778809"/>
                <a:gd name="connsiteY37" fmla="*/ 1507853 h 1784400"/>
                <a:gd name="connsiteX38" fmla="*/ 984154 w 1778809"/>
                <a:gd name="connsiteY38" fmla="*/ 1502260 h 1784400"/>
                <a:gd name="connsiteX39" fmla="*/ 1015427 w 1778809"/>
                <a:gd name="connsiteY39" fmla="*/ 1488796 h 1784400"/>
                <a:gd name="connsiteX40" fmla="*/ 1045457 w 1778809"/>
                <a:gd name="connsiteY40" fmla="*/ 1473259 h 1784400"/>
                <a:gd name="connsiteX41" fmla="*/ 1074451 w 1778809"/>
                <a:gd name="connsiteY41" fmla="*/ 1455651 h 1784400"/>
                <a:gd name="connsiteX42" fmla="*/ 1102203 w 1778809"/>
                <a:gd name="connsiteY42" fmla="*/ 1436179 h 1784400"/>
                <a:gd name="connsiteX43" fmla="*/ 1128505 w 1778809"/>
                <a:gd name="connsiteY43" fmla="*/ 1414428 h 1784400"/>
                <a:gd name="connsiteX44" fmla="*/ 1152943 w 1778809"/>
                <a:gd name="connsiteY44" fmla="*/ 1391227 h 1784400"/>
                <a:gd name="connsiteX45" fmla="*/ 1176139 w 1778809"/>
                <a:gd name="connsiteY45" fmla="*/ 1366162 h 1784400"/>
                <a:gd name="connsiteX46" fmla="*/ 1186908 w 1778809"/>
                <a:gd name="connsiteY46" fmla="*/ 1352698 h 1784400"/>
                <a:gd name="connsiteX47" fmla="*/ 1325874 w 1778809"/>
                <a:gd name="connsiteY47" fmla="*/ 1177033 h 1784400"/>
                <a:gd name="connsiteX48" fmla="*/ 1732211 w 1778809"/>
                <a:gd name="connsiteY48" fmla="*/ 770395 h 1784400"/>
                <a:gd name="connsiteX49" fmla="*/ 1740701 w 1778809"/>
                <a:gd name="connsiteY49" fmla="*/ 761488 h 1784400"/>
                <a:gd name="connsiteX50" fmla="*/ 1755613 w 1778809"/>
                <a:gd name="connsiteY50" fmla="*/ 743258 h 1784400"/>
                <a:gd name="connsiteX51" fmla="*/ 1767211 w 1778809"/>
                <a:gd name="connsiteY51" fmla="*/ 724615 h 1784400"/>
                <a:gd name="connsiteX52" fmla="*/ 1774874 w 1778809"/>
                <a:gd name="connsiteY52" fmla="*/ 705143 h 1784400"/>
                <a:gd name="connsiteX53" fmla="*/ 1778809 w 1778809"/>
                <a:gd name="connsiteY53" fmla="*/ 686085 h 1784400"/>
                <a:gd name="connsiteX54" fmla="*/ 1777980 w 1778809"/>
                <a:gd name="connsiteY54" fmla="*/ 666613 h 1784400"/>
                <a:gd name="connsiteX55" fmla="*/ 1771974 w 1778809"/>
                <a:gd name="connsiteY55" fmla="*/ 647762 h 1784400"/>
                <a:gd name="connsiteX56" fmla="*/ 1760376 w 1778809"/>
                <a:gd name="connsiteY56" fmla="*/ 629740 h 1784400"/>
                <a:gd name="connsiteX57" fmla="*/ 1751885 w 1778809"/>
                <a:gd name="connsiteY57" fmla="*/ 620625 h 1784400"/>
                <a:gd name="connsiteX58" fmla="*/ 1748365 w 1778809"/>
                <a:gd name="connsiteY58" fmla="*/ 616482 h 1784400"/>
                <a:gd name="connsiteX59" fmla="*/ 1740702 w 1778809"/>
                <a:gd name="connsiteY59" fmla="*/ 608817 h 1784400"/>
                <a:gd name="connsiteX60" fmla="*/ 1726619 w 1778809"/>
                <a:gd name="connsiteY60" fmla="*/ 598874 h 1784400"/>
                <a:gd name="connsiteX61" fmla="*/ 1704459 w 1778809"/>
                <a:gd name="connsiteY61" fmla="*/ 589345 h 1784400"/>
                <a:gd name="connsiteX62" fmla="*/ 1679192 w 1778809"/>
                <a:gd name="connsiteY62" fmla="*/ 583130 h 1784400"/>
                <a:gd name="connsiteX63" fmla="*/ 1650819 w 1778809"/>
                <a:gd name="connsiteY63" fmla="*/ 579817 h 1784400"/>
                <a:gd name="connsiteX64" fmla="*/ 1620375 w 1778809"/>
                <a:gd name="connsiteY64" fmla="*/ 580231 h 1784400"/>
                <a:gd name="connsiteX65" fmla="*/ 1587860 w 1778809"/>
                <a:gd name="connsiteY65" fmla="*/ 583131 h 1784400"/>
                <a:gd name="connsiteX66" fmla="*/ 1554309 w 1778809"/>
                <a:gd name="connsiteY66" fmla="*/ 589138 h 1784400"/>
                <a:gd name="connsiteX67" fmla="*/ 1519309 w 1778809"/>
                <a:gd name="connsiteY67" fmla="*/ 597839 h 1784400"/>
                <a:gd name="connsiteX68" fmla="*/ 1484102 w 1778809"/>
                <a:gd name="connsiteY68" fmla="*/ 608817 h 1784400"/>
                <a:gd name="connsiteX69" fmla="*/ 1449308 w 1778809"/>
                <a:gd name="connsiteY69" fmla="*/ 622282 h 1784400"/>
                <a:gd name="connsiteX70" fmla="*/ 1414929 w 1778809"/>
                <a:gd name="connsiteY70" fmla="*/ 637818 h 1784400"/>
                <a:gd name="connsiteX71" fmla="*/ 1381585 w 1778809"/>
                <a:gd name="connsiteY71" fmla="*/ 655220 h 1784400"/>
                <a:gd name="connsiteX72" fmla="*/ 1349899 w 1778809"/>
                <a:gd name="connsiteY72" fmla="*/ 674691 h 1784400"/>
                <a:gd name="connsiteX73" fmla="*/ 1320076 w 1778809"/>
                <a:gd name="connsiteY73" fmla="*/ 695821 h 1784400"/>
                <a:gd name="connsiteX74" fmla="*/ 1293359 w 1778809"/>
                <a:gd name="connsiteY74" fmla="*/ 718607 h 1784400"/>
                <a:gd name="connsiteX75" fmla="*/ 1281140 w 1778809"/>
                <a:gd name="connsiteY75" fmla="*/ 730415 h 1784400"/>
                <a:gd name="connsiteX76" fmla="*/ 1183802 w 1778809"/>
                <a:gd name="connsiteY76" fmla="*/ 827776 h 1784400"/>
                <a:gd name="connsiteX77" fmla="*/ 1109866 w 1778809"/>
                <a:gd name="connsiteY77" fmla="*/ 901729 h 1784400"/>
                <a:gd name="connsiteX78" fmla="*/ 1102410 w 1778809"/>
                <a:gd name="connsiteY78" fmla="*/ 908565 h 1784400"/>
                <a:gd name="connsiteX79" fmla="*/ 1086049 w 1778809"/>
                <a:gd name="connsiteY79" fmla="*/ 919545 h 1784400"/>
                <a:gd name="connsiteX80" fmla="*/ 1067824 w 1778809"/>
                <a:gd name="connsiteY80" fmla="*/ 927001 h 1784400"/>
                <a:gd name="connsiteX81" fmla="*/ 1048149 w 1778809"/>
                <a:gd name="connsiteY81" fmla="*/ 930937 h 1784400"/>
                <a:gd name="connsiteX82" fmla="*/ 1038001 w 1778809"/>
                <a:gd name="connsiteY82" fmla="*/ 931145 h 1784400"/>
                <a:gd name="connsiteX83" fmla="*/ 1036551 w 1778809"/>
                <a:gd name="connsiteY83" fmla="*/ 931145 h 1784400"/>
                <a:gd name="connsiteX84" fmla="*/ 1028268 w 1778809"/>
                <a:gd name="connsiteY84" fmla="*/ 930937 h 1784400"/>
                <a:gd name="connsiteX85" fmla="*/ 1010871 w 1778809"/>
                <a:gd name="connsiteY85" fmla="*/ 927001 h 1784400"/>
                <a:gd name="connsiteX86" fmla="*/ 993681 w 1778809"/>
                <a:gd name="connsiteY86" fmla="*/ 919958 h 1784400"/>
                <a:gd name="connsiteX87" fmla="*/ 977320 w 1778809"/>
                <a:gd name="connsiteY87" fmla="*/ 910015 h 1784400"/>
                <a:gd name="connsiteX88" fmla="*/ 962408 w 1778809"/>
                <a:gd name="connsiteY88" fmla="*/ 897793 h 1784400"/>
                <a:gd name="connsiteX89" fmla="*/ 948947 w 1778809"/>
                <a:gd name="connsiteY89" fmla="*/ 883914 h 1784400"/>
                <a:gd name="connsiteX90" fmla="*/ 938178 w 1778809"/>
                <a:gd name="connsiteY90" fmla="*/ 868585 h 1784400"/>
                <a:gd name="connsiteX91" fmla="*/ 930100 w 1778809"/>
                <a:gd name="connsiteY91" fmla="*/ 852842 h 1784400"/>
                <a:gd name="connsiteX92" fmla="*/ 927822 w 1778809"/>
                <a:gd name="connsiteY92" fmla="*/ 844348 h 1784400"/>
                <a:gd name="connsiteX93" fmla="*/ 927822 w 1778809"/>
                <a:gd name="connsiteY93" fmla="*/ 452211 h 1784400"/>
                <a:gd name="connsiteX94" fmla="*/ 1071966 w 1778809"/>
                <a:gd name="connsiteY94" fmla="*/ 333099 h 1784400"/>
                <a:gd name="connsiteX95" fmla="*/ 1216179 w 1778809"/>
                <a:gd name="connsiteY95" fmla="*/ 311117 h 1784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78809" h="1784400">
                  <a:moveTo>
                    <a:pt x="1374607" y="36711"/>
                  </a:moveTo>
                  <a:lnTo>
                    <a:pt x="1149630" y="10979"/>
                  </a:lnTo>
                  <a:lnTo>
                    <a:pt x="1066788" y="1243"/>
                  </a:lnTo>
                  <a:lnTo>
                    <a:pt x="1056848" y="207"/>
                  </a:lnTo>
                  <a:lnTo>
                    <a:pt x="1037380" y="0"/>
                  </a:lnTo>
                  <a:lnTo>
                    <a:pt x="1018326" y="1450"/>
                  </a:lnTo>
                  <a:lnTo>
                    <a:pt x="999687" y="4972"/>
                  </a:lnTo>
                  <a:lnTo>
                    <a:pt x="981462" y="10358"/>
                  </a:lnTo>
                  <a:lnTo>
                    <a:pt x="963444" y="17609"/>
                  </a:lnTo>
                  <a:lnTo>
                    <a:pt x="946876" y="26516"/>
                  </a:lnTo>
                  <a:lnTo>
                    <a:pt x="930722" y="37288"/>
                  </a:lnTo>
                  <a:lnTo>
                    <a:pt x="923059" y="43502"/>
                  </a:lnTo>
                  <a:lnTo>
                    <a:pt x="556073" y="346978"/>
                  </a:lnTo>
                  <a:lnTo>
                    <a:pt x="546339" y="355264"/>
                  </a:lnTo>
                  <a:lnTo>
                    <a:pt x="528114" y="373079"/>
                  </a:lnTo>
                  <a:lnTo>
                    <a:pt x="511131" y="392137"/>
                  </a:lnTo>
                  <a:lnTo>
                    <a:pt x="495598" y="412438"/>
                  </a:lnTo>
                  <a:lnTo>
                    <a:pt x="481929" y="433775"/>
                  </a:lnTo>
                  <a:lnTo>
                    <a:pt x="469710" y="456147"/>
                  </a:lnTo>
                  <a:lnTo>
                    <a:pt x="459356" y="479348"/>
                  </a:lnTo>
                  <a:lnTo>
                    <a:pt x="450657" y="503584"/>
                  </a:lnTo>
                  <a:lnTo>
                    <a:pt x="446929" y="515807"/>
                  </a:lnTo>
                  <a:lnTo>
                    <a:pt x="430568" y="575052"/>
                  </a:lnTo>
                  <a:lnTo>
                    <a:pt x="388526" y="718608"/>
                  </a:lnTo>
                  <a:lnTo>
                    <a:pt x="353318" y="830469"/>
                  </a:lnTo>
                  <a:lnTo>
                    <a:pt x="329501" y="901108"/>
                  </a:lnTo>
                  <a:lnTo>
                    <a:pt x="305892" y="964288"/>
                  </a:lnTo>
                  <a:lnTo>
                    <a:pt x="283525" y="1017527"/>
                  </a:lnTo>
                  <a:lnTo>
                    <a:pt x="273169" y="1038242"/>
                  </a:lnTo>
                  <a:lnTo>
                    <a:pt x="0" y="1311474"/>
                  </a:lnTo>
                  <a:lnTo>
                    <a:pt x="473025" y="1784400"/>
                  </a:lnTo>
                  <a:lnTo>
                    <a:pt x="604534" y="1652859"/>
                  </a:lnTo>
                  <a:lnTo>
                    <a:pt x="614061" y="1643952"/>
                  </a:lnTo>
                  <a:lnTo>
                    <a:pt x="634564" y="1627793"/>
                  </a:lnTo>
                  <a:lnTo>
                    <a:pt x="656932" y="1614536"/>
                  </a:lnTo>
                  <a:lnTo>
                    <a:pt x="680748" y="1604179"/>
                  </a:lnTo>
                  <a:lnTo>
                    <a:pt x="693381" y="1600243"/>
                  </a:lnTo>
                  <a:lnTo>
                    <a:pt x="968000" y="1507853"/>
                  </a:lnTo>
                  <a:lnTo>
                    <a:pt x="984154" y="1502260"/>
                  </a:lnTo>
                  <a:lnTo>
                    <a:pt x="1015427" y="1488796"/>
                  </a:lnTo>
                  <a:lnTo>
                    <a:pt x="1045457" y="1473259"/>
                  </a:lnTo>
                  <a:lnTo>
                    <a:pt x="1074451" y="1455651"/>
                  </a:lnTo>
                  <a:lnTo>
                    <a:pt x="1102203" y="1436179"/>
                  </a:lnTo>
                  <a:lnTo>
                    <a:pt x="1128505" y="1414428"/>
                  </a:lnTo>
                  <a:lnTo>
                    <a:pt x="1152943" y="1391227"/>
                  </a:lnTo>
                  <a:lnTo>
                    <a:pt x="1176139" y="1366162"/>
                  </a:lnTo>
                  <a:lnTo>
                    <a:pt x="1186908" y="1352698"/>
                  </a:lnTo>
                  <a:lnTo>
                    <a:pt x="1325874" y="1177033"/>
                  </a:lnTo>
                  <a:lnTo>
                    <a:pt x="1732211" y="770395"/>
                  </a:lnTo>
                  <a:lnTo>
                    <a:pt x="1740701" y="761488"/>
                  </a:lnTo>
                  <a:lnTo>
                    <a:pt x="1755613" y="743258"/>
                  </a:lnTo>
                  <a:lnTo>
                    <a:pt x="1767211" y="724615"/>
                  </a:lnTo>
                  <a:lnTo>
                    <a:pt x="1774874" y="705143"/>
                  </a:lnTo>
                  <a:lnTo>
                    <a:pt x="1778809" y="686085"/>
                  </a:lnTo>
                  <a:lnTo>
                    <a:pt x="1777980" y="666613"/>
                  </a:lnTo>
                  <a:lnTo>
                    <a:pt x="1771974" y="647762"/>
                  </a:lnTo>
                  <a:lnTo>
                    <a:pt x="1760376" y="629740"/>
                  </a:lnTo>
                  <a:lnTo>
                    <a:pt x="1751885" y="620625"/>
                  </a:lnTo>
                  <a:lnTo>
                    <a:pt x="1748365" y="616482"/>
                  </a:lnTo>
                  <a:lnTo>
                    <a:pt x="1740702" y="608817"/>
                  </a:lnTo>
                  <a:lnTo>
                    <a:pt x="1726619" y="598874"/>
                  </a:lnTo>
                  <a:lnTo>
                    <a:pt x="1704459" y="589345"/>
                  </a:lnTo>
                  <a:lnTo>
                    <a:pt x="1679192" y="583130"/>
                  </a:lnTo>
                  <a:lnTo>
                    <a:pt x="1650819" y="579817"/>
                  </a:lnTo>
                  <a:lnTo>
                    <a:pt x="1620375" y="580231"/>
                  </a:lnTo>
                  <a:lnTo>
                    <a:pt x="1587860" y="583131"/>
                  </a:lnTo>
                  <a:lnTo>
                    <a:pt x="1554309" y="589138"/>
                  </a:lnTo>
                  <a:lnTo>
                    <a:pt x="1519309" y="597839"/>
                  </a:lnTo>
                  <a:lnTo>
                    <a:pt x="1484102" y="608817"/>
                  </a:lnTo>
                  <a:lnTo>
                    <a:pt x="1449308" y="622282"/>
                  </a:lnTo>
                  <a:lnTo>
                    <a:pt x="1414929" y="637818"/>
                  </a:lnTo>
                  <a:lnTo>
                    <a:pt x="1381585" y="655220"/>
                  </a:lnTo>
                  <a:lnTo>
                    <a:pt x="1349899" y="674691"/>
                  </a:lnTo>
                  <a:lnTo>
                    <a:pt x="1320076" y="695821"/>
                  </a:lnTo>
                  <a:lnTo>
                    <a:pt x="1293359" y="718607"/>
                  </a:lnTo>
                  <a:lnTo>
                    <a:pt x="1281140" y="730415"/>
                  </a:lnTo>
                  <a:lnTo>
                    <a:pt x="1183802" y="827776"/>
                  </a:lnTo>
                  <a:lnTo>
                    <a:pt x="1109866" y="901729"/>
                  </a:lnTo>
                  <a:lnTo>
                    <a:pt x="1102410" y="908565"/>
                  </a:lnTo>
                  <a:lnTo>
                    <a:pt x="1086049" y="919545"/>
                  </a:lnTo>
                  <a:lnTo>
                    <a:pt x="1067824" y="927001"/>
                  </a:lnTo>
                  <a:lnTo>
                    <a:pt x="1048149" y="930937"/>
                  </a:lnTo>
                  <a:lnTo>
                    <a:pt x="1038001" y="931145"/>
                  </a:lnTo>
                  <a:lnTo>
                    <a:pt x="1036551" y="931145"/>
                  </a:lnTo>
                  <a:lnTo>
                    <a:pt x="1028268" y="930937"/>
                  </a:lnTo>
                  <a:lnTo>
                    <a:pt x="1010871" y="927001"/>
                  </a:lnTo>
                  <a:lnTo>
                    <a:pt x="993681" y="919958"/>
                  </a:lnTo>
                  <a:lnTo>
                    <a:pt x="977320" y="910015"/>
                  </a:lnTo>
                  <a:lnTo>
                    <a:pt x="962408" y="897793"/>
                  </a:lnTo>
                  <a:lnTo>
                    <a:pt x="948947" y="883914"/>
                  </a:lnTo>
                  <a:lnTo>
                    <a:pt x="938178" y="868585"/>
                  </a:lnTo>
                  <a:lnTo>
                    <a:pt x="930100" y="852842"/>
                  </a:lnTo>
                  <a:lnTo>
                    <a:pt x="927822" y="844348"/>
                  </a:lnTo>
                  <a:lnTo>
                    <a:pt x="927822" y="452211"/>
                  </a:lnTo>
                  <a:lnTo>
                    <a:pt x="1071966" y="333099"/>
                  </a:lnTo>
                  <a:lnTo>
                    <a:pt x="1216179" y="31111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11"/>
            <p:cNvSpPr/>
            <p:nvPr/>
          </p:nvSpPr>
          <p:spPr>
            <a:xfrm rot="1800000" flipH="1">
              <a:off x="4857883" y="5657462"/>
              <a:ext cx="1778808" cy="1202855"/>
            </a:xfrm>
            <a:custGeom>
              <a:avLst/>
              <a:gdLst>
                <a:gd name="T0" fmla="*/ 8436 w 8589"/>
                <a:gd name="T1" fmla="*/ 161 h 5806"/>
                <a:gd name="T2" fmla="*/ 8315 w 8589"/>
                <a:gd name="T3" fmla="*/ 73 h 5806"/>
                <a:gd name="T4" fmla="*/ 8202 w 8589"/>
                <a:gd name="T5" fmla="*/ 29 h 5806"/>
                <a:gd name="T6" fmla="*/ 8046 w 8589"/>
                <a:gd name="T7" fmla="*/ 0 h 5806"/>
                <a:gd name="T8" fmla="*/ 7840 w 8589"/>
                <a:gd name="T9" fmla="*/ 14 h 5806"/>
                <a:gd name="T10" fmla="*/ 7644 w 8589"/>
                <a:gd name="T11" fmla="*/ 82 h 5806"/>
                <a:gd name="T12" fmla="*/ 7472 w 8589"/>
                <a:gd name="T13" fmla="*/ 200 h 5806"/>
                <a:gd name="T14" fmla="*/ 6252 w 8589"/>
                <a:gd name="T15" fmla="*/ 1424 h 5806"/>
                <a:gd name="T16" fmla="*/ 4932 w 8589"/>
                <a:gd name="T17" fmla="*/ 2923 h 5806"/>
                <a:gd name="T18" fmla="*/ 4769 w 8589"/>
                <a:gd name="T19" fmla="*/ 3109 h 5806"/>
                <a:gd name="T20" fmla="*/ 4523 w 8589"/>
                <a:gd name="T21" fmla="*/ 3326 h 5806"/>
                <a:gd name="T22" fmla="*/ 4249 w 8589"/>
                <a:gd name="T23" fmla="*/ 3505 h 5806"/>
                <a:gd name="T24" fmla="*/ 3953 w 8589"/>
                <a:gd name="T25" fmla="*/ 3644 h 5806"/>
                <a:gd name="T26" fmla="*/ 2549 w 8589"/>
                <a:gd name="T27" fmla="*/ 4118 h 5806"/>
                <a:gd name="T28" fmla="*/ 2544 w 8589"/>
                <a:gd name="T29" fmla="*/ 4120 h 5806"/>
                <a:gd name="T30" fmla="*/ 2416 w 8589"/>
                <a:gd name="T31" fmla="*/ 4144 h 5806"/>
                <a:gd name="T32" fmla="*/ 2245 w 8589"/>
                <a:gd name="T33" fmla="*/ 4138 h 5806"/>
                <a:gd name="T34" fmla="*/ 2082 w 8589"/>
                <a:gd name="T35" fmla="*/ 4086 h 5806"/>
                <a:gd name="T36" fmla="*/ 1938 w 8589"/>
                <a:gd name="T37" fmla="*/ 3993 h 5806"/>
                <a:gd name="T38" fmla="*/ 733 w 8589"/>
                <a:gd name="T39" fmla="*/ 2789 h 5806"/>
                <a:gd name="T40" fmla="*/ 2284 w 8589"/>
                <a:gd name="T41" fmla="*/ 5806 h 5806"/>
                <a:gd name="T42" fmla="*/ 2943 w 8589"/>
                <a:gd name="T43" fmla="*/ 5146 h 5806"/>
                <a:gd name="T44" fmla="*/ 2971 w 8589"/>
                <a:gd name="T45" fmla="*/ 5123 h 5806"/>
                <a:gd name="T46" fmla="*/ 2996 w 8589"/>
                <a:gd name="T47" fmla="*/ 5100 h 5806"/>
                <a:gd name="T48" fmla="*/ 3060 w 8589"/>
                <a:gd name="T49" fmla="*/ 5053 h 5806"/>
                <a:gd name="T50" fmla="*/ 3220 w 8589"/>
                <a:gd name="T51" fmla="*/ 4965 h 5806"/>
                <a:gd name="T52" fmla="*/ 3348 w 8589"/>
                <a:gd name="T53" fmla="*/ 4917 h 5806"/>
                <a:gd name="T54" fmla="*/ 4752 w 8589"/>
                <a:gd name="T55" fmla="*/ 4444 h 5806"/>
                <a:gd name="T56" fmla="*/ 5048 w 8589"/>
                <a:gd name="T57" fmla="*/ 4304 h 5806"/>
                <a:gd name="T58" fmla="*/ 5322 w 8589"/>
                <a:gd name="T59" fmla="*/ 4125 h 5806"/>
                <a:gd name="T60" fmla="*/ 5568 w 8589"/>
                <a:gd name="T61" fmla="*/ 3908 h 5806"/>
                <a:gd name="T62" fmla="*/ 5731 w 8589"/>
                <a:gd name="T63" fmla="*/ 3722 h 5806"/>
                <a:gd name="T64" fmla="*/ 8364 w 8589"/>
                <a:gd name="T65" fmla="*/ 911 h 5806"/>
                <a:gd name="T66" fmla="*/ 8477 w 8589"/>
                <a:gd name="T67" fmla="*/ 780 h 5806"/>
                <a:gd name="T68" fmla="*/ 8570 w 8589"/>
                <a:gd name="T69" fmla="*/ 596 h 5806"/>
                <a:gd name="T70" fmla="*/ 8585 w 8589"/>
                <a:gd name="T71" fmla="*/ 410 h 5806"/>
                <a:gd name="T72" fmla="*/ 8500 w 8589"/>
                <a:gd name="T73" fmla="*/ 232 h 580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89" h="5806">
                  <a:moveTo>
                    <a:pt x="8459" y="188"/>
                  </a:moveTo>
                  <a:lnTo>
                    <a:pt x="8436" y="161"/>
                  </a:lnTo>
                  <a:lnTo>
                    <a:pt x="8380" y="112"/>
                  </a:lnTo>
                  <a:lnTo>
                    <a:pt x="8315" y="73"/>
                  </a:lnTo>
                  <a:lnTo>
                    <a:pt x="8242" y="42"/>
                  </a:lnTo>
                  <a:lnTo>
                    <a:pt x="8202" y="29"/>
                  </a:lnTo>
                  <a:lnTo>
                    <a:pt x="8151" y="16"/>
                  </a:lnTo>
                  <a:lnTo>
                    <a:pt x="8046" y="0"/>
                  </a:lnTo>
                  <a:lnTo>
                    <a:pt x="7942" y="0"/>
                  </a:lnTo>
                  <a:lnTo>
                    <a:pt x="7840" y="14"/>
                  </a:lnTo>
                  <a:lnTo>
                    <a:pt x="7741" y="42"/>
                  </a:lnTo>
                  <a:lnTo>
                    <a:pt x="7644" y="82"/>
                  </a:lnTo>
                  <a:lnTo>
                    <a:pt x="7555" y="135"/>
                  </a:lnTo>
                  <a:lnTo>
                    <a:pt x="7472" y="200"/>
                  </a:lnTo>
                  <a:lnTo>
                    <a:pt x="7433" y="236"/>
                  </a:lnTo>
                  <a:lnTo>
                    <a:pt x="6252" y="1424"/>
                  </a:lnTo>
                  <a:lnTo>
                    <a:pt x="5603" y="2075"/>
                  </a:lnTo>
                  <a:lnTo>
                    <a:pt x="4932" y="2923"/>
                  </a:lnTo>
                  <a:lnTo>
                    <a:pt x="4880" y="2988"/>
                  </a:lnTo>
                  <a:lnTo>
                    <a:pt x="4769" y="3109"/>
                  </a:lnTo>
                  <a:lnTo>
                    <a:pt x="4649" y="3222"/>
                  </a:lnTo>
                  <a:lnTo>
                    <a:pt x="4523" y="3326"/>
                  </a:lnTo>
                  <a:lnTo>
                    <a:pt x="4389" y="3420"/>
                  </a:lnTo>
                  <a:lnTo>
                    <a:pt x="4249" y="3505"/>
                  </a:lnTo>
                  <a:lnTo>
                    <a:pt x="4104" y="3580"/>
                  </a:lnTo>
                  <a:lnTo>
                    <a:pt x="3953" y="3644"/>
                  </a:lnTo>
                  <a:lnTo>
                    <a:pt x="3875" y="3672"/>
                  </a:lnTo>
                  <a:lnTo>
                    <a:pt x="2549" y="4118"/>
                  </a:lnTo>
                  <a:lnTo>
                    <a:pt x="2547" y="4120"/>
                  </a:lnTo>
                  <a:lnTo>
                    <a:pt x="2544" y="4120"/>
                  </a:lnTo>
                  <a:lnTo>
                    <a:pt x="2503" y="4131"/>
                  </a:lnTo>
                  <a:lnTo>
                    <a:pt x="2416" y="4144"/>
                  </a:lnTo>
                  <a:lnTo>
                    <a:pt x="2330" y="4147"/>
                  </a:lnTo>
                  <a:lnTo>
                    <a:pt x="2245" y="4138"/>
                  </a:lnTo>
                  <a:lnTo>
                    <a:pt x="2161" y="4118"/>
                  </a:lnTo>
                  <a:lnTo>
                    <a:pt x="2082" y="4086"/>
                  </a:lnTo>
                  <a:lnTo>
                    <a:pt x="2007" y="4045"/>
                  </a:lnTo>
                  <a:lnTo>
                    <a:pt x="1938" y="3993"/>
                  </a:lnTo>
                  <a:lnTo>
                    <a:pt x="1907" y="3963"/>
                  </a:lnTo>
                  <a:lnTo>
                    <a:pt x="733" y="2789"/>
                  </a:lnTo>
                  <a:lnTo>
                    <a:pt x="0" y="3523"/>
                  </a:lnTo>
                  <a:lnTo>
                    <a:pt x="2284" y="5806"/>
                  </a:lnTo>
                  <a:lnTo>
                    <a:pt x="2919" y="5171"/>
                  </a:lnTo>
                  <a:lnTo>
                    <a:pt x="2943" y="5146"/>
                  </a:lnTo>
                  <a:lnTo>
                    <a:pt x="2969" y="5125"/>
                  </a:lnTo>
                  <a:lnTo>
                    <a:pt x="2971" y="5123"/>
                  </a:lnTo>
                  <a:lnTo>
                    <a:pt x="2971" y="5122"/>
                  </a:lnTo>
                  <a:lnTo>
                    <a:pt x="2996" y="5100"/>
                  </a:lnTo>
                  <a:lnTo>
                    <a:pt x="3024" y="5080"/>
                  </a:lnTo>
                  <a:lnTo>
                    <a:pt x="3060" y="5053"/>
                  </a:lnTo>
                  <a:lnTo>
                    <a:pt x="3138" y="5005"/>
                  </a:lnTo>
                  <a:lnTo>
                    <a:pt x="3220" y="4965"/>
                  </a:lnTo>
                  <a:lnTo>
                    <a:pt x="3303" y="4930"/>
                  </a:lnTo>
                  <a:lnTo>
                    <a:pt x="3348" y="4917"/>
                  </a:lnTo>
                  <a:lnTo>
                    <a:pt x="4674" y="4471"/>
                  </a:lnTo>
                  <a:lnTo>
                    <a:pt x="4752" y="4444"/>
                  </a:lnTo>
                  <a:lnTo>
                    <a:pt x="4903" y="4379"/>
                  </a:lnTo>
                  <a:lnTo>
                    <a:pt x="5048" y="4304"/>
                  </a:lnTo>
                  <a:lnTo>
                    <a:pt x="5188" y="4219"/>
                  </a:lnTo>
                  <a:lnTo>
                    <a:pt x="5322" y="4125"/>
                  </a:lnTo>
                  <a:lnTo>
                    <a:pt x="5449" y="4022"/>
                  </a:lnTo>
                  <a:lnTo>
                    <a:pt x="5568" y="3908"/>
                  </a:lnTo>
                  <a:lnTo>
                    <a:pt x="5679" y="3787"/>
                  </a:lnTo>
                  <a:lnTo>
                    <a:pt x="5731" y="3722"/>
                  </a:lnTo>
                  <a:lnTo>
                    <a:pt x="6402" y="2874"/>
                  </a:lnTo>
                  <a:lnTo>
                    <a:pt x="8364" y="911"/>
                  </a:lnTo>
                  <a:lnTo>
                    <a:pt x="8405" y="868"/>
                  </a:lnTo>
                  <a:lnTo>
                    <a:pt x="8477" y="780"/>
                  </a:lnTo>
                  <a:lnTo>
                    <a:pt x="8533" y="690"/>
                  </a:lnTo>
                  <a:lnTo>
                    <a:pt x="8570" y="596"/>
                  </a:lnTo>
                  <a:lnTo>
                    <a:pt x="8589" y="504"/>
                  </a:lnTo>
                  <a:lnTo>
                    <a:pt x="8585" y="410"/>
                  </a:lnTo>
                  <a:lnTo>
                    <a:pt x="8556" y="319"/>
                  </a:lnTo>
                  <a:lnTo>
                    <a:pt x="8500" y="232"/>
                  </a:lnTo>
                  <a:lnTo>
                    <a:pt x="8459" y="188"/>
                  </a:lnTo>
                  <a:close/>
                </a:path>
              </a:pathLst>
            </a:custGeom>
            <a:solidFill>
              <a:srgbClr val="f9b17a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12"/>
            <p:cNvSpPr/>
            <p:nvPr/>
          </p:nvSpPr>
          <p:spPr>
            <a:xfrm rot="1800000" flipH="1">
              <a:off x="5169123" y="5403496"/>
              <a:ext cx="292015" cy="264056"/>
            </a:xfrm>
            <a:custGeom>
              <a:avLst/>
              <a:gdLst>
                <a:gd name="T0" fmla="*/ 1339 w 1408"/>
                <a:gd name="T1" fmla="*/ 195 h 1275"/>
                <a:gd name="T2" fmla="*/ 1314 w 1408"/>
                <a:gd name="T3" fmla="*/ 170 h 1275"/>
                <a:gd name="T4" fmla="*/ 1261 w 1408"/>
                <a:gd name="T5" fmla="*/ 127 h 1275"/>
                <a:gd name="T6" fmla="*/ 1177 w 1408"/>
                <a:gd name="T7" fmla="*/ 74 h 1275"/>
                <a:gd name="T8" fmla="*/ 1056 w 1408"/>
                <a:gd name="T9" fmla="*/ 25 h 1275"/>
                <a:gd name="T10" fmla="*/ 931 w 1408"/>
                <a:gd name="T11" fmla="*/ 0 h 1275"/>
                <a:gd name="T12" fmla="*/ 803 w 1408"/>
                <a:gd name="T13" fmla="*/ 0 h 1275"/>
                <a:gd name="T14" fmla="*/ 676 w 1408"/>
                <a:gd name="T15" fmla="*/ 25 h 1275"/>
                <a:gd name="T16" fmla="*/ 557 w 1408"/>
                <a:gd name="T17" fmla="*/ 74 h 1275"/>
                <a:gd name="T18" fmla="*/ 472 w 1408"/>
                <a:gd name="T19" fmla="*/ 127 h 1275"/>
                <a:gd name="T20" fmla="*/ 420 w 1408"/>
                <a:gd name="T21" fmla="*/ 170 h 1275"/>
                <a:gd name="T22" fmla="*/ 395 w 1408"/>
                <a:gd name="T23" fmla="*/ 195 h 1275"/>
                <a:gd name="T24" fmla="*/ 99 w 1408"/>
                <a:gd name="T25" fmla="*/ 490 h 1275"/>
                <a:gd name="T26" fmla="*/ 74 w 1408"/>
                <a:gd name="T27" fmla="*/ 516 h 1275"/>
                <a:gd name="T28" fmla="*/ 37 w 1408"/>
                <a:gd name="T29" fmla="*/ 574 h 1275"/>
                <a:gd name="T30" fmla="*/ 12 w 1408"/>
                <a:gd name="T31" fmla="*/ 635 h 1275"/>
                <a:gd name="T32" fmla="*/ 0 w 1408"/>
                <a:gd name="T33" fmla="*/ 700 h 1275"/>
                <a:gd name="T34" fmla="*/ 0 w 1408"/>
                <a:gd name="T35" fmla="*/ 767 h 1275"/>
                <a:gd name="T36" fmla="*/ 12 w 1408"/>
                <a:gd name="T37" fmla="*/ 831 h 1275"/>
                <a:gd name="T38" fmla="*/ 37 w 1408"/>
                <a:gd name="T39" fmla="*/ 893 h 1275"/>
                <a:gd name="T40" fmla="*/ 74 w 1408"/>
                <a:gd name="T41" fmla="*/ 951 h 1275"/>
                <a:gd name="T42" fmla="*/ 99 w 1408"/>
                <a:gd name="T43" fmla="*/ 977 h 1275"/>
                <a:gd name="T44" fmla="*/ 397 w 1408"/>
                <a:gd name="T45" fmla="*/ 1275 h 1275"/>
                <a:gd name="T46" fmla="*/ 1408 w 1408"/>
                <a:gd name="T47" fmla="*/ 264 h 1275"/>
                <a:gd name="T48" fmla="*/ 1339 w 1408"/>
                <a:gd name="T49" fmla="*/ 195 h 12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8" h="1275">
                  <a:moveTo>
                    <a:pt x="1339" y="195"/>
                  </a:moveTo>
                  <a:lnTo>
                    <a:pt x="1314" y="170"/>
                  </a:lnTo>
                  <a:lnTo>
                    <a:pt x="1261" y="127"/>
                  </a:lnTo>
                  <a:lnTo>
                    <a:pt x="1177" y="74"/>
                  </a:lnTo>
                  <a:lnTo>
                    <a:pt x="1056" y="25"/>
                  </a:lnTo>
                  <a:lnTo>
                    <a:pt x="931" y="0"/>
                  </a:lnTo>
                  <a:lnTo>
                    <a:pt x="803" y="0"/>
                  </a:lnTo>
                  <a:lnTo>
                    <a:pt x="676" y="25"/>
                  </a:lnTo>
                  <a:lnTo>
                    <a:pt x="557" y="74"/>
                  </a:lnTo>
                  <a:lnTo>
                    <a:pt x="472" y="127"/>
                  </a:lnTo>
                  <a:lnTo>
                    <a:pt x="420" y="170"/>
                  </a:lnTo>
                  <a:lnTo>
                    <a:pt x="395" y="195"/>
                  </a:lnTo>
                  <a:lnTo>
                    <a:pt x="99" y="490"/>
                  </a:lnTo>
                  <a:lnTo>
                    <a:pt x="74" y="516"/>
                  </a:lnTo>
                  <a:lnTo>
                    <a:pt x="37" y="574"/>
                  </a:lnTo>
                  <a:lnTo>
                    <a:pt x="12" y="635"/>
                  </a:lnTo>
                  <a:lnTo>
                    <a:pt x="0" y="700"/>
                  </a:lnTo>
                  <a:lnTo>
                    <a:pt x="0" y="767"/>
                  </a:lnTo>
                  <a:lnTo>
                    <a:pt x="12" y="831"/>
                  </a:lnTo>
                  <a:lnTo>
                    <a:pt x="37" y="893"/>
                  </a:lnTo>
                  <a:lnTo>
                    <a:pt x="74" y="951"/>
                  </a:lnTo>
                  <a:lnTo>
                    <a:pt x="99" y="977"/>
                  </a:lnTo>
                  <a:lnTo>
                    <a:pt x="397" y="1275"/>
                  </a:lnTo>
                  <a:lnTo>
                    <a:pt x="1408" y="264"/>
                  </a:lnTo>
                  <a:lnTo>
                    <a:pt x="1339" y="195"/>
                  </a:lnTo>
                  <a:close/>
                </a:path>
              </a:pathLst>
            </a:custGeom>
            <a:solidFill>
              <a:srgbClr val="fcd9c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3"/>
            <p:cNvSpPr/>
            <p:nvPr/>
          </p:nvSpPr>
          <p:spPr>
            <a:xfrm rot="20700000" flipH="1">
              <a:off x="6275814" y="6854503"/>
              <a:ext cx="887230" cy="4498217"/>
            </a:xfrm>
            <a:prstGeom prst="rect">
              <a:avLst/>
            </a:prstGeom>
            <a:solidFill>
              <a:srgbClr val="2c557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4"/>
            <p:cNvSpPr/>
            <p:nvPr/>
          </p:nvSpPr>
          <p:spPr>
            <a:xfrm rot="1800000" flipH="1">
              <a:off x="5757750" y="6531874"/>
              <a:ext cx="746814" cy="747435"/>
            </a:xfrm>
            <a:custGeom>
              <a:avLst/>
              <a:gdLst>
                <a:gd name="T0" fmla="*/ 3534 w 3607"/>
                <a:gd name="T1" fmla="*/ 2716 h 3607"/>
                <a:gd name="T2" fmla="*/ 892 w 3607"/>
                <a:gd name="T3" fmla="*/ 73 h 3607"/>
                <a:gd name="T4" fmla="*/ 873 w 3607"/>
                <a:gd name="T5" fmla="*/ 55 h 3607"/>
                <a:gd name="T6" fmla="*/ 831 w 3607"/>
                <a:gd name="T7" fmla="*/ 27 h 3607"/>
                <a:gd name="T8" fmla="*/ 785 w 3607"/>
                <a:gd name="T9" fmla="*/ 10 h 3607"/>
                <a:gd name="T10" fmla="*/ 739 w 3607"/>
                <a:gd name="T11" fmla="*/ 0 h 3607"/>
                <a:gd name="T12" fmla="*/ 690 w 3607"/>
                <a:gd name="T13" fmla="*/ 0 h 3607"/>
                <a:gd name="T14" fmla="*/ 643 w 3607"/>
                <a:gd name="T15" fmla="*/ 10 h 3607"/>
                <a:gd name="T16" fmla="*/ 598 w 3607"/>
                <a:gd name="T17" fmla="*/ 27 h 3607"/>
                <a:gd name="T18" fmla="*/ 556 w 3607"/>
                <a:gd name="T19" fmla="*/ 55 h 3607"/>
                <a:gd name="T20" fmla="*/ 537 w 3607"/>
                <a:gd name="T21" fmla="*/ 73 h 3607"/>
                <a:gd name="T22" fmla="*/ 0 w 3607"/>
                <a:gd name="T23" fmla="*/ 609 h 3607"/>
                <a:gd name="T24" fmla="*/ 19 w 3607"/>
                <a:gd name="T25" fmla="*/ 592 h 3607"/>
                <a:gd name="T26" fmla="*/ 61 w 3607"/>
                <a:gd name="T27" fmla="*/ 564 h 3607"/>
                <a:gd name="T28" fmla="*/ 107 w 3607"/>
                <a:gd name="T29" fmla="*/ 546 h 3607"/>
                <a:gd name="T30" fmla="*/ 154 w 3607"/>
                <a:gd name="T31" fmla="*/ 536 h 3607"/>
                <a:gd name="T32" fmla="*/ 202 w 3607"/>
                <a:gd name="T33" fmla="*/ 536 h 3607"/>
                <a:gd name="T34" fmla="*/ 249 w 3607"/>
                <a:gd name="T35" fmla="*/ 546 h 3607"/>
                <a:gd name="T36" fmla="*/ 296 w 3607"/>
                <a:gd name="T37" fmla="*/ 564 h 3607"/>
                <a:gd name="T38" fmla="*/ 337 w 3607"/>
                <a:gd name="T39" fmla="*/ 592 h 3607"/>
                <a:gd name="T40" fmla="*/ 356 w 3607"/>
                <a:gd name="T41" fmla="*/ 609 h 3607"/>
                <a:gd name="T42" fmla="*/ 2998 w 3607"/>
                <a:gd name="T43" fmla="*/ 3251 h 3607"/>
                <a:gd name="T44" fmla="*/ 3015 w 3607"/>
                <a:gd name="T45" fmla="*/ 3270 h 3607"/>
                <a:gd name="T46" fmla="*/ 3043 w 3607"/>
                <a:gd name="T47" fmla="*/ 3312 h 3607"/>
                <a:gd name="T48" fmla="*/ 3062 w 3607"/>
                <a:gd name="T49" fmla="*/ 3358 h 3607"/>
                <a:gd name="T50" fmla="*/ 3072 w 3607"/>
                <a:gd name="T51" fmla="*/ 3405 h 3607"/>
                <a:gd name="T52" fmla="*/ 3072 w 3607"/>
                <a:gd name="T53" fmla="*/ 3453 h 3607"/>
                <a:gd name="T54" fmla="*/ 3062 w 3607"/>
                <a:gd name="T55" fmla="*/ 3500 h 3607"/>
                <a:gd name="T56" fmla="*/ 3043 w 3607"/>
                <a:gd name="T57" fmla="*/ 3547 h 3607"/>
                <a:gd name="T58" fmla="*/ 3015 w 3607"/>
                <a:gd name="T59" fmla="*/ 3587 h 3607"/>
                <a:gd name="T60" fmla="*/ 2998 w 3607"/>
                <a:gd name="T61" fmla="*/ 3607 h 3607"/>
                <a:gd name="T62" fmla="*/ 3534 w 3607"/>
                <a:gd name="T63" fmla="*/ 3070 h 3607"/>
                <a:gd name="T64" fmla="*/ 3553 w 3607"/>
                <a:gd name="T65" fmla="*/ 3051 h 3607"/>
                <a:gd name="T66" fmla="*/ 3580 w 3607"/>
                <a:gd name="T67" fmla="*/ 3009 h 3607"/>
                <a:gd name="T68" fmla="*/ 3597 w 3607"/>
                <a:gd name="T69" fmla="*/ 2965 h 3607"/>
                <a:gd name="T70" fmla="*/ 3607 w 3607"/>
                <a:gd name="T71" fmla="*/ 2917 h 3607"/>
                <a:gd name="T72" fmla="*/ 3607 w 3607"/>
                <a:gd name="T73" fmla="*/ 2868 h 3607"/>
                <a:gd name="T74" fmla="*/ 3597 w 3607"/>
                <a:gd name="T75" fmla="*/ 2822 h 3607"/>
                <a:gd name="T76" fmla="*/ 3580 w 3607"/>
                <a:gd name="T77" fmla="*/ 2776 h 3607"/>
                <a:gd name="T78" fmla="*/ 3553 w 3607"/>
                <a:gd name="T79" fmla="*/ 2734 h 3607"/>
                <a:gd name="T80" fmla="*/ 3534 w 3607"/>
                <a:gd name="T81" fmla="*/ 2716 h 36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07" h="3607">
                  <a:moveTo>
                    <a:pt x="3534" y="2716"/>
                  </a:moveTo>
                  <a:lnTo>
                    <a:pt x="892" y="73"/>
                  </a:lnTo>
                  <a:lnTo>
                    <a:pt x="873" y="55"/>
                  </a:lnTo>
                  <a:lnTo>
                    <a:pt x="831" y="27"/>
                  </a:lnTo>
                  <a:lnTo>
                    <a:pt x="785" y="10"/>
                  </a:lnTo>
                  <a:lnTo>
                    <a:pt x="739" y="0"/>
                  </a:lnTo>
                  <a:lnTo>
                    <a:pt x="690" y="0"/>
                  </a:lnTo>
                  <a:lnTo>
                    <a:pt x="643" y="10"/>
                  </a:lnTo>
                  <a:lnTo>
                    <a:pt x="598" y="27"/>
                  </a:lnTo>
                  <a:lnTo>
                    <a:pt x="556" y="55"/>
                  </a:lnTo>
                  <a:lnTo>
                    <a:pt x="537" y="73"/>
                  </a:lnTo>
                  <a:lnTo>
                    <a:pt x="0" y="609"/>
                  </a:lnTo>
                  <a:lnTo>
                    <a:pt x="19" y="592"/>
                  </a:lnTo>
                  <a:lnTo>
                    <a:pt x="61" y="564"/>
                  </a:lnTo>
                  <a:lnTo>
                    <a:pt x="107" y="546"/>
                  </a:lnTo>
                  <a:lnTo>
                    <a:pt x="154" y="536"/>
                  </a:lnTo>
                  <a:lnTo>
                    <a:pt x="202" y="536"/>
                  </a:lnTo>
                  <a:lnTo>
                    <a:pt x="249" y="546"/>
                  </a:lnTo>
                  <a:lnTo>
                    <a:pt x="296" y="564"/>
                  </a:lnTo>
                  <a:lnTo>
                    <a:pt x="337" y="592"/>
                  </a:lnTo>
                  <a:lnTo>
                    <a:pt x="356" y="609"/>
                  </a:lnTo>
                  <a:lnTo>
                    <a:pt x="2998" y="3251"/>
                  </a:lnTo>
                  <a:lnTo>
                    <a:pt x="3015" y="3270"/>
                  </a:lnTo>
                  <a:lnTo>
                    <a:pt x="3043" y="3312"/>
                  </a:lnTo>
                  <a:lnTo>
                    <a:pt x="3062" y="3358"/>
                  </a:lnTo>
                  <a:lnTo>
                    <a:pt x="3072" y="3405"/>
                  </a:lnTo>
                  <a:lnTo>
                    <a:pt x="3072" y="3453"/>
                  </a:lnTo>
                  <a:lnTo>
                    <a:pt x="3062" y="3500"/>
                  </a:lnTo>
                  <a:lnTo>
                    <a:pt x="3043" y="3547"/>
                  </a:lnTo>
                  <a:lnTo>
                    <a:pt x="3015" y="3587"/>
                  </a:lnTo>
                  <a:lnTo>
                    <a:pt x="2998" y="3607"/>
                  </a:lnTo>
                  <a:lnTo>
                    <a:pt x="3534" y="3070"/>
                  </a:lnTo>
                  <a:lnTo>
                    <a:pt x="3553" y="3051"/>
                  </a:lnTo>
                  <a:lnTo>
                    <a:pt x="3580" y="3009"/>
                  </a:lnTo>
                  <a:lnTo>
                    <a:pt x="3597" y="2965"/>
                  </a:lnTo>
                  <a:lnTo>
                    <a:pt x="3607" y="2917"/>
                  </a:lnTo>
                  <a:lnTo>
                    <a:pt x="3607" y="2868"/>
                  </a:lnTo>
                  <a:lnTo>
                    <a:pt x="3597" y="2822"/>
                  </a:lnTo>
                  <a:lnTo>
                    <a:pt x="3580" y="2776"/>
                  </a:lnTo>
                  <a:lnTo>
                    <a:pt x="3553" y="2734"/>
                  </a:lnTo>
                  <a:lnTo>
                    <a:pt x="3534" y="2716"/>
                  </a:lnTo>
                  <a:close/>
                </a:path>
              </a:pathLst>
            </a:custGeom>
            <a:solidFill>
              <a:srgbClr val="27486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4" name="Freeform 15"/>
            <p:cNvSpPr/>
            <p:nvPr/>
          </p:nvSpPr>
          <p:spPr>
            <a:xfrm rot="1800000" flipH="1">
              <a:off x="5826284" y="6929694"/>
              <a:ext cx="147872" cy="147872"/>
            </a:xfrm>
            <a:custGeom>
              <a:avLst/>
              <a:gdLst>
                <a:gd name="T0" fmla="*/ 356 w 713"/>
                <a:gd name="T1" fmla="*/ 0 h 713"/>
                <a:gd name="T2" fmla="*/ 394 w 713"/>
                <a:gd name="T3" fmla="*/ 1 h 713"/>
                <a:gd name="T4" fmla="*/ 463 w 713"/>
                <a:gd name="T5" fmla="*/ 16 h 713"/>
                <a:gd name="T6" fmla="*/ 526 w 713"/>
                <a:gd name="T7" fmla="*/ 43 h 713"/>
                <a:gd name="T8" fmla="*/ 584 w 713"/>
                <a:gd name="T9" fmla="*/ 82 h 713"/>
                <a:gd name="T10" fmla="*/ 633 w 713"/>
                <a:gd name="T11" fmla="*/ 129 h 713"/>
                <a:gd name="T12" fmla="*/ 670 w 713"/>
                <a:gd name="T13" fmla="*/ 187 h 713"/>
                <a:gd name="T14" fmla="*/ 697 w 713"/>
                <a:gd name="T15" fmla="*/ 250 h 713"/>
                <a:gd name="T16" fmla="*/ 712 w 713"/>
                <a:gd name="T17" fmla="*/ 319 h 713"/>
                <a:gd name="T18" fmla="*/ 713 w 713"/>
                <a:gd name="T19" fmla="*/ 357 h 713"/>
                <a:gd name="T20" fmla="*/ 712 w 713"/>
                <a:gd name="T21" fmla="*/ 393 h 713"/>
                <a:gd name="T22" fmla="*/ 697 w 713"/>
                <a:gd name="T23" fmla="*/ 463 h 713"/>
                <a:gd name="T24" fmla="*/ 670 w 713"/>
                <a:gd name="T25" fmla="*/ 527 h 713"/>
                <a:gd name="T26" fmla="*/ 633 w 713"/>
                <a:gd name="T27" fmla="*/ 583 h 713"/>
                <a:gd name="T28" fmla="*/ 584 w 713"/>
                <a:gd name="T29" fmla="*/ 632 h 713"/>
                <a:gd name="T30" fmla="*/ 526 w 713"/>
                <a:gd name="T31" fmla="*/ 671 h 713"/>
                <a:gd name="T32" fmla="*/ 463 w 713"/>
                <a:gd name="T33" fmla="*/ 697 h 713"/>
                <a:gd name="T34" fmla="*/ 394 w 713"/>
                <a:gd name="T35" fmla="*/ 711 h 713"/>
                <a:gd name="T36" fmla="*/ 356 w 713"/>
                <a:gd name="T37" fmla="*/ 713 h 713"/>
                <a:gd name="T38" fmla="*/ 320 w 713"/>
                <a:gd name="T39" fmla="*/ 711 h 713"/>
                <a:gd name="T40" fmla="*/ 251 w 713"/>
                <a:gd name="T41" fmla="*/ 697 h 713"/>
                <a:gd name="T42" fmla="*/ 186 w 713"/>
                <a:gd name="T43" fmla="*/ 671 h 713"/>
                <a:gd name="T44" fmla="*/ 130 w 713"/>
                <a:gd name="T45" fmla="*/ 632 h 713"/>
                <a:gd name="T46" fmla="*/ 81 w 713"/>
                <a:gd name="T47" fmla="*/ 583 h 713"/>
                <a:gd name="T48" fmla="*/ 42 w 713"/>
                <a:gd name="T49" fmla="*/ 527 h 713"/>
                <a:gd name="T50" fmla="*/ 16 w 713"/>
                <a:gd name="T51" fmla="*/ 463 h 713"/>
                <a:gd name="T52" fmla="*/ 2 w 713"/>
                <a:gd name="T53" fmla="*/ 393 h 713"/>
                <a:gd name="T54" fmla="*/ 0 w 713"/>
                <a:gd name="T55" fmla="*/ 357 h 713"/>
                <a:gd name="T56" fmla="*/ 2 w 713"/>
                <a:gd name="T57" fmla="*/ 319 h 713"/>
                <a:gd name="T58" fmla="*/ 16 w 713"/>
                <a:gd name="T59" fmla="*/ 250 h 713"/>
                <a:gd name="T60" fmla="*/ 42 w 713"/>
                <a:gd name="T61" fmla="*/ 187 h 713"/>
                <a:gd name="T62" fmla="*/ 81 w 713"/>
                <a:gd name="T63" fmla="*/ 129 h 713"/>
                <a:gd name="T64" fmla="*/ 130 w 713"/>
                <a:gd name="T65" fmla="*/ 82 h 713"/>
                <a:gd name="T66" fmla="*/ 186 w 713"/>
                <a:gd name="T67" fmla="*/ 43 h 713"/>
                <a:gd name="T68" fmla="*/ 251 w 713"/>
                <a:gd name="T69" fmla="*/ 16 h 713"/>
                <a:gd name="T70" fmla="*/ 320 w 713"/>
                <a:gd name="T71" fmla="*/ 1 h 713"/>
                <a:gd name="T72" fmla="*/ 356 w 713"/>
                <a:gd name="T73" fmla="*/ 0 h 7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3" h="713">
                  <a:moveTo>
                    <a:pt x="356" y="0"/>
                  </a:moveTo>
                  <a:lnTo>
                    <a:pt x="394" y="1"/>
                  </a:lnTo>
                  <a:lnTo>
                    <a:pt x="463" y="16"/>
                  </a:lnTo>
                  <a:lnTo>
                    <a:pt x="526" y="43"/>
                  </a:lnTo>
                  <a:lnTo>
                    <a:pt x="584" y="82"/>
                  </a:lnTo>
                  <a:lnTo>
                    <a:pt x="633" y="129"/>
                  </a:lnTo>
                  <a:lnTo>
                    <a:pt x="670" y="187"/>
                  </a:lnTo>
                  <a:lnTo>
                    <a:pt x="697" y="250"/>
                  </a:lnTo>
                  <a:lnTo>
                    <a:pt x="712" y="319"/>
                  </a:lnTo>
                  <a:lnTo>
                    <a:pt x="713" y="357"/>
                  </a:lnTo>
                  <a:lnTo>
                    <a:pt x="712" y="393"/>
                  </a:lnTo>
                  <a:lnTo>
                    <a:pt x="697" y="463"/>
                  </a:lnTo>
                  <a:lnTo>
                    <a:pt x="670" y="527"/>
                  </a:lnTo>
                  <a:lnTo>
                    <a:pt x="633" y="583"/>
                  </a:lnTo>
                  <a:lnTo>
                    <a:pt x="584" y="632"/>
                  </a:lnTo>
                  <a:lnTo>
                    <a:pt x="526" y="671"/>
                  </a:lnTo>
                  <a:lnTo>
                    <a:pt x="463" y="697"/>
                  </a:lnTo>
                  <a:lnTo>
                    <a:pt x="394" y="711"/>
                  </a:lnTo>
                  <a:lnTo>
                    <a:pt x="356" y="713"/>
                  </a:lnTo>
                  <a:lnTo>
                    <a:pt x="320" y="711"/>
                  </a:lnTo>
                  <a:lnTo>
                    <a:pt x="251" y="697"/>
                  </a:lnTo>
                  <a:lnTo>
                    <a:pt x="186" y="671"/>
                  </a:lnTo>
                  <a:lnTo>
                    <a:pt x="130" y="632"/>
                  </a:lnTo>
                  <a:lnTo>
                    <a:pt x="81" y="583"/>
                  </a:lnTo>
                  <a:lnTo>
                    <a:pt x="42" y="527"/>
                  </a:lnTo>
                  <a:lnTo>
                    <a:pt x="16" y="463"/>
                  </a:lnTo>
                  <a:lnTo>
                    <a:pt x="2" y="393"/>
                  </a:lnTo>
                  <a:lnTo>
                    <a:pt x="0" y="357"/>
                  </a:lnTo>
                  <a:lnTo>
                    <a:pt x="2" y="319"/>
                  </a:lnTo>
                  <a:lnTo>
                    <a:pt x="16" y="250"/>
                  </a:lnTo>
                  <a:lnTo>
                    <a:pt x="42" y="187"/>
                  </a:lnTo>
                  <a:lnTo>
                    <a:pt x="81" y="129"/>
                  </a:lnTo>
                  <a:lnTo>
                    <a:pt x="130" y="82"/>
                  </a:lnTo>
                  <a:lnTo>
                    <a:pt x="186" y="43"/>
                  </a:lnTo>
                  <a:lnTo>
                    <a:pt x="251" y="16"/>
                  </a:lnTo>
                  <a:lnTo>
                    <a:pt x="320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7037E-7 C 0.00625 -0.01898 0.01471 -0.03704 0.03138 -0.03704 C 0.05026 -0.03704 0.05664 -0.01898 0.06289 -3.7037E-7 C 0.07136 0.02107 0.07761 0.0419 0.0987 0.0419 C 0.11771 0.0419 0.12396 0.02107 0.13255 -3.7037E-7 C 0.13659 -0.01898 0.14505 -0.03704 0.16393 -0.03704 C 0.1806 -0.03704 0.18919 -0.01898 0.19544 -3.7037E-7 C 0.20169 0.02107 0.21016 0.0419 0.22917 0.0419 C 0.24805 0.0419 0.26276 -3.7037E-7 0.26276 0.00023 C 0.26914 -0.01898 0.27539 -0.03704 0.2944 -0.03704 C 0.31315 -0.03704 0.31953 -0.01898 0.32578 -3.7037E-7 C 0.33425 0.02107 0.3405 0.0419 0.36172 0.0419 C 0.3806 0.0419 0.38685 0.02107 0.3931 -3.7037E-7 C 0.40169 -0.01898 0.40794 -0.03704 0.42695 -0.03704 C 0.44362 -0.03704 0.45208 -0.01898 0.45846 -3.7037E-7 C 0.46471 0.02107 0.47318 0.0419 0.49206 0.0419 C 0.51094 0.0419 0.51732 0.02107 0.52591 -3.7037E-7 " pathEditMode="relative" rAng="0" ptsTypes="AAAAAAAAAAAAAAAAA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0" autoUpdateAnimBg="1"/>
      <p:bldP spid="8" grpId="1" animBg="0" autoUpdate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제네릭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7168" y="1795401"/>
            <a:ext cx="2591161" cy="885948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0433" y="2920092"/>
            <a:ext cx="4133750" cy="2249735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2815166" y="3429000"/>
            <a:ext cx="624417" cy="1781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>
            <a:off x="4572000" y="3429000"/>
            <a:ext cx="624417" cy="2310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2815166" y="4116916"/>
            <a:ext cx="624417" cy="1781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4624916" y="4138084"/>
            <a:ext cx="677334" cy="1887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1535905" y="1317204"/>
            <a:ext cx="1946435" cy="3668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제네릭 확인 문제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869781" y="1805360"/>
            <a:ext cx="1794034" cy="39539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제네릭 메소드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893594" y="2287139"/>
            <a:ext cx="5756434" cy="22837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제네릭 메소드를 호출하는 두가지 방법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1. 리턴타입 변수 = &lt;구체적 타입&gt; 메소드명(매개값);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Box&lt;Integer&gt; box = &lt;Integer&gt;boxing(100);    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//명시적으로 구체적 타입 지정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2. 리턴타입 변수 = 메소드명(매개값);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Box&lt;Integer&gt; box = boxing(100);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//매개값을 보고 구체적 타입을 추정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 autoUpdateAnimBg="1"/>
      <p:bldP spid="51" grpId="1" bldLvl="0" animBg="1" autoUpdateAnimBg="1"/>
      <p:bldP spid="52" grpId="2" bldLvl="0" animBg="1" autoUpdateAnimBg="1"/>
      <p:bldP spid="53" grpId="3" bldLvl="0" animBg="1" autoUpdateAnimBg="1"/>
      <p:bldP spid="55" grpId="4" bldLvl="0" animBg="1" autoUpdateAnimBg="1"/>
      <p:bldP spid="56" grpId="5" bldLvl="0" animBg="1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제네릭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0" y="783834"/>
            <a:ext cx="12103320" cy="6074165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0" y="832115"/>
            <a:ext cx="12042505" cy="6025885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777873" y="1381124"/>
            <a:ext cx="8529954" cy="4171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2200" b="1" i="0">
                <a:solidFill>
                  <a:schemeClr val="bg1"/>
                </a:solidFill>
                <a:latin typeface="Arial"/>
                <a:ea typeface="&amp;quot"/>
              </a:rPr>
              <a:t>타입 파라미터에 지정되는 구체적인 타입을 제한할 필요가 있을 경우</a:t>
            </a:r>
            <a:endParaRPr lang="ko-KR" altLang="en-US" sz="2200" b="1" i="0">
              <a:solidFill>
                <a:schemeClr val="bg1"/>
              </a:solidFill>
              <a:latin typeface="Arial"/>
              <a:ea typeface="&amp;quot"/>
            </a:endParaRPr>
          </a:p>
        </p:txBody>
      </p:sp>
      <p:sp>
        <p:nvSpPr>
          <p:cNvPr id="49" name=""/>
          <p:cNvSpPr/>
          <p:nvPr/>
        </p:nvSpPr>
        <p:spPr>
          <a:xfrm>
            <a:off x="809622" y="1968499"/>
            <a:ext cx="8031482" cy="6394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Arial"/>
                <a:ea typeface="&amp;quot"/>
              </a:rPr>
              <a:t>상위 타입은 클래스 뿐만 아니라 인터페이스도 가능하다. </a:t>
            </a:r>
            <a:endParaRPr lang="ko-KR" altLang="en-US" b="0" i="0">
              <a:solidFill>
                <a:schemeClr val="bg1"/>
              </a:solidFill>
              <a:latin typeface="Arial"/>
              <a:ea typeface="&amp;quot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&amp;quot"/>
                <a:ea typeface="&amp;quot"/>
              </a:rPr>
              <a:t>인터페이스라고 해서</a:t>
            </a:r>
            <a:r>
              <a:rPr lang="en-US" altLang="ko-KR" b="0" i="0">
                <a:solidFill>
                  <a:schemeClr val="bg1"/>
                </a:solidFill>
                <a:latin typeface="&amp;quot"/>
                <a:ea typeface="&amp;quot"/>
              </a:rPr>
              <a:t>implements</a:t>
            </a:r>
            <a:r>
              <a:rPr lang="ko-KR" altLang="en-US" b="0" i="0">
                <a:solidFill>
                  <a:schemeClr val="bg1"/>
                </a:solidFill>
                <a:latin typeface="&amp;quot"/>
                <a:ea typeface="&amp;quot"/>
              </a:rPr>
              <a:t>를 사용하지 않는다</a:t>
            </a:r>
            <a:endParaRPr lang="ko-KR" altLang="en-US" b="0" i="0">
              <a:solidFill>
                <a:schemeClr val="bg1"/>
              </a:solidFill>
              <a:latin typeface="&amp;quot"/>
              <a:ea typeface="&amp;quot"/>
            </a:endParaRPr>
          </a:p>
        </p:txBody>
      </p:sp>
      <p:sp>
        <p:nvSpPr>
          <p:cNvPr id="50" name=""/>
          <p:cNvSpPr/>
          <p:nvPr/>
        </p:nvSpPr>
        <p:spPr>
          <a:xfrm>
            <a:off x="857250" y="2774313"/>
            <a:ext cx="5656581" cy="367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Arial"/>
                <a:ea typeface="&amp;quot"/>
              </a:rPr>
              <a:t>public</a:t>
            </a:r>
            <a:r>
              <a:rPr lang="ko-KR" altLang="en-US" b="0" i="0">
                <a:solidFill>
                  <a:schemeClr val="bg1"/>
                </a:solidFill>
                <a:latin typeface="&amp;quot"/>
                <a:ea typeface="&amp;quot"/>
              </a:rPr>
              <a:t> &lt;</a:t>
            </a:r>
            <a:r>
              <a:rPr lang="en-US" altLang="ko-KR" b="0" i="0">
                <a:solidFill>
                  <a:schemeClr val="bg1"/>
                </a:solidFill>
                <a:latin typeface="&amp;quot"/>
                <a:ea typeface="&amp;quot"/>
              </a:rPr>
              <a:t>T</a:t>
            </a:r>
            <a:r>
              <a:rPr lang="ko-KR" altLang="en-US" b="0" i="0">
                <a:solidFill>
                  <a:schemeClr val="bg1"/>
                </a:solidFill>
                <a:latin typeface="&amp;quot"/>
                <a:ea typeface="&amp;quot"/>
              </a:rPr>
              <a:t> </a:t>
            </a:r>
            <a:r>
              <a:rPr lang="en-US" altLang="ko-KR" b="0" i="0">
                <a:solidFill>
                  <a:schemeClr val="bg1"/>
                </a:solidFill>
                <a:latin typeface="&amp;quot"/>
                <a:ea typeface="&amp;quot"/>
              </a:rPr>
              <a:t>extends Number&gt; int compare(T</a:t>
            </a:r>
            <a:r>
              <a:rPr lang="ko-KR" altLang="en-US" b="0" i="0">
                <a:solidFill>
                  <a:schemeClr val="bg1"/>
                </a:solidFill>
                <a:latin typeface="&amp;quot"/>
                <a:ea typeface="&amp;quot"/>
              </a:rPr>
              <a:t> t1, T t2) {</a:t>
            </a:r>
            <a:endParaRPr lang="ko-KR" altLang="en-US" b="0" i="0">
              <a:solidFill>
                <a:schemeClr val="bg1"/>
              </a:solidFill>
              <a:latin typeface="&amp;quot"/>
              <a:ea typeface="&amp;quot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49946" y="3429000"/>
            <a:ext cx="6915469" cy="4425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와일드 카드 타입&lt;?&gt;, &lt;? </a:t>
            </a:r>
            <a:r>
              <a:rPr lang="en-US" altLang="ko-KR" sz="2300" b="1">
                <a:solidFill>
                  <a:schemeClr val="bg1"/>
                </a:solidFill>
              </a:rPr>
              <a:t>extends...</a:t>
            </a:r>
            <a:r>
              <a:rPr lang="ko-KR" altLang="en-US" sz="2300" b="1">
                <a:solidFill>
                  <a:schemeClr val="bg1"/>
                </a:solidFill>
              </a:rPr>
              <a:t>&gt;</a:t>
            </a:r>
            <a:r>
              <a:rPr lang="en-US" altLang="ko-KR" sz="2300" b="1">
                <a:solidFill>
                  <a:schemeClr val="bg1"/>
                </a:solidFill>
              </a:rPr>
              <a:t>, &lt;?super....&gt;</a:t>
            </a:r>
            <a:endParaRPr lang="en-US" altLang="ko-KR" sz="2300" b="1">
              <a:solidFill>
                <a:schemeClr val="bg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873121" y="3952874"/>
            <a:ext cx="9911081" cy="17316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제네릭타입&lt;?&gt; : 제한 없음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-&gt; 타입 파라미터를 대치하는 구체적인 타입으로 모든 클래스, 인터페이스 타입이 올 수 있음.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제네릭타입&lt;? extends 상위타입&gt; : 상위 클래스 제한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-&gt; 타입 파라미터를 대치하는 구체적  타입으로 상위타입이나 하위 타입만 올 수 있음.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제네릭타입&lt;? super 하위 타입&gt; : 하위 클래스 제한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  <a:p>
            <a:pPr algn="l">
              <a:defRPr lang="ko-KR" altLang="en-US"/>
            </a:pPr>
            <a:r>
              <a:rPr lang="en-US" altLang="ko-KR" b="0" i="0">
                <a:solidFill>
                  <a:schemeClr val="bg1"/>
                </a:solidFill>
                <a:latin typeface="Arial"/>
                <a:ea typeface="dotum, sans-serif"/>
              </a:rPr>
              <a:t>-&gt; 타입 파라미터를 대치하는 구체적 타입으로 하위 타입이나, 상위 타입만 올 수 있음.</a:t>
            </a:r>
            <a:endParaRPr lang="en-US" altLang="ko-KR" b="0" i="0">
              <a:solidFill>
                <a:schemeClr val="bg1"/>
              </a:solidFill>
              <a:latin typeface="Arial"/>
              <a:ea typeface="dotum, sans-serif"/>
            </a:endParaRPr>
          </a:p>
        </p:txBody>
      </p:sp>
      <p:sp>
        <p:nvSpPr>
          <p:cNvPr id="57" name=""/>
          <p:cNvSpPr/>
          <p:nvPr/>
        </p:nvSpPr>
        <p:spPr>
          <a:xfrm>
            <a:off x="772159" y="5667373"/>
            <a:ext cx="11060430" cy="9061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ㆍ아래와 같이 어떤 타입('?')이 있고 그 타입이 Product의 자손이라고 선언하면, Tv객체를 저장하는  'ArrayList&lt;Tv&gt;' 또는 Audio객체를 저장하는 'ArrayList&lt;Audio&gt;'를 매개변수로 넘겨줄 수 있다.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 Tv와 Audio 모두 Product의 자손이기 때문이다.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30000" y="3210298"/>
            <a:ext cx="5431492" cy="997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감사합니다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82687" y="1904998"/>
            <a:ext cx="934403" cy="3917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What?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2457024" y="1984373"/>
            <a:ext cx="7917183" cy="3378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ㆍ</a:t>
            </a:r>
            <a:r>
              <a:rPr lang="en-US" altLang="ko-KR" sz="1600" b="0" i="0">
                <a:solidFill>
                  <a:schemeClr val="bg1"/>
                </a:solidFill>
              </a:rPr>
              <a:t>한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개의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프로그램을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실행하고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내부적으로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여러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가지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작업</a:t>
            </a:r>
            <a:r>
              <a:rPr lang="en-US" altLang="ko-KR" sz="1600" b="0" i="0">
                <a:solidFill>
                  <a:schemeClr val="bg1"/>
                </a:solidFill>
                <a:cs typeface="맑은 고딕"/>
              </a:rPr>
              <a:t> </a:t>
            </a:r>
            <a:r>
              <a:rPr lang="en-US" altLang="ko-KR" sz="1600" b="0" i="0">
                <a:solidFill>
                  <a:schemeClr val="bg1"/>
                </a:solidFill>
              </a:rPr>
              <a:t>처리</a:t>
            </a:r>
            <a:endParaRPr lang="en-US" altLang="ko-KR" sz="1600" b="0" i="0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992187" y="2874327"/>
            <a:ext cx="1410653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메인 스레드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2460623" y="2699702"/>
            <a:ext cx="9105695" cy="1460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ko-KR" altLang="en-US" i="0">
                <a:solidFill>
                  <a:schemeClr val="bg1"/>
                </a:solidFill>
              </a:rPr>
              <a:t>모든 자바 프로그램은 메인 스레드가 main() 메소드를 실행하면서 시작된다.</a:t>
            </a:r>
            <a:endParaRPr lang="ko-KR" altLang="en-US" i="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ko-KR" altLang="en-US" i="0">
                <a:solidFill>
                  <a:schemeClr val="bg1"/>
                </a:solidFill>
              </a:rPr>
              <a:t>main() 메소드의 첫 코드부터 아래로 순차적으로 실행한다.</a:t>
            </a:r>
            <a:endParaRPr lang="ko-KR" altLang="en-US" i="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ko-KR" altLang="en-US" i="0">
                <a:solidFill>
                  <a:schemeClr val="bg1"/>
                </a:solidFill>
              </a:rPr>
              <a:t>main() 메소드의 마지막 코드를 실행하거나, return 문을 만나면 실행이 종료된다.</a:t>
            </a:r>
            <a:endParaRPr lang="ko-KR" altLang="en-US" i="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ko-KR" altLang="en-US" i="0">
                <a:solidFill>
                  <a:schemeClr val="bg1"/>
                </a:solidFill>
              </a:rPr>
              <a:t>main 스레드(JVM이 생성)는 작업 스레드를 만들어서 병렬로 코드를 실행할 수 있다.            멀티 스레드를 생성해서 멀티 태스킹을 수행한다.</a:t>
            </a:r>
            <a:endParaRPr lang="ko-KR" altLang="en-US" i="0">
              <a:solidFill>
                <a:schemeClr val="bg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920749" y="4222748"/>
            <a:ext cx="4253229" cy="3663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b="1" i="0">
                <a:solidFill>
                  <a:schemeClr val="bg1"/>
                </a:solidFill>
                <a:latin typeface="Arial"/>
                <a:ea typeface="&amp;quot"/>
              </a:rPr>
              <a:t>Thread 클래스로부터 직접 생성</a:t>
            </a:r>
            <a:endParaRPr lang="ko-KR" altLang="en-US" b="1" i="0">
              <a:solidFill>
                <a:schemeClr val="bg1"/>
              </a:solidFill>
              <a:latin typeface="Arial"/>
              <a:ea typeface="&amp;quot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09623" y="4825998"/>
            <a:ext cx="10629272" cy="14585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java.lang.Thread 클래스로부터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Runnable을 매개값으로 갖는 생성자를 호출해야 한다.  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run() 메소드 하나가 정의되어 있는데, 구현 클래스는 run()을 재정의해서 작업 스레드가 실행할 코드를 작성해야 한다.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7111997" y="502707"/>
            <a:ext cx="4402456" cy="14617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class Task implements Runnable{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 public void run() {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   스레드가실행할코드;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 lang="ko-KR" altLang="en-US"/>
            </a:pPr>
            <a:r>
              <a:rPr lang="ko-KR" altLang="en-US" b="0" i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lang="ko-KR" altLang="en-US" b="0" i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 autoUpdate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50937" y="1635124"/>
            <a:ext cx="1540828" cy="3917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 이름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820510" y="1587498"/>
            <a:ext cx="3502980" cy="639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스레드 이름 : </a:t>
            </a:r>
            <a:r>
              <a:rPr lang="en-US" altLang="ko-KR">
                <a:solidFill>
                  <a:schemeClr val="bg1"/>
                </a:solidFill>
              </a:rPr>
              <a:t>main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작업 스레드 이름 : </a:t>
            </a:r>
            <a:r>
              <a:rPr lang="en-US" altLang="ko-KR">
                <a:solidFill>
                  <a:schemeClr val="bg1"/>
                </a:solidFill>
              </a:rPr>
              <a:t>Thread-n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913436" y="1635122"/>
            <a:ext cx="3420429" cy="3663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thread.setName("</a:t>
            </a:r>
            <a:r>
              <a:rPr lang="ko-KR" altLang="en-US">
                <a:solidFill>
                  <a:schemeClr val="bg1"/>
                </a:solidFill>
              </a:rPr>
              <a:t>스레드 이름</a:t>
            </a:r>
            <a:r>
              <a:rPr lang="en-US" altLang="ko-KR">
                <a:solidFill>
                  <a:schemeClr val="bg1"/>
                </a:solidFill>
              </a:rPr>
              <a:t>")</a:t>
            </a:r>
            <a:r>
              <a:rPr lang="ko-KR" altLang="en-US">
                <a:solidFill>
                  <a:schemeClr val="bg1"/>
                </a:solidFill>
              </a:rPr>
              <a:t>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9477372" y="1650996"/>
            <a:ext cx="2047244" cy="366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thread.getName()</a:t>
            </a:r>
            <a:r>
              <a:rPr lang="ko-KR" altLang="en-US">
                <a:solidFill>
                  <a:schemeClr val="bg1"/>
                </a:solidFill>
              </a:rPr>
              <a:t>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60437" y="2524124"/>
            <a:ext cx="2086928" cy="388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 우선순위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3802062" y="2539999"/>
            <a:ext cx="1984374" cy="714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동시성</a:t>
            </a: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596062" y="2540000"/>
            <a:ext cx="1984374" cy="714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병렬성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992186" y="3429000"/>
            <a:ext cx="2737804" cy="3886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자바 스레드 스케줄링 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849687" y="3429000"/>
            <a:ext cx="669703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우선 순위(Priority) 방식과 순환 할당(Round-Robin) 방식을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246937" y="0"/>
            <a:ext cx="4649153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thread.setPriority(우선순위);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​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thread.setPriority(Thread.MAX_PRIORITY);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thread.setPriority(Thread.NORM_PRIORITY);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thread.setPriority(Thread.MIN_PRIORITY);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12812" y="4111625"/>
            <a:ext cx="3502978" cy="391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동기화 메소드와 동기화 블록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857248" y="4524375"/>
            <a:ext cx="10702292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공유 객체를 사용할 때 주의할 점은 멀티 스레드 프로그램에서는 객체를 공유해서 작업해야 하는 경우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스레드 </a:t>
            </a:r>
            <a:r>
              <a:rPr lang="en-US" altLang="ko-KR">
                <a:solidFill>
                  <a:schemeClr val="bg1"/>
                </a:solidFill>
              </a:rPr>
              <a:t>A</a:t>
            </a:r>
            <a:r>
              <a:rPr lang="ko-KR" altLang="en-US">
                <a:solidFill>
                  <a:schemeClr val="bg1"/>
                </a:solidFill>
              </a:rPr>
              <a:t>를 사용하던 객체가 스레드</a:t>
            </a:r>
            <a:r>
              <a:rPr lang="en-US" altLang="ko-KR">
                <a:solidFill>
                  <a:schemeClr val="bg1"/>
                </a:solidFill>
              </a:rPr>
              <a:t> B</a:t>
            </a:r>
            <a:r>
              <a:rPr lang="ko-KR" altLang="en-US">
                <a:solidFill>
                  <a:schemeClr val="bg1"/>
                </a:solidFill>
              </a:rPr>
              <a:t>에 의해 상태가 변경될 수 있기 때문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960437" y="5175250"/>
            <a:ext cx="1680528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Synchronized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294062" y="5222875"/>
            <a:ext cx="1680528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동기화 메소드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453186" y="5254624"/>
            <a:ext cx="1680528" cy="366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>
                <a:solidFill>
                  <a:schemeClr val="bg1"/>
                </a:solidFill>
              </a:rPr>
              <a:t>동기화 블록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071687" y="5572124"/>
            <a:ext cx="3944303" cy="90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public synchronized void method() 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 임계영역;//단 하나의 스레드만 실행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8374061" y="5257482"/>
            <a:ext cx="3461704" cy="11572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public vod method () {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  //여러 스레드가 실행 가능한 영역... 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  synchronized(공유객체) {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    임계 영역; //단 하나의 스레드만 실행}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  //여러 스레드가 실행 가능한 영역}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087436" y="1444623"/>
            <a:ext cx="1540828" cy="3917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 상태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572125" y="2159000"/>
            <a:ext cx="1936749" cy="10795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실행 대기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/>
              <a:t>RUNNABLE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2333625" y="2143125"/>
            <a:ext cx="2047874" cy="10795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스레드 객체 생성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/>
              <a:t>NEW</a:t>
            </a: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5572125" y="4127499"/>
            <a:ext cx="1936749" cy="10795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실행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3000374" y="3429000"/>
            <a:ext cx="1952624" cy="15557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일시 정지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/>
              <a:t>WAITING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TIMED_WAITING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BLOCKED</a:t>
            </a: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7953374" y="4016375"/>
            <a:ext cx="2190751" cy="107950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/>
              <a:t>TERMINATED</a:t>
            </a:r>
            <a:endParaRPr lang="en-US" altLang="ko-KR"/>
          </a:p>
        </p:txBody>
      </p:sp>
      <p:cxnSp>
        <p:nvCxnSpPr>
          <p:cNvPr id="38" name=""/>
          <p:cNvCxnSpPr/>
          <p:nvPr/>
        </p:nvCxnSpPr>
        <p:spPr>
          <a:xfrm>
            <a:off x="4572000" y="2619375"/>
            <a:ext cx="73025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5287435" y="3254705"/>
            <a:ext cx="569380" cy="348589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5400000">
            <a:off x="6151564" y="3643311"/>
            <a:ext cx="444500" cy="15877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rot="16200000" flipV="1">
            <a:off x="6596061" y="3643313"/>
            <a:ext cx="444500" cy="1587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endCxn id="37" idx="2"/>
          </p:cNvCxnSpPr>
          <p:nvPr/>
        </p:nvCxnSpPr>
        <p:spPr>
          <a:xfrm flipV="1">
            <a:off x="7667625" y="4556124"/>
            <a:ext cx="285749" cy="9525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0800000">
            <a:off x="5159375" y="4556124"/>
            <a:ext cx="412749" cy="269875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5875" y="2517465"/>
            <a:ext cx="7621063" cy="222916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1"/>
      <p:bldP spid="34" grpId="1" bldLvl="0" animBg="1" autoUpdateAnimBg="1"/>
      <p:bldP spid="35" grpId="2" bldLvl="0" animBg="1" autoUpdateAnimBg="1"/>
      <p:bldP spid="36" grpId="3" bldLvl="0" animBg="1" autoUpdateAnimBg="1"/>
      <p:bldP spid="37" grpId="4" bldLvl="0" animBg="1" autoUpdateAnimBg="1"/>
      <p:bldP spid="38" grpId="5" bldLvl="0" animBg="1" autoUpdateAnimBg="1"/>
      <p:bldP spid="39" grpId="6" bldLvl="0" animBg="1" autoUpdateAnimBg="1"/>
      <p:bldP spid="40" grpId="7" bldLvl="0" animBg="1" autoUpdateAnimBg="1"/>
      <p:bldP spid="42" grpId="8" bldLvl="0" animBg="1" autoUpdateAnimBg="1"/>
      <p:bldP spid="43" grpId="9" bldLvl="0" animBg="1" autoUpdateAnimBg="1"/>
      <p:bldP spid="44" grpId="10" bldLvl="0" animBg="1" autoUpdateAnimBg="1"/>
      <p:bldP spid="45" grpId="11" bldLvl="0" animBg="1" autoUpdate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89000" y="2659062"/>
            <a:ext cx="1666874" cy="10636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일시 정지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1095374" y="1531937"/>
            <a:ext cx="2139316" cy="3902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ko-KR" altLang="en-US" sz="2000" b="1">
                <a:solidFill>
                  <a:schemeClr val="bg1"/>
                </a:solidFill>
              </a:rPr>
              <a:t>상태 제어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5635624" y="1674812"/>
            <a:ext cx="1666874" cy="10636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실행 대기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714999" y="4341811"/>
            <a:ext cx="1666874" cy="10636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실행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9144000" y="4294187"/>
            <a:ext cx="1666874" cy="10636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종료</a:t>
            </a: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3540125" y="2055812"/>
            <a:ext cx="1206500" cy="9045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interrupt()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notify()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notifyAll()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3571874" y="4087812"/>
            <a:ext cx="1206501" cy="9013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sleep()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join()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wait()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5651499" y="3429000"/>
            <a:ext cx="825501" cy="3616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yield()</a:t>
            </a:r>
            <a:endParaRPr lang="en-US" altLang="ko-KR"/>
          </a:p>
        </p:txBody>
      </p:sp>
      <p:cxnSp>
        <p:nvCxnSpPr>
          <p:cNvPr id="40" name=""/>
          <p:cNvCxnSpPr>
            <a:stCxn id="37" idx="3"/>
            <a:endCxn id="34" idx="2"/>
          </p:cNvCxnSpPr>
          <p:nvPr/>
        </p:nvCxnSpPr>
        <p:spPr>
          <a:xfrm flipV="1">
            <a:off x="4746625" y="2206625"/>
            <a:ext cx="888999" cy="30146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38" idx="1"/>
            <a:endCxn id="32" idx="5"/>
          </p:cNvCxnSpPr>
          <p:nvPr/>
        </p:nvCxnSpPr>
        <p:spPr>
          <a:xfrm rot="10800000">
            <a:off x="2311766" y="3566923"/>
            <a:ext cx="1260107" cy="97158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32" idx="6"/>
            <a:endCxn id="37" idx="1"/>
          </p:cNvCxnSpPr>
          <p:nvPr/>
        </p:nvCxnSpPr>
        <p:spPr>
          <a:xfrm flipV="1">
            <a:off x="2555875" y="2508091"/>
            <a:ext cx="984250" cy="6827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16200000" flipH="1">
            <a:off x="6349999" y="3436937"/>
            <a:ext cx="139700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5400000" flipH="1">
            <a:off x="6095999" y="3500437"/>
            <a:ext cx="12700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7524750" y="4960938"/>
            <a:ext cx="1619250" cy="3174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38" idx="3"/>
            <a:endCxn id="35" idx="2"/>
          </p:cNvCxnSpPr>
          <p:nvPr/>
        </p:nvCxnSpPr>
        <p:spPr>
          <a:xfrm>
            <a:off x="4778375" y="4538504"/>
            <a:ext cx="936624" cy="335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7667623" y="5080000"/>
            <a:ext cx="1158877" cy="3663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interrupt()</a:t>
            </a:r>
            <a:endParaRPr lang="en-US" altLang="ko-KR"/>
          </a:p>
        </p:txBody>
      </p:sp>
      <p:sp>
        <p:nvSpPr>
          <p:cNvPr id="51" name=""/>
          <p:cNvSpPr txBox="1"/>
          <p:nvPr/>
        </p:nvSpPr>
        <p:spPr>
          <a:xfrm>
            <a:off x="9144000" y="1627186"/>
            <a:ext cx="1720215" cy="118078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altLang="en-US"/>
              <a:t>스레드 간 협업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notify()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notifyAll()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wait()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936624" y="1643061"/>
            <a:ext cx="1193166" cy="3933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365374" y="1547811"/>
            <a:ext cx="7060566" cy="17364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스레드 폭증과 스레드 풀(Thread Pool)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ㆍ작업 처리에 사용되는 스레드를 제한된 개수만큼 미리 생성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ㆍ작업 큐(Queue)에 들어오는 작업들을 하나씩 스레드가 맡아 처리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ㆍ작업 처리가 끝난 스레드는 작업 결과를 애플리케이션으로 전달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ㆍ스레드는 다시 작업큐에서 새로운 작업을 가져와 처리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※스레드 풀 = ExecutorService 객체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1508124" y="3603625"/>
          <a:ext cx="9512036" cy="17856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30905"/>
                <a:gridCol w="1739388"/>
                <a:gridCol w="1972432"/>
                <a:gridCol w="2369310"/>
              </a:tblGrid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메소드명(매개변수)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초기 스레드 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코어 스레드 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최대 스레드 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7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newCachedThreadPool()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Integer.MAX_VALUE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newFixedThreadPool(int nThreads)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nThreads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nThreads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692148" y="5510211"/>
            <a:ext cx="1799592" cy="39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</a:rPr>
              <a:t>스레드풀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ko-KR" altLang="en-US" sz="2000" b="1">
                <a:solidFill>
                  <a:schemeClr val="bg1"/>
                </a:solidFill>
              </a:rPr>
              <a:t>종료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524119" y="5532437"/>
            <a:ext cx="9073521" cy="6378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shutdown()-&gt; </a:t>
            </a:r>
            <a:r>
              <a:rPr lang="ko-KR" altLang="en-US" sz="1700">
                <a:solidFill>
                  <a:schemeClr val="bg1"/>
                </a:solidFill>
              </a:rPr>
              <a:t>현재 처리 중인 작업뿐 아니라 작업 큐에 대기하는 모든 작업 처리 후 종료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shutdownNow()</a:t>
            </a:r>
            <a:r>
              <a:rPr lang="ko-KR" altLang="en-US">
                <a:solidFill>
                  <a:schemeClr val="bg1"/>
                </a:solidFill>
              </a:rPr>
              <a:t>-&gt; 현재 작업 중인 스레드를 </a:t>
            </a:r>
            <a:r>
              <a:rPr lang="en-US" altLang="ko-KR">
                <a:solidFill>
                  <a:schemeClr val="bg1"/>
                </a:solidFill>
              </a:rPr>
              <a:t>interrupt</a:t>
            </a:r>
            <a:r>
              <a:rPr lang="ko-KR" altLang="en-US">
                <a:solidFill>
                  <a:schemeClr val="bg1"/>
                </a:solidFill>
              </a:rPr>
              <a:t>해서 작업 중지 시도 후 종료 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멀티 스레드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8093" y="2138149"/>
            <a:ext cx="8414814" cy="3376444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968374" y="1436687"/>
            <a:ext cx="2599691" cy="4092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</a:rPr>
              <a:t>스레드 풀 확인 문제</a:t>
            </a:r>
            <a:endParaRPr lang="ko-KR" altLang="en-US" sz="2100" b="1">
              <a:solidFill>
                <a:schemeClr val="bg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5778500" y="3109757"/>
            <a:ext cx="1651000" cy="1905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 autoUpdate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제네릭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46728" y="1689364"/>
            <a:ext cx="821161" cy="366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What?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069720" y="1531514"/>
            <a:ext cx="7695370" cy="11812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타입을 파라미터화해서 컴파일시 구체적인 타입이 결정되도록 하는 것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자바 5부터 추가된 기능이다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컬렉션, 람다식(함수적 인터페이스), 스트링, NIO에서 널리 사용된다</a:t>
            </a:r>
            <a:endParaRPr lang="en-US" altLang="ko-KR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</a:t>
            </a:r>
            <a:r>
              <a:rPr lang="en-US" altLang="ko-KR">
                <a:solidFill>
                  <a:schemeClr val="bg1"/>
                </a:solidFill>
              </a:rPr>
              <a:t>제네릭을 모르면 도큐먼트를 해석할 수 없다.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65182" y="3062869"/>
            <a:ext cx="821161" cy="36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why?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010190" y="2868162"/>
            <a:ext cx="8436203" cy="1731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ㆍ컴파일시 강한 타입체크를 할 수 있다.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ㆍ실행시 타입 에러가 나는 것보다는 컴파일시에 미리 타입을 강하게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 체크해서 에러를 사전에 방지한다.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ㆍ타입변환을 제거할 수 있다.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ㆍ타입 변환이 많이 생길수록 전체 애플리케이션 성능이 떨어지게 된다.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1190623" y="4866678"/>
            <a:ext cx="4905377" cy="10011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����"/>
              </a:rPr>
              <a:t>List</a:t>
            </a: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list=newArrayList();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list.add("hello"); -&gt; Object 타입으로 저장할 때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Stringstr=(String)list.get(0); -&gt;</a:t>
            </a:r>
            <a:r>
              <a:rPr lang="en-US" altLang="ko-KR" sz="1500" b="0" i="0">
                <a:solidFill>
                  <a:schemeClr val="bg1"/>
                </a:solidFill>
                <a:latin typeface="Arial"/>
                <a:ea typeface="굴림"/>
              </a:rPr>
              <a:t>String </a:t>
            </a: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타입으로 저장할 때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endParaRPr lang="ko-KR" altLang="en-US" sz="1500" b="0" i="0">
              <a:solidFill>
                <a:schemeClr val="bg1"/>
              </a:solidFill>
              <a:latin typeface="&amp;quot"/>
              <a:ea typeface="&amp;quot"/>
            </a:endParaRPr>
          </a:p>
        </p:txBody>
      </p:sp>
      <p:sp>
        <p:nvSpPr>
          <p:cNvPr id="47" name=""/>
          <p:cNvSpPr/>
          <p:nvPr/>
        </p:nvSpPr>
        <p:spPr>
          <a:xfrm>
            <a:off x="6459141" y="4866680"/>
            <a:ext cx="4363760" cy="998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����"/>
              </a:rPr>
              <a:t>List</a:t>
            </a: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&lt;String&gt;list=newArrayList&lt;String&gt;();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list.add("hello");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Stringstr=list.get(0);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-&gt; </a:t>
            </a:r>
            <a:r>
              <a:rPr lang="en-US" altLang="ko-KR" sz="1500" b="0" i="0">
                <a:solidFill>
                  <a:schemeClr val="bg1"/>
                </a:solidFill>
                <a:latin typeface="Arial"/>
                <a:ea typeface="굴림"/>
              </a:rPr>
              <a:t>list</a:t>
            </a: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 객체를 선언할 때 </a:t>
            </a:r>
            <a:r>
              <a:rPr lang="en-US" altLang="ko-KR" sz="1500" b="0" i="0">
                <a:solidFill>
                  <a:schemeClr val="bg1"/>
                </a:solidFill>
                <a:latin typeface="Arial"/>
                <a:ea typeface="굴림"/>
              </a:rPr>
              <a:t>String </a:t>
            </a:r>
            <a:r>
              <a:rPr lang="ko-KR" altLang="en-US" sz="1500" b="0" i="0">
                <a:solidFill>
                  <a:schemeClr val="bg1"/>
                </a:solidFill>
                <a:latin typeface="Arial"/>
                <a:ea typeface="굴림"/>
              </a:rPr>
              <a:t>객체 저장 선언</a:t>
            </a:r>
            <a:endParaRPr lang="ko-KR" altLang="en-US" sz="1500" b="0" i="0">
              <a:solidFill>
                <a:schemeClr val="bg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642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8876" y="-75826"/>
            <a:ext cx="5431492" cy="100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000" b="1">
                <a:solidFill>
                  <a:prstClr val="white"/>
                </a:solidFill>
                <a:latin typeface="야놀자 야체 B"/>
                <a:ea typeface="야놀자 야체 B"/>
              </a:rPr>
              <a:t>제네릭</a:t>
            </a:r>
            <a:endParaRPr lang="ko-KR" altLang="en-US" sz="4000" b="1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666" y="783835"/>
            <a:ext cx="11341404" cy="5699027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1404" h="5699027">
                <a:moveTo>
                  <a:pt x="843657" y="400196"/>
                </a:moveTo>
                <a:cubicBezTo>
                  <a:pt x="503688" y="408011"/>
                  <a:pt x="273134" y="298596"/>
                  <a:pt x="151996" y="411919"/>
                </a:cubicBezTo>
                <a:cubicBezTo>
                  <a:pt x="30858" y="525242"/>
                  <a:pt x="128549" y="495934"/>
                  <a:pt x="116826" y="1080134"/>
                </a:cubicBezTo>
                <a:cubicBezTo>
                  <a:pt x="105103" y="1664334"/>
                  <a:pt x="89472" y="3188334"/>
                  <a:pt x="81657" y="3917119"/>
                </a:cubicBezTo>
                <a:cubicBezTo>
                  <a:pt x="73842" y="4645904"/>
                  <a:pt x="-90281" y="5163673"/>
                  <a:pt x="69934" y="5452842"/>
                </a:cubicBezTo>
                <a:cubicBezTo>
                  <a:pt x="230149" y="5742011"/>
                  <a:pt x="427487" y="5638457"/>
                  <a:pt x="1042949" y="5652134"/>
                </a:cubicBezTo>
                <a:cubicBezTo>
                  <a:pt x="1658411" y="5665811"/>
                  <a:pt x="2758426" y="5527088"/>
                  <a:pt x="3762703" y="5534903"/>
                </a:cubicBezTo>
                <a:cubicBezTo>
                  <a:pt x="4766980" y="5542719"/>
                  <a:pt x="7068611" y="5699027"/>
                  <a:pt x="7068611" y="5699027"/>
                </a:cubicBezTo>
                <a:lnTo>
                  <a:pt x="10573811" y="5652134"/>
                </a:lnTo>
                <a:cubicBezTo>
                  <a:pt x="11269380" y="5624780"/>
                  <a:pt x="11116980" y="5761549"/>
                  <a:pt x="11242026" y="5534903"/>
                </a:cubicBezTo>
                <a:cubicBezTo>
                  <a:pt x="11367072" y="5308257"/>
                  <a:pt x="11347534" y="4706472"/>
                  <a:pt x="11324088" y="4292257"/>
                </a:cubicBezTo>
                <a:cubicBezTo>
                  <a:pt x="11300642" y="3878042"/>
                  <a:pt x="11146287" y="3551749"/>
                  <a:pt x="11101349" y="3049611"/>
                </a:cubicBezTo>
                <a:cubicBezTo>
                  <a:pt x="11056411" y="2547473"/>
                  <a:pt x="11029057" y="1715135"/>
                  <a:pt x="11054457" y="1279427"/>
                </a:cubicBezTo>
                <a:cubicBezTo>
                  <a:pt x="11079857" y="843719"/>
                  <a:pt x="11322134" y="642473"/>
                  <a:pt x="11253749" y="435365"/>
                </a:cubicBezTo>
                <a:cubicBezTo>
                  <a:pt x="11185364" y="228257"/>
                  <a:pt x="11398333" y="99303"/>
                  <a:pt x="10644149" y="36780"/>
                </a:cubicBezTo>
                <a:cubicBezTo>
                  <a:pt x="9889965" y="-25743"/>
                  <a:pt x="7830611" y="-2296"/>
                  <a:pt x="6728642" y="60227"/>
                </a:cubicBezTo>
                <a:cubicBezTo>
                  <a:pt x="5626673" y="122750"/>
                  <a:pt x="4788472" y="361119"/>
                  <a:pt x="4032334" y="411919"/>
                </a:cubicBezTo>
                <a:cubicBezTo>
                  <a:pt x="3276196" y="462719"/>
                  <a:pt x="2725211" y="365027"/>
                  <a:pt x="2191811" y="365027"/>
                </a:cubicBezTo>
                <a:cubicBezTo>
                  <a:pt x="1658411" y="365027"/>
                  <a:pt x="1183626" y="392381"/>
                  <a:pt x="843657" y="400196"/>
                </a:cubicBezTo>
                <a:close/>
              </a:path>
            </a:pathLst>
          </a:custGeom>
          <a:noFill/>
          <a:ln w="857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3116" y="832115"/>
            <a:ext cx="11482389" cy="5705293"/>
          </a:xfrm>
          <a:custGeom>
            <a:avLst/>
            <a:gdLst>
              <a:gd name="connsiteX0" fmla="*/ 843657 w 11341404"/>
              <a:gd name="connsiteY0" fmla="*/ 400196 h 5699027"/>
              <a:gd name="connsiteX1" fmla="*/ 151996 w 11341404"/>
              <a:gd name="connsiteY1" fmla="*/ 411919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843657 w 11341404"/>
              <a:gd name="connsiteY0" fmla="*/ 400196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843657 w 11341404"/>
              <a:gd name="connsiteY18" fmla="*/ 400196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191811 w 11341404"/>
              <a:gd name="connsiteY17" fmla="*/ 365027 h 5699027"/>
              <a:gd name="connsiteX18" fmla="*/ 959067 w 11341404"/>
              <a:gd name="connsiteY18" fmla="*/ 338052 h 5699027"/>
              <a:gd name="connsiteX0" fmla="*/ 959067 w 11341404"/>
              <a:gd name="connsiteY0" fmla="*/ 338052 h 5699027"/>
              <a:gd name="connsiteX1" fmla="*/ 125363 w 11341404"/>
              <a:gd name="connsiteY1" fmla="*/ 323143 h 5699027"/>
              <a:gd name="connsiteX2" fmla="*/ 116826 w 11341404"/>
              <a:gd name="connsiteY2" fmla="*/ 1080134 h 5699027"/>
              <a:gd name="connsiteX3" fmla="*/ 81657 w 11341404"/>
              <a:gd name="connsiteY3" fmla="*/ 3917119 h 5699027"/>
              <a:gd name="connsiteX4" fmla="*/ 69934 w 11341404"/>
              <a:gd name="connsiteY4" fmla="*/ 5452842 h 5699027"/>
              <a:gd name="connsiteX5" fmla="*/ 1042949 w 11341404"/>
              <a:gd name="connsiteY5" fmla="*/ 5652134 h 5699027"/>
              <a:gd name="connsiteX6" fmla="*/ 3762703 w 11341404"/>
              <a:gd name="connsiteY6" fmla="*/ 5534903 h 5699027"/>
              <a:gd name="connsiteX7" fmla="*/ 7068611 w 11341404"/>
              <a:gd name="connsiteY7" fmla="*/ 5699027 h 5699027"/>
              <a:gd name="connsiteX8" fmla="*/ 10573811 w 11341404"/>
              <a:gd name="connsiteY8" fmla="*/ 5652134 h 5699027"/>
              <a:gd name="connsiteX9" fmla="*/ 11242026 w 11341404"/>
              <a:gd name="connsiteY9" fmla="*/ 5534903 h 5699027"/>
              <a:gd name="connsiteX10" fmla="*/ 11324088 w 11341404"/>
              <a:gd name="connsiteY10" fmla="*/ 4292257 h 5699027"/>
              <a:gd name="connsiteX11" fmla="*/ 11101349 w 11341404"/>
              <a:gd name="connsiteY11" fmla="*/ 3049611 h 5699027"/>
              <a:gd name="connsiteX12" fmla="*/ 11054457 w 11341404"/>
              <a:gd name="connsiteY12" fmla="*/ 1279427 h 5699027"/>
              <a:gd name="connsiteX13" fmla="*/ 11253749 w 11341404"/>
              <a:gd name="connsiteY13" fmla="*/ 435365 h 5699027"/>
              <a:gd name="connsiteX14" fmla="*/ 10644149 w 11341404"/>
              <a:gd name="connsiteY14" fmla="*/ 36780 h 5699027"/>
              <a:gd name="connsiteX15" fmla="*/ 6728642 w 11341404"/>
              <a:gd name="connsiteY15" fmla="*/ 60227 h 5699027"/>
              <a:gd name="connsiteX16" fmla="*/ 4032334 w 11341404"/>
              <a:gd name="connsiteY16" fmla="*/ 411919 h 5699027"/>
              <a:gd name="connsiteX17" fmla="*/ 2245077 w 11341404"/>
              <a:gd name="connsiteY17" fmla="*/ 498192 h 5699027"/>
              <a:gd name="connsiteX18" fmla="*/ 959067 w 11341404"/>
              <a:gd name="connsiteY18" fmla="*/ 338052 h 5699027"/>
              <a:gd name="connsiteX0" fmla="*/ 959067 w 11341404"/>
              <a:gd name="connsiteY0" fmla="*/ 333914 h 5694889"/>
              <a:gd name="connsiteX1" fmla="*/ 125363 w 11341404"/>
              <a:gd name="connsiteY1" fmla="*/ 319005 h 5694889"/>
              <a:gd name="connsiteX2" fmla="*/ 116826 w 11341404"/>
              <a:gd name="connsiteY2" fmla="*/ 1075996 h 5694889"/>
              <a:gd name="connsiteX3" fmla="*/ 81657 w 11341404"/>
              <a:gd name="connsiteY3" fmla="*/ 3912981 h 5694889"/>
              <a:gd name="connsiteX4" fmla="*/ 69934 w 11341404"/>
              <a:gd name="connsiteY4" fmla="*/ 5448704 h 5694889"/>
              <a:gd name="connsiteX5" fmla="*/ 1042949 w 11341404"/>
              <a:gd name="connsiteY5" fmla="*/ 5647996 h 5694889"/>
              <a:gd name="connsiteX6" fmla="*/ 3762703 w 11341404"/>
              <a:gd name="connsiteY6" fmla="*/ 5530765 h 5694889"/>
              <a:gd name="connsiteX7" fmla="*/ 7068611 w 11341404"/>
              <a:gd name="connsiteY7" fmla="*/ 5694889 h 5694889"/>
              <a:gd name="connsiteX8" fmla="*/ 10573811 w 11341404"/>
              <a:gd name="connsiteY8" fmla="*/ 5647996 h 5694889"/>
              <a:gd name="connsiteX9" fmla="*/ 11242026 w 11341404"/>
              <a:gd name="connsiteY9" fmla="*/ 5530765 h 5694889"/>
              <a:gd name="connsiteX10" fmla="*/ 11324088 w 11341404"/>
              <a:gd name="connsiteY10" fmla="*/ 4288119 h 5694889"/>
              <a:gd name="connsiteX11" fmla="*/ 11101349 w 11341404"/>
              <a:gd name="connsiteY11" fmla="*/ 3045473 h 5694889"/>
              <a:gd name="connsiteX12" fmla="*/ 11054457 w 11341404"/>
              <a:gd name="connsiteY12" fmla="*/ 1275289 h 5694889"/>
              <a:gd name="connsiteX13" fmla="*/ 11253749 w 11341404"/>
              <a:gd name="connsiteY13" fmla="*/ 431227 h 5694889"/>
              <a:gd name="connsiteX14" fmla="*/ 10644149 w 11341404"/>
              <a:gd name="connsiteY14" fmla="*/ 32642 h 5694889"/>
              <a:gd name="connsiteX15" fmla="*/ 6728642 w 11341404"/>
              <a:gd name="connsiteY15" fmla="*/ 56089 h 5694889"/>
              <a:gd name="connsiteX16" fmla="*/ 3774882 w 11341404"/>
              <a:gd name="connsiteY16" fmla="*/ 319005 h 5694889"/>
              <a:gd name="connsiteX17" fmla="*/ 2245077 w 11341404"/>
              <a:gd name="connsiteY17" fmla="*/ 494054 h 5694889"/>
              <a:gd name="connsiteX18" fmla="*/ 959067 w 11341404"/>
              <a:gd name="connsiteY18" fmla="*/ 333914 h 5694889"/>
              <a:gd name="connsiteX0" fmla="*/ 959067 w 11341404"/>
              <a:gd name="connsiteY0" fmla="*/ 301272 h 5662247"/>
              <a:gd name="connsiteX1" fmla="*/ 125363 w 11341404"/>
              <a:gd name="connsiteY1" fmla="*/ 286363 h 5662247"/>
              <a:gd name="connsiteX2" fmla="*/ 116826 w 11341404"/>
              <a:gd name="connsiteY2" fmla="*/ 1043354 h 5662247"/>
              <a:gd name="connsiteX3" fmla="*/ 81657 w 11341404"/>
              <a:gd name="connsiteY3" fmla="*/ 3880339 h 5662247"/>
              <a:gd name="connsiteX4" fmla="*/ 69934 w 11341404"/>
              <a:gd name="connsiteY4" fmla="*/ 5416062 h 5662247"/>
              <a:gd name="connsiteX5" fmla="*/ 1042949 w 11341404"/>
              <a:gd name="connsiteY5" fmla="*/ 5615354 h 5662247"/>
              <a:gd name="connsiteX6" fmla="*/ 3762703 w 11341404"/>
              <a:gd name="connsiteY6" fmla="*/ 5498123 h 5662247"/>
              <a:gd name="connsiteX7" fmla="*/ 7068611 w 11341404"/>
              <a:gd name="connsiteY7" fmla="*/ 5662247 h 5662247"/>
              <a:gd name="connsiteX8" fmla="*/ 10573811 w 11341404"/>
              <a:gd name="connsiteY8" fmla="*/ 5615354 h 5662247"/>
              <a:gd name="connsiteX9" fmla="*/ 11242026 w 11341404"/>
              <a:gd name="connsiteY9" fmla="*/ 5498123 h 5662247"/>
              <a:gd name="connsiteX10" fmla="*/ 11324088 w 11341404"/>
              <a:gd name="connsiteY10" fmla="*/ 4255477 h 5662247"/>
              <a:gd name="connsiteX11" fmla="*/ 11101349 w 11341404"/>
              <a:gd name="connsiteY11" fmla="*/ 3012831 h 5662247"/>
              <a:gd name="connsiteX12" fmla="*/ 11054457 w 11341404"/>
              <a:gd name="connsiteY12" fmla="*/ 1242647 h 5662247"/>
              <a:gd name="connsiteX13" fmla="*/ 11253749 w 11341404"/>
              <a:gd name="connsiteY13" fmla="*/ 398585 h 5662247"/>
              <a:gd name="connsiteX14" fmla="*/ 10644149 w 11341404"/>
              <a:gd name="connsiteY14" fmla="*/ 0 h 5662247"/>
              <a:gd name="connsiteX15" fmla="*/ 6941706 w 11341404"/>
              <a:gd name="connsiteY15" fmla="*/ 165490 h 5662247"/>
              <a:gd name="connsiteX16" fmla="*/ 3774882 w 11341404"/>
              <a:gd name="connsiteY16" fmla="*/ 286363 h 5662247"/>
              <a:gd name="connsiteX17" fmla="*/ 2245077 w 11341404"/>
              <a:gd name="connsiteY17" fmla="*/ 461412 h 5662247"/>
              <a:gd name="connsiteX18" fmla="*/ 959067 w 11341404"/>
              <a:gd name="connsiteY18" fmla="*/ 301272 h 5662247"/>
              <a:gd name="connsiteX0" fmla="*/ 959067 w 11341404"/>
              <a:gd name="connsiteY0" fmla="*/ 248006 h 5608981"/>
              <a:gd name="connsiteX1" fmla="*/ 125363 w 11341404"/>
              <a:gd name="connsiteY1" fmla="*/ 233097 h 5608981"/>
              <a:gd name="connsiteX2" fmla="*/ 116826 w 11341404"/>
              <a:gd name="connsiteY2" fmla="*/ 990088 h 5608981"/>
              <a:gd name="connsiteX3" fmla="*/ 81657 w 11341404"/>
              <a:gd name="connsiteY3" fmla="*/ 3827073 h 5608981"/>
              <a:gd name="connsiteX4" fmla="*/ 69934 w 11341404"/>
              <a:gd name="connsiteY4" fmla="*/ 5362796 h 5608981"/>
              <a:gd name="connsiteX5" fmla="*/ 1042949 w 11341404"/>
              <a:gd name="connsiteY5" fmla="*/ 5562088 h 5608981"/>
              <a:gd name="connsiteX6" fmla="*/ 3762703 w 11341404"/>
              <a:gd name="connsiteY6" fmla="*/ 5444857 h 5608981"/>
              <a:gd name="connsiteX7" fmla="*/ 7068611 w 11341404"/>
              <a:gd name="connsiteY7" fmla="*/ 5608981 h 5608981"/>
              <a:gd name="connsiteX8" fmla="*/ 10573811 w 11341404"/>
              <a:gd name="connsiteY8" fmla="*/ 5562088 h 5608981"/>
              <a:gd name="connsiteX9" fmla="*/ 11242026 w 11341404"/>
              <a:gd name="connsiteY9" fmla="*/ 5444857 h 5608981"/>
              <a:gd name="connsiteX10" fmla="*/ 11324088 w 11341404"/>
              <a:gd name="connsiteY10" fmla="*/ 4202211 h 5608981"/>
              <a:gd name="connsiteX11" fmla="*/ 11101349 w 11341404"/>
              <a:gd name="connsiteY11" fmla="*/ 2959565 h 5608981"/>
              <a:gd name="connsiteX12" fmla="*/ 11054457 w 11341404"/>
              <a:gd name="connsiteY12" fmla="*/ 1189381 h 5608981"/>
              <a:gd name="connsiteX13" fmla="*/ 11253749 w 11341404"/>
              <a:gd name="connsiteY13" fmla="*/ 345319 h 5608981"/>
              <a:gd name="connsiteX14" fmla="*/ 10297920 w 11341404"/>
              <a:gd name="connsiteY14" fmla="*/ 0 h 5608981"/>
              <a:gd name="connsiteX15" fmla="*/ 6941706 w 11341404"/>
              <a:gd name="connsiteY15" fmla="*/ 112224 h 5608981"/>
              <a:gd name="connsiteX16" fmla="*/ 3774882 w 11341404"/>
              <a:gd name="connsiteY16" fmla="*/ 233097 h 5608981"/>
              <a:gd name="connsiteX17" fmla="*/ 2245077 w 11341404"/>
              <a:gd name="connsiteY17" fmla="*/ 408146 h 5608981"/>
              <a:gd name="connsiteX18" fmla="*/ 959067 w 11341404"/>
              <a:gd name="connsiteY18" fmla="*/ 248006 h 5608981"/>
              <a:gd name="connsiteX0" fmla="*/ 959067 w 11453575"/>
              <a:gd name="connsiteY0" fmla="*/ 255984 h 5616959"/>
              <a:gd name="connsiteX1" fmla="*/ 125363 w 11453575"/>
              <a:gd name="connsiteY1" fmla="*/ 241075 h 5616959"/>
              <a:gd name="connsiteX2" fmla="*/ 116826 w 11453575"/>
              <a:gd name="connsiteY2" fmla="*/ 998066 h 5616959"/>
              <a:gd name="connsiteX3" fmla="*/ 81657 w 11453575"/>
              <a:gd name="connsiteY3" fmla="*/ 3835051 h 5616959"/>
              <a:gd name="connsiteX4" fmla="*/ 69934 w 11453575"/>
              <a:gd name="connsiteY4" fmla="*/ 5370774 h 5616959"/>
              <a:gd name="connsiteX5" fmla="*/ 1042949 w 11453575"/>
              <a:gd name="connsiteY5" fmla="*/ 5570066 h 5616959"/>
              <a:gd name="connsiteX6" fmla="*/ 3762703 w 11453575"/>
              <a:gd name="connsiteY6" fmla="*/ 5452835 h 5616959"/>
              <a:gd name="connsiteX7" fmla="*/ 7068611 w 11453575"/>
              <a:gd name="connsiteY7" fmla="*/ 5616959 h 5616959"/>
              <a:gd name="connsiteX8" fmla="*/ 10573811 w 11453575"/>
              <a:gd name="connsiteY8" fmla="*/ 5570066 h 5616959"/>
              <a:gd name="connsiteX9" fmla="*/ 11242026 w 11453575"/>
              <a:gd name="connsiteY9" fmla="*/ 5452835 h 5616959"/>
              <a:gd name="connsiteX10" fmla="*/ 11324088 w 11453575"/>
              <a:gd name="connsiteY10" fmla="*/ 4210189 h 5616959"/>
              <a:gd name="connsiteX11" fmla="*/ 11101349 w 11453575"/>
              <a:gd name="connsiteY11" fmla="*/ 2967543 h 5616959"/>
              <a:gd name="connsiteX12" fmla="*/ 11054457 w 11453575"/>
              <a:gd name="connsiteY12" fmla="*/ 1197359 h 5616959"/>
              <a:gd name="connsiteX13" fmla="*/ 11431302 w 11453575"/>
              <a:gd name="connsiteY13" fmla="*/ 353297 h 5616959"/>
              <a:gd name="connsiteX14" fmla="*/ 10297920 w 11453575"/>
              <a:gd name="connsiteY14" fmla="*/ 7978 h 5616959"/>
              <a:gd name="connsiteX15" fmla="*/ 6941706 w 11453575"/>
              <a:gd name="connsiteY15" fmla="*/ 120202 h 5616959"/>
              <a:gd name="connsiteX16" fmla="*/ 3774882 w 11453575"/>
              <a:gd name="connsiteY16" fmla="*/ 241075 h 5616959"/>
              <a:gd name="connsiteX17" fmla="*/ 2245077 w 11453575"/>
              <a:gd name="connsiteY17" fmla="*/ 416124 h 5616959"/>
              <a:gd name="connsiteX18" fmla="*/ 959067 w 11453575"/>
              <a:gd name="connsiteY18" fmla="*/ 255984 h 5616959"/>
              <a:gd name="connsiteX0" fmla="*/ 959067 w 11471327"/>
              <a:gd name="connsiteY0" fmla="*/ 255984 h 5616959"/>
              <a:gd name="connsiteX1" fmla="*/ 125363 w 11471327"/>
              <a:gd name="connsiteY1" fmla="*/ 241075 h 5616959"/>
              <a:gd name="connsiteX2" fmla="*/ 116826 w 11471327"/>
              <a:gd name="connsiteY2" fmla="*/ 998066 h 5616959"/>
              <a:gd name="connsiteX3" fmla="*/ 81657 w 11471327"/>
              <a:gd name="connsiteY3" fmla="*/ 3835051 h 5616959"/>
              <a:gd name="connsiteX4" fmla="*/ 69934 w 11471327"/>
              <a:gd name="connsiteY4" fmla="*/ 5370774 h 5616959"/>
              <a:gd name="connsiteX5" fmla="*/ 1042949 w 11471327"/>
              <a:gd name="connsiteY5" fmla="*/ 5570066 h 5616959"/>
              <a:gd name="connsiteX6" fmla="*/ 3762703 w 11471327"/>
              <a:gd name="connsiteY6" fmla="*/ 5452835 h 5616959"/>
              <a:gd name="connsiteX7" fmla="*/ 7068611 w 11471327"/>
              <a:gd name="connsiteY7" fmla="*/ 5616959 h 5616959"/>
              <a:gd name="connsiteX8" fmla="*/ 10573811 w 11471327"/>
              <a:gd name="connsiteY8" fmla="*/ 5570066 h 5616959"/>
              <a:gd name="connsiteX9" fmla="*/ 11242026 w 11471327"/>
              <a:gd name="connsiteY9" fmla="*/ 5452835 h 5616959"/>
              <a:gd name="connsiteX10" fmla="*/ 11324088 w 11471327"/>
              <a:gd name="connsiteY10" fmla="*/ 4210189 h 5616959"/>
              <a:gd name="connsiteX11" fmla="*/ 11101349 w 11471327"/>
              <a:gd name="connsiteY11" fmla="*/ 2967543 h 5616959"/>
              <a:gd name="connsiteX12" fmla="*/ 11205378 w 11471327"/>
              <a:gd name="connsiteY12" fmla="*/ 1250625 h 5616959"/>
              <a:gd name="connsiteX13" fmla="*/ 11431302 w 11471327"/>
              <a:gd name="connsiteY13" fmla="*/ 353297 h 5616959"/>
              <a:gd name="connsiteX14" fmla="*/ 10297920 w 11471327"/>
              <a:gd name="connsiteY14" fmla="*/ 7978 h 5616959"/>
              <a:gd name="connsiteX15" fmla="*/ 6941706 w 11471327"/>
              <a:gd name="connsiteY15" fmla="*/ 120202 h 5616959"/>
              <a:gd name="connsiteX16" fmla="*/ 3774882 w 11471327"/>
              <a:gd name="connsiteY16" fmla="*/ 241075 h 5616959"/>
              <a:gd name="connsiteX17" fmla="*/ 2245077 w 11471327"/>
              <a:gd name="connsiteY17" fmla="*/ 416124 h 5616959"/>
              <a:gd name="connsiteX18" fmla="*/ 959067 w 114713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324088 w 11472627"/>
              <a:gd name="connsiteY10" fmla="*/ 4210189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72627"/>
              <a:gd name="connsiteY0" fmla="*/ 255984 h 5616959"/>
              <a:gd name="connsiteX1" fmla="*/ 125363 w 11472627"/>
              <a:gd name="connsiteY1" fmla="*/ 241075 h 5616959"/>
              <a:gd name="connsiteX2" fmla="*/ 116826 w 11472627"/>
              <a:gd name="connsiteY2" fmla="*/ 998066 h 5616959"/>
              <a:gd name="connsiteX3" fmla="*/ 81657 w 11472627"/>
              <a:gd name="connsiteY3" fmla="*/ 3835051 h 5616959"/>
              <a:gd name="connsiteX4" fmla="*/ 69934 w 11472627"/>
              <a:gd name="connsiteY4" fmla="*/ 5370774 h 5616959"/>
              <a:gd name="connsiteX5" fmla="*/ 1042949 w 11472627"/>
              <a:gd name="connsiteY5" fmla="*/ 5570066 h 5616959"/>
              <a:gd name="connsiteX6" fmla="*/ 3762703 w 11472627"/>
              <a:gd name="connsiteY6" fmla="*/ 5452835 h 5616959"/>
              <a:gd name="connsiteX7" fmla="*/ 7068611 w 11472627"/>
              <a:gd name="connsiteY7" fmla="*/ 5616959 h 5616959"/>
              <a:gd name="connsiteX8" fmla="*/ 10573811 w 11472627"/>
              <a:gd name="connsiteY8" fmla="*/ 5570066 h 5616959"/>
              <a:gd name="connsiteX9" fmla="*/ 11242026 w 11472627"/>
              <a:gd name="connsiteY9" fmla="*/ 5452835 h 5616959"/>
              <a:gd name="connsiteX10" fmla="*/ 11261945 w 11472627"/>
              <a:gd name="connsiteY10" fmla="*/ 4334476 h 5616959"/>
              <a:gd name="connsiteX11" fmla="*/ 11012572 w 11472627"/>
              <a:gd name="connsiteY11" fmla="*/ 3003054 h 5616959"/>
              <a:gd name="connsiteX12" fmla="*/ 11205378 w 11472627"/>
              <a:gd name="connsiteY12" fmla="*/ 1250625 h 5616959"/>
              <a:gd name="connsiteX13" fmla="*/ 11431302 w 11472627"/>
              <a:gd name="connsiteY13" fmla="*/ 353297 h 5616959"/>
              <a:gd name="connsiteX14" fmla="*/ 10297920 w 11472627"/>
              <a:gd name="connsiteY14" fmla="*/ 7978 h 5616959"/>
              <a:gd name="connsiteX15" fmla="*/ 6941706 w 11472627"/>
              <a:gd name="connsiteY15" fmla="*/ 120202 h 5616959"/>
              <a:gd name="connsiteX16" fmla="*/ 3774882 w 11472627"/>
              <a:gd name="connsiteY16" fmla="*/ 241075 h 5616959"/>
              <a:gd name="connsiteX17" fmla="*/ 2245077 w 11472627"/>
              <a:gd name="connsiteY17" fmla="*/ 416124 h 5616959"/>
              <a:gd name="connsiteX18" fmla="*/ 959067 w 11472627"/>
              <a:gd name="connsiteY18" fmla="*/ 255984 h 5616959"/>
              <a:gd name="connsiteX0" fmla="*/ 959067 w 11468711"/>
              <a:gd name="connsiteY0" fmla="*/ 255984 h 5616959"/>
              <a:gd name="connsiteX1" fmla="*/ 125363 w 11468711"/>
              <a:gd name="connsiteY1" fmla="*/ 241075 h 5616959"/>
              <a:gd name="connsiteX2" fmla="*/ 116826 w 11468711"/>
              <a:gd name="connsiteY2" fmla="*/ 998066 h 5616959"/>
              <a:gd name="connsiteX3" fmla="*/ 81657 w 11468711"/>
              <a:gd name="connsiteY3" fmla="*/ 3835051 h 5616959"/>
              <a:gd name="connsiteX4" fmla="*/ 69934 w 11468711"/>
              <a:gd name="connsiteY4" fmla="*/ 5370774 h 5616959"/>
              <a:gd name="connsiteX5" fmla="*/ 1042949 w 11468711"/>
              <a:gd name="connsiteY5" fmla="*/ 5570066 h 5616959"/>
              <a:gd name="connsiteX6" fmla="*/ 3762703 w 11468711"/>
              <a:gd name="connsiteY6" fmla="*/ 5452835 h 5616959"/>
              <a:gd name="connsiteX7" fmla="*/ 7068611 w 11468711"/>
              <a:gd name="connsiteY7" fmla="*/ 5616959 h 5616959"/>
              <a:gd name="connsiteX8" fmla="*/ 10573811 w 11468711"/>
              <a:gd name="connsiteY8" fmla="*/ 5570066 h 5616959"/>
              <a:gd name="connsiteX9" fmla="*/ 11242026 w 11468711"/>
              <a:gd name="connsiteY9" fmla="*/ 5452835 h 5616959"/>
              <a:gd name="connsiteX10" fmla="*/ 11261945 w 11468711"/>
              <a:gd name="connsiteY10" fmla="*/ 4334476 h 5616959"/>
              <a:gd name="connsiteX11" fmla="*/ 11296658 w 11468711"/>
              <a:gd name="connsiteY11" fmla="*/ 2985299 h 5616959"/>
              <a:gd name="connsiteX12" fmla="*/ 11205378 w 11468711"/>
              <a:gd name="connsiteY12" fmla="*/ 1250625 h 5616959"/>
              <a:gd name="connsiteX13" fmla="*/ 11431302 w 11468711"/>
              <a:gd name="connsiteY13" fmla="*/ 353297 h 5616959"/>
              <a:gd name="connsiteX14" fmla="*/ 10297920 w 11468711"/>
              <a:gd name="connsiteY14" fmla="*/ 7978 h 5616959"/>
              <a:gd name="connsiteX15" fmla="*/ 6941706 w 11468711"/>
              <a:gd name="connsiteY15" fmla="*/ 120202 h 5616959"/>
              <a:gd name="connsiteX16" fmla="*/ 3774882 w 11468711"/>
              <a:gd name="connsiteY16" fmla="*/ 241075 h 5616959"/>
              <a:gd name="connsiteX17" fmla="*/ 2245077 w 11468711"/>
              <a:gd name="connsiteY17" fmla="*/ 416124 h 5616959"/>
              <a:gd name="connsiteX18" fmla="*/ 959067 w 11468711"/>
              <a:gd name="connsiteY18" fmla="*/ 255984 h 5616959"/>
              <a:gd name="connsiteX0" fmla="*/ 959067 w 11468711"/>
              <a:gd name="connsiteY0" fmla="*/ 255984 h 5631387"/>
              <a:gd name="connsiteX1" fmla="*/ 125363 w 11468711"/>
              <a:gd name="connsiteY1" fmla="*/ 241075 h 5631387"/>
              <a:gd name="connsiteX2" fmla="*/ 116826 w 11468711"/>
              <a:gd name="connsiteY2" fmla="*/ 998066 h 5631387"/>
              <a:gd name="connsiteX3" fmla="*/ 81657 w 11468711"/>
              <a:gd name="connsiteY3" fmla="*/ 3835051 h 5631387"/>
              <a:gd name="connsiteX4" fmla="*/ 69934 w 11468711"/>
              <a:gd name="connsiteY4" fmla="*/ 5370774 h 5631387"/>
              <a:gd name="connsiteX5" fmla="*/ 1042949 w 11468711"/>
              <a:gd name="connsiteY5" fmla="*/ 5570066 h 5631387"/>
              <a:gd name="connsiteX6" fmla="*/ 3762703 w 11468711"/>
              <a:gd name="connsiteY6" fmla="*/ 5452835 h 5631387"/>
              <a:gd name="connsiteX7" fmla="*/ 7068611 w 11468711"/>
              <a:gd name="connsiteY7" fmla="*/ 5616959 h 5631387"/>
              <a:gd name="connsiteX8" fmla="*/ 10573811 w 11468711"/>
              <a:gd name="connsiteY8" fmla="*/ 5570066 h 5631387"/>
              <a:gd name="connsiteX9" fmla="*/ 11295292 w 11468711"/>
              <a:gd name="connsiteY9" fmla="*/ 5532734 h 5631387"/>
              <a:gd name="connsiteX10" fmla="*/ 11261945 w 11468711"/>
              <a:gd name="connsiteY10" fmla="*/ 4334476 h 5631387"/>
              <a:gd name="connsiteX11" fmla="*/ 11296658 w 11468711"/>
              <a:gd name="connsiteY11" fmla="*/ 2985299 h 5631387"/>
              <a:gd name="connsiteX12" fmla="*/ 11205378 w 11468711"/>
              <a:gd name="connsiteY12" fmla="*/ 1250625 h 5631387"/>
              <a:gd name="connsiteX13" fmla="*/ 11431302 w 11468711"/>
              <a:gd name="connsiteY13" fmla="*/ 353297 h 5631387"/>
              <a:gd name="connsiteX14" fmla="*/ 10297920 w 11468711"/>
              <a:gd name="connsiteY14" fmla="*/ 7978 h 5631387"/>
              <a:gd name="connsiteX15" fmla="*/ 6941706 w 11468711"/>
              <a:gd name="connsiteY15" fmla="*/ 120202 h 5631387"/>
              <a:gd name="connsiteX16" fmla="*/ 3774882 w 11468711"/>
              <a:gd name="connsiteY16" fmla="*/ 241075 h 5631387"/>
              <a:gd name="connsiteX17" fmla="*/ 2245077 w 11468711"/>
              <a:gd name="connsiteY17" fmla="*/ 416124 h 5631387"/>
              <a:gd name="connsiteX18" fmla="*/ 959067 w 11468711"/>
              <a:gd name="connsiteY18" fmla="*/ 255984 h 5631387"/>
              <a:gd name="connsiteX0" fmla="*/ 959067 w 11468711"/>
              <a:gd name="connsiteY0" fmla="*/ 255984 h 5696808"/>
              <a:gd name="connsiteX1" fmla="*/ 125363 w 11468711"/>
              <a:gd name="connsiteY1" fmla="*/ 241075 h 5696808"/>
              <a:gd name="connsiteX2" fmla="*/ 116826 w 11468711"/>
              <a:gd name="connsiteY2" fmla="*/ 998066 h 5696808"/>
              <a:gd name="connsiteX3" fmla="*/ 81657 w 11468711"/>
              <a:gd name="connsiteY3" fmla="*/ 3835051 h 5696808"/>
              <a:gd name="connsiteX4" fmla="*/ 69934 w 11468711"/>
              <a:gd name="connsiteY4" fmla="*/ 5370774 h 5696808"/>
              <a:gd name="connsiteX5" fmla="*/ 1042949 w 11468711"/>
              <a:gd name="connsiteY5" fmla="*/ 5570066 h 5696808"/>
              <a:gd name="connsiteX6" fmla="*/ 3762703 w 11468711"/>
              <a:gd name="connsiteY6" fmla="*/ 5452835 h 5696808"/>
              <a:gd name="connsiteX7" fmla="*/ 7068611 w 11468711"/>
              <a:gd name="connsiteY7" fmla="*/ 5616959 h 5696808"/>
              <a:gd name="connsiteX8" fmla="*/ 10485034 w 11468711"/>
              <a:gd name="connsiteY8" fmla="*/ 5694353 h 5696808"/>
              <a:gd name="connsiteX9" fmla="*/ 11295292 w 11468711"/>
              <a:gd name="connsiteY9" fmla="*/ 5532734 h 5696808"/>
              <a:gd name="connsiteX10" fmla="*/ 11261945 w 11468711"/>
              <a:gd name="connsiteY10" fmla="*/ 4334476 h 5696808"/>
              <a:gd name="connsiteX11" fmla="*/ 11296658 w 11468711"/>
              <a:gd name="connsiteY11" fmla="*/ 2985299 h 5696808"/>
              <a:gd name="connsiteX12" fmla="*/ 11205378 w 11468711"/>
              <a:gd name="connsiteY12" fmla="*/ 1250625 h 5696808"/>
              <a:gd name="connsiteX13" fmla="*/ 11431302 w 11468711"/>
              <a:gd name="connsiteY13" fmla="*/ 353297 h 5696808"/>
              <a:gd name="connsiteX14" fmla="*/ 10297920 w 11468711"/>
              <a:gd name="connsiteY14" fmla="*/ 7978 h 5696808"/>
              <a:gd name="connsiteX15" fmla="*/ 6941706 w 11468711"/>
              <a:gd name="connsiteY15" fmla="*/ 120202 h 5696808"/>
              <a:gd name="connsiteX16" fmla="*/ 3774882 w 11468711"/>
              <a:gd name="connsiteY16" fmla="*/ 241075 h 5696808"/>
              <a:gd name="connsiteX17" fmla="*/ 2245077 w 11468711"/>
              <a:gd name="connsiteY17" fmla="*/ 416124 h 5696808"/>
              <a:gd name="connsiteX18" fmla="*/ 959067 w 11468711"/>
              <a:gd name="connsiteY18" fmla="*/ 255984 h 5696808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62703 w 11468711"/>
              <a:gd name="connsiteY6" fmla="*/ 5452835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9067 w 11468711"/>
              <a:gd name="connsiteY0" fmla="*/ 255984 h 5705293"/>
              <a:gd name="connsiteX1" fmla="*/ 125363 w 11468711"/>
              <a:gd name="connsiteY1" fmla="*/ 241075 h 5705293"/>
              <a:gd name="connsiteX2" fmla="*/ 116826 w 11468711"/>
              <a:gd name="connsiteY2" fmla="*/ 998066 h 5705293"/>
              <a:gd name="connsiteX3" fmla="*/ 81657 w 11468711"/>
              <a:gd name="connsiteY3" fmla="*/ 3835051 h 5705293"/>
              <a:gd name="connsiteX4" fmla="*/ 69934 w 11468711"/>
              <a:gd name="connsiteY4" fmla="*/ 5370774 h 5705293"/>
              <a:gd name="connsiteX5" fmla="*/ 1042949 w 11468711"/>
              <a:gd name="connsiteY5" fmla="*/ 5570066 h 5705293"/>
              <a:gd name="connsiteX6" fmla="*/ 3780458 w 11468711"/>
              <a:gd name="connsiteY6" fmla="*/ 5559367 h 5705293"/>
              <a:gd name="connsiteX7" fmla="*/ 6979834 w 11468711"/>
              <a:gd name="connsiteY7" fmla="*/ 5501549 h 5705293"/>
              <a:gd name="connsiteX8" fmla="*/ 10485034 w 11468711"/>
              <a:gd name="connsiteY8" fmla="*/ 5694353 h 5705293"/>
              <a:gd name="connsiteX9" fmla="*/ 11295292 w 11468711"/>
              <a:gd name="connsiteY9" fmla="*/ 5532734 h 5705293"/>
              <a:gd name="connsiteX10" fmla="*/ 11261945 w 11468711"/>
              <a:gd name="connsiteY10" fmla="*/ 4334476 h 5705293"/>
              <a:gd name="connsiteX11" fmla="*/ 11296658 w 11468711"/>
              <a:gd name="connsiteY11" fmla="*/ 2985299 h 5705293"/>
              <a:gd name="connsiteX12" fmla="*/ 11205378 w 11468711"/>
              <a:gd name="connsiteY12" fmla="*/ 1250625 h 5705293"/>
              <a:gd name="connsiteX13" fmla="*/ 11431302 w 11468711"/>
              <a:gd name="connsiteY13" fmla="*/ 353297 h 5705293"/>
              <a:gd name="connsiteX14" fmla="*/ 10297920 w 11468711"/>
              <a:gd name="connsiteY14" fmla="*/ 7978 h 5705293"/>
              <a:gd name="connsiteX15" fmla="*/ 6941706 w 11468711"/>
              <a:gd name="connsiteY15" fmla="*/ 120202 h 5705293"/>
              <a:gd name="connsiteX16" fmla="*/ 3774882 w 11468711"/>
              <a:gd name="connsiteY16" fmla="*/ 241075 h 5705293"/>
              <a:gd name="connsiteX17" fmla="*/ 2245077 w 11468711"/>
              <a:gd name="connsiteY17" fmla="*/ 416124 h 5705293"/>
              <a:gd name="connsiteX18" fmla="*/ 959067 w 11468711"/>
              <a:gd name="connsiteY18" fmla="*/ 255984 h 5705293"/>
              <a:gd name="connsiteX0" fmla="*/ 955125 w 11464769"/>
              <a:gd name="connsiteY0" fmla="*/ 255984 h 5705293"/>
              <a:gd name="connsiteX1" fmla="*/ 121421 w 11464769"/>
              <a:gd name="connsiteY1" fmla="*/ 241075 h 5705293"/>
              <a:gd name="connsiteX2" fmla="*/ 112884 w 11464769"/>
              <a:gd name="connsiteY2" fmla="*/ 998066 h 5705293"/>
              <a:gd name="connsiteX3" fmla="*/ 77715 w 11464769"/>
              <a:gd name="connsiteY3" fmla="*/ 3835051 h 5705293"/>
              <a:gd name="connsiteX4" fmla="*/ 65992 w 11464769"/>
              <a:gd name="connsiteY4" fmla="*/ 5370774 h 5705293"/>
              <a:gd name="connsiteX5" fmla="*/ 985741 w 11464769"/>
              <a:gd name="connsiteY5" fmla="*/ 5463534 h 5705293"/>
              <a:gd name="connsiteX6" fmla="*/ 3776516 w 11464769"/>
              <a:gd name="connsiteY6" fmla="*/ 5559367 h 5705293"/>
              <a:gd name="connsiteX7" fmla="*/ 6975892 w 11464769"/>
              <a:gd name="connsiteY7" fmla="*/ 5501549 h 5705293"/>
              <a:gd name="connsiteX8" fmla="*/ 10481092 w 11464769"/>
              <a:gd name="connsiteY8" fmla="*/ 5694353 h 5705293"/>
              <a:gd name="connsiteX9" fmla="*/ 11291350 w 11464769"/>
              <a:gd name="connsiteY9" fmla="*/ 5532734 h 5705293"/>
              <a:gd name="connsiteX10" fmla="*/ 11258003 w 11464769"/>
              <a:gd name="connsiteY10" fmla="*/ 4334476 h 5705293"/>
              <a:gd name="connsiteX11" fmla="*/ 11292716 w 11464769"/>
              <a:gd name="connsiteY11" fmla="*/ 2985299 h 5705293"/>
              <a:gd name="connsiteX12" fmla="*/ 11201436 w 11464769"/>
              <a:gd name="connsiteY12" fmla="*/ 1250625 h 5705293"/>
              <a:gd name="connsiteX13" fmla="*/ 11427360 w 11464769"/>
              <a:gd name="connsiteY13" fmla="*/ 353297 h 5705293"/>
              <a:gd name="connsiteX14" fmla="*/ 10293978 w 11464769"/>
              <a:gd name="connsiteY14" fmla="*/ 7978 h 5705293"/>
              <a:gd name="connsiteX15" fmla="*/ 6937764 w 11464769"/>
              <a:gd name="connsiteY15" fmla="*/ 120202 h 5705293"/>
              <a:gd name="connsiteX16" fmla="*/ 3770940 w 11464769"/>
              <a:gd name="connsiteY16" fmla="*/ 241075 h 5705293"/>
              <a:gd name="connsiteX17" fmla="*/ 2241135 w 11464769"/>
              <a:gd name="connsiteY17" fmla="*/ 416124 h 5705293"/>
              <a:gd name="connsiteX18" fmla="*/ 955125 w 11464769"/>
              <a:gd name="connsiteY18" fmla="*/ 255984 h 5705293"/>
              <a:gd name="connsiteX0" fmla="*/ 953153 w 11462797"/>
              <a:gd name="connsiteY0" fmla="*/ 255984 h 5705293"/>
              <a:gd name="connsiteX1" fmla="*/ 119449 w 11462797"/>
              <a:gd name="connsiteY1" fmla="*/ 241075 h 5705293"/>
              <a:gd name="connsiteX2" fmla="*/ 110912 w 11462797"/>
              <a:gd name="connsiteY2" fmla="*/ 998066 h 5705293"/>
              <a:gd name="connsiteX3" fmla="*/ 75743 w 11462797"/>
              <a:gd name="connsiteY3" fmla="*/ 3835051 h 5705293"/>
              <a:gd name="connsiteX4" fmla="*/ 64020 w 11462797"/>
              <a:gd name="connsiteY4" fmla="*/ 5370774 h 5705293"/>
              <a:gd name="connsiteX5" fmla="*/ 957135 w 11462797"/>
              <a:gd name="connsiteY5" fmla="*/ 5525677 h 5705293"/>
              <a:gd name="connsiteX6" fmla="*/ 3774544 w 11462797"/>
              <a:gd name="connsiteY6" fmla="*/ 5559367 h 5705293"/>
              <a:gd name="connsiteX7" fmla="*/ 6973920 w 11462797"/>
              <a:gd name="connsiteY7" fmla="*/ 5501549 h 5705293"/>
              <a:gd name="connsiteX8" fmla="*/ 10479120 w 11462797"/>
              <a:gd name="connsiteY8" fmla="*/ 5694353 h 5705293"/>
              <a:gd name="connsiteX9" fmla="*/ 11289378 w 11462797"/>
              <a:gd name="connsiteY9" fmla="*/ 5532734 h 5705293"/>
              <a:gd name="connsiteX10" fmla="*/ 11256031 w 11462797"/>
              <a:gd name="connsiteY10" fmla="*/ 4334476 h 5705293"/>
              <a:gd name="connsiteX11" fmla="*/ 11290744 w 11462797"/>
              <a:gd name="connsiteY11" fmla="*/ 2985299 h 5705293"/>
              <a:gd name="connsiteX12" fmla="*/ 11199464 w 11462797"/>
              <a:gd name="connsiteY12" fmla="*/ 1250625 h 5705293"/>
              <a:gd name="connsiteX13" fmla="*/ 11425388 w 11462797"/>
              <a:gd name="connsiteY13" fmla="*/ 353297 h 5705293"/>
              <a:gd name="connsiteX14" fmla="*/ 10292006 w 11462797"/>
              <a:gd name="connsiteY14" fmla="*/ 7978 h 5705293"/>
              <a:gd name="connsiteX15" fmla="*/ 6935792 w 11462797"/>
              <a:gd name="connsiteY15" fmla="*/ 120202 h 5705293"/>
              <a:gd name="connsiteX16" fmla="*/ 3768968 w 11462797"/>
              <a:gd name="connsiteY16" fmla="*/ 241075 h 5705293"/>
              <a:gd name="connsiteX17" fmla="*/ 2239163 w 11462797"/>
              <a:gd name="connsiteY17" fmla="*/ 416124 h 5705293"/>
              <a:gd name="connsiteX18" fmla="*/ 953153 w 11462797"/>
              <a:gd name="connsiteY18" fmla="*/ 255984 h 5705293"/>
              <a:gd name="connsiteX0" fmla="*/ 996818 w 11506462"/>
              <a:gd name="connsiteY0" fmla="*/ 255984 h 5705293"/>
              <a:gd name="connsiteX1" fmla="*/ 163114 w 11506462"/>
              <a:gd name="connsiteY1" fmla="*/ 241075 h 5705293"/>
              <a:gd name="connsiteX2" fmla="*/ 154577 w 11506462"/>
              <a:gd name="connsiteY2" fmla="*/ 998066 h 5705293"/>
              <a:gd name="connsiteX3" fmla="*/ 119408 w 11506462"/>
              <a:gd name="connsiteY3" fmla="*/ 3835051 h 5705293"/>
              <a:gd name="connsiteX4" fmla="*/ 54419 w 11506462"/>
              <a:gd name="connsiteY4" fmla="*/ 5495062 h 5705293"/>
              <a:gd name="connsiteX5" fmla="*/ 1000800 w 11506462"/>
              <a:gd name="connsiteY5" fmla="*/ 5525677 h 5705293"/>
              <a:gd name="connsiteX6" fmla="*/ 3818209 w 11506462"/>
              <a:gd name="connsiteY6" fmla="*/ 5559367 h 5705293"/>
              <a:gd name="connsiteX7" fmla="*/ 7017585 w 11506462"/>
              <a:gd name="connsiteY7" fmla="*/ 5501549 h 5705293"/>
              <a:gd name="connsiteX8" fmla="*/ 10522785 w 11506462"/>
              <a:gd name="connsiteY8" fmla="*/ 5694353 h 5705293"/>
              <a:gd name="connsiteX9" fmla="*/ 11333043 w 11506462"/>
              <a:gd name="connsiteY9" fmla="*/ 5532734 h 5705293"/>
              <a:gd name="connsiteX10" fmla="*/ 11299696 w 11506462"/>
              <a:gd name="connsiteY10" fmla="*/ 4334476 h 5705293"/>
              <a:gd name="connsiteX11" fmla="*/ 11334409 w 11506462"/>
              <a:gd name="connsiteY11" fmla="*/ 2985299 h 5705293"/>
              <a:gd name="connsiteX12" fmla="*/ 11243129 w 11506462"/>
              <a:gd name="connsiteY12" fmla="*/ 1250625 h 5705293"/>
              <a:gd name="connsiteX13" fmla="*/ 11469053 w 11506462"/>
              <a:gd name="connsiteY13" fmla="*/ 353297 h 5705293"/>
              <a:gd name="connsiteX14" fmla="*/ 10335671 w 11506462"/>
              <a:gd name="connsiteY14" fmla="*/ 7978 h 5705293"/>
              <a:gd name="connsiteX15" fmla="*/ 6979457 w 11506462"/>
              <a:gd name="connsiteY15" fmla="*/ 120202 h 5705293"/>
              <a:gd name="connsiteX16" fmla="*/ 3812633 w 11506462"/>
              <a:gd name="connsiteY16" fmla="*/ 241075 h 5705293"/>
              <a:gd name="connsiteX17" fmla="*/ 2282828 w 11506462"/>
              <a:gd name="connsiteY17" fmla="*/ 416124 h 5705293"/>
              <a:gd name="connsiteX18" fmla="*/ 996818 w 11506462"/>
              <a:gd name="connsiteY18" fmla="*/ 255984 h 5705293"/>
              <a:gd name="connsiteX0" fmla="*/ 973395 w 11483039"/>
              <a:gd name="connsiteY0" fmla="*/ 255984 h 5705293"/>
              <a:gd name="connsiteX1" fmla="*/ 139691 w 11483039"/>
              <a:gd name="connsiteY1" fmla="*/ 241075 h 5705293"/>
              <a:gd name="connsiteX2" fmla="*/ 131154 w 11483039"/>
              <a:gd name="connsiteY2" fmla="*/ 998066 h 5705293"/>
              <a:gd name="connsiteX3" fmla="*/ 220272 w 11483039"/>
              <a:gd name="connsiteY3" fmla="*/ 3835051 h 5705293"/>
              <a:gd name="connsiteX4" fmla="*/ 30996 w 11483039"/>
              <a:gd name="connsiteY4" fmla="*/ 5495062 h 5705293"/>
              <a:gd name="connsiteX5" fmla="*/ 977377 w 11483039"/>
              <a:gd name="connsiteY5" fmla="*/ 5525677 h 5705293"/>
              <a:gd name="connsiteX6" fmla="*/ 3794786 w 11483039"/>
              <a:gd name="connsiteY6" fmla="*/ 5559367 h 5705293"/>
              <a:gd name="connsiteX7" fmla="*/ 6994162 w 11483039"/>
              <a:gd name="connsiteY7" fmla="*/ 5501549 h 5705293"/>
              <a:gd name="connsiteX8" fmla="*/ 10499362 w 11483039"/>
              <a:gd name="connsiteY8" fmla="*/ 5694353 h 5705293"/>
              <a:gd name="connsiteX9" fmla="*/ 11309620 w 11483039"/>
              <a:gd name="connsiteY9" fmla="*/ 5532734 h 5705293"/>
              <a:gd name="connsiteX10" fmla="*/ 11276273 w 11483039"/>
              <a:gd name="connsiteY10" fmla="*/ 4334476 h 5705293"/>
              <a:gd name="connsiteX11" fmla="*/ 11310986 w 11483039"/>
              <a:gd name="connsiteY11" fmla="*/ 2985299 h 5705293"/>
              <a:gd name="connsiteX12" fmla="*/ 11219706 w 11483039"/>
              <a:gd name="connsiteY12" fmla="*/ 1250625 h 5705293"/>
              <a:gd name="connsiteX13" fmla="*/ 11445630 w 11483039"/>
              <a:gd name="connsiteY13" fmla="*/ 353297 h 5705293"/>
              <a:gd name="connsiteX14" fmla="*/ 10312248 w 11483039"/>
              <a:gd name="connsiteY14" fmla="*/ 7978 h 5705293"/>
              <a:gd name="connsiteX15" fmla="*/ 6956034 w 11483039"/>
              <a:gd name="connsiteY15" fmla="*/ 120202 h 5705293"/>
              <a:gd name="connsiteX16" fmla="*/ 3789210 w 11483039"/>
              <a:gd name="connsiteY16" fmla="*/ 241075 h 5705293"/>
              <a:gd name="connsiteX17" fmla="*/ 2259405 w 11483039"/>
              <a:gd name="connsiteY17" fmla="*/ 416124 h 5705293"/>
              <a:gd name="connsiteX18" fmla="*/ 973395 w 11483039"/>
              <a:gd name="connsiteY18" fmla="*/ 255984 h 5705293"/>
              <a:gd name="connsiteX0" fmla="*/ 972745 w 11482389"/>
              <a:gd name="connsiteY0" fmla="*/ 255984 h 5705293"/>
              <a:gd name="connsiteX1" fmla="*/ 139041 w 11482389"/>
              <a:gd name="connsiteY1" fmla="*/ 241075 h 5705293"/>
              <a:gd name="connsiteX2" fmla="*/ 77238 w 11482389"/>
              <a:gd name="connsiteY2" fmla="*/ 1095720 h 5705293"/>
              <a:gd name="connsiteX3" fmla="*/ 219622 w 11482389"/>
              <a:gd name="connsiteY3" fmla="*/ 3835051 h 5705293"/>
              <a:gd name="connsiteX4" fmla="*/ 30346 w 11482389"/>
              <a:gd name="connsiteY4" fmla="*/ 5495062 h 5705293"/>
              <a:gd name="connsiteX5" fmla="*/ 976727 w 11482389"/>
              <a:gd name="connsiteY5" fmla="*/ 5525677 h 5705293"/>
              <a:gd name="connsiteX6" fmla="*/ 3794136 w 11482389"/>
              <a:gd name="connsiteY6" fmla="*/ 5559367 h 5705293"/>
              <a:gd name="connsiteX7" fmla="*/ 6993512 w 11482389"/>
              <a:gd name="connsiteY7" fmla="*/ 5501549 h 5705293"/>
              <a:gd name="connsiteX8" fmla="*/ 10498712 w 11482389"/>
              <a:gd name="connsiteY8" fmla="*/ 5694353 h 5705293"/>
              <a:gd name="connsiteX9" fmla="*/ 11308970 w 11482389"/>
              <a:gd name="connsiteY9" fmla="*/ 5532734 h 5705293"/>
              <a:gd name="connsiteX10" fmla="*/ 11275623 w 11482389"/>
              <a:gd name="connsiteY10" fmla="*/ 4334476 h 5705293"/>
              <a:gd name="connsiteX11" fmla="*/ 11310336 w 11482389"/>
              <a:gd name="connsiteY11" fmla="*/ 2985299 h 5705293"/>
              <a:gd name="connsiteX12" fmla="*/ 11219056 w 11482389"/>
              <a:gd name="connsiteY12" fmla="*/ 1250625 h 5705293"/>
              <a:gd name="connsiteX13" fmla="*/ 11444980 w 11482389"/>
              <a:gd name="connsiteY13" fmla="*/ 353297 h 5705293"/>
              <a:gd name="connsiteX14" fmla="*/ 10311598 w 11482389"/>
              <a:gd name="connsiteY14" fmla="*/ 7978 h 5705293"/>
              <a:gd name="connsiteX15" fmla="*/ 6955384 w 11482389"/>
              <a:gd name="connsiteY15" fmla="*/ 120202 h 5705293"/>
              <a:gd name="connsiteX16" fmla="*/ 3788560 w 11482389"/>
              <a:gd name="connsiteY16" fmla="*/ 241075 h 5705293"/>
              <a:gd name="connsiteX17" fmla="*/ 2258755 w 11482389"/>
              <a:gd name="connsiteY17" fmla="*/ 416124 h 5705293"/>
              <a:gd name="connsiteX18" fmla="*/ 972745 w 11482389"/>
              <a:gd name="connsiteY18" fmla="*/ 255984 h 5705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82389" h="5705293">
                <a:moveTo>
                  <a:pt x="972745" y="255984"/>
                </a:moveTo>
                <a:cubicBezTo>
                  <a:pt x="619459" y="226809"/>
                  <a:pt x="288292" y="101119"/>
                  <a:pt x="139041" y="241075"/>
                </a:cubicBezTo>
                <a:cubicBezTo>
                  <a:pt x="-10210" y="381031"/>
                  <a:pt x="63808" y="496724"/>
                  <a:pt x="77238" y="1095720"/>
                </a:cubicBezTo>
                <a:cubicBezTo>
                  <a:pt x="90668" y="1694716"/>
                  <a:pt x="227437" y="3101827"/>
                  <a:pt x="219622" y="3835051"/>
                </a:cubicBezTo>
                <a:cubicBezTo>
                  <a:pt x="211807" y="4568275"/>
                  <a:pt x="-95838" y="5213291"/>
                  <a:pt x="30346" y="5495062"/>
                </a:cubicBezTo>
                <a:cubicBezTo>
                  <a:pt x="156530" y="5776833"/>
                  <a:pt x="349429" y="5514960"/>
                  <a:pt x="976727" y="5525677"/>
                </a:cubicBezTo>
                <a:lnTo>
                  <a:pt x="3794136" y="5559367"/>
                </a:lnTo>
                <a:cubicBezTo>
                  <a:pt x="4796933" y="5555346"/>
                  <a:pt x="5876083" y="5479051"/>
                  <a:pt x="6993512" y="5501549"/>
                </a:cubicBezTo>
                <a:cubicBezTo>
                  <a:pt x="8110941" y="5524047"/>
                  <a:pt x="9779469" y="5689156"/>
                  <a:pt x="10498712" y="5694353"/>
                </a:cubicBezTo>
                <a:cubicBezTo>
                  <a:pt x="11217955" y="5699551"/>
                  <a:pt x="11179485" y="5759380"/>
                  <a:pt x="11308970" y="5532734"/>
                </a:cubicBezTo>
                <a:cubicBezTo>
                  <a:pt x="11438455" y="5306088"/>
                  <a:pt x="11275395" y="4759048"/>
                  <a:pt x="11275623" y="4334476"/>
                </a:cubicBezTo>
                <a:cubicBezTo>
                  <a:pt x="11275851" y="3909904"/>
                  <a:pt x="11319764" y="3499274"/>
                  <a:pt x="11310336" y="2985299"/>
                </a:cubicBezTo>
                <a:cubicBezTo>
                  <a:pt x="11300908" y="2471324"/>
                  <a:pt x="11196615" y="1689292"/>
                  <a:pt x="11219056" y="1250625"/>
                </a:cubicBezTo>
                <a:cubicBezTo>
                  <a:pt x="11241497" y="811958"/>
                  <a:pt x="11596223" y="560405"/>
                  <a:pt x="11444980" y="353297"/>
                </a:cubicBezTo>
                <a:cubicBezTo>
                  <a:pt x="11293737" y="146189"/>
                  <a:pt x="11059864" y="46827"/>
                  <a:pt x="10311598" y="7978"/>
                </a:cubicBezTo>
                <a:cubicBezTo>
                  <a:pt x="9563332" y="-30871"/>
                  <a:pt x="8074122" y="82794"/>
                  <a:pt x="6955384" y="120202"/>
                </a:cubicBezTo>
                <a:lnTo>
                  <a:pt x="3788560" y="241075"/>
                </a:lnTo>
                <a:cubicBezTo>
                  <a:pt x="3032422" y="291875"/>
                  <a:pt x="2728057" y="413639"/>
                  <a:pt x="2258755" y="416124"/>
                </a:cubicBezTo>
                <a:cubicBezTo>
                  <a:pt x="1789453" y="418609"/>
                  <a:pt x="1326031" y="285159"/>
                  <a:pt x="972745" y="255984"/>
                </a:cubicBezTo>
                <a:close/>
              </a:path>
            </a:pathLst>
          </a:custGeom>
          <a:noFill/>
          <a:ln w="104775"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266526" y="1605931"/>
            <a:ext cx="1491913" cy="3638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제네릭 타입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774424" y="1486869"/>
            <a:ext cx="6643152" cy="902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타입을 파라미터로 가지는 클래스와 인터페이스를 말한다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선언시 클래스 또는 인터페이스 이름 뒤에 "&lt; &gt;"부호가 붙는다.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"&lt; &gt;" 사이에는 타입 파라미터가 위치한다.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32581" y="2870971"/>
            <a:ext cx="3539192" cy="25563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public class Box&lt;T&gt; 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private T t;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​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public T get() { return t;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​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public void set(T t) { this.t = t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612309" y="2796555"/>
            <a:ext cx="4249995" cy="2554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Box&lt;String&gt; box = new Box&lt;String&gt;();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public class Box&lt;String&gt; {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private String t;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​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public String get() { return t;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​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  public void set(String t) { this.t = t }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552777" y="2424486"/>
            <a:ext cx="2349163" cy="393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String </a:t>
            </a:r>
            <a:r>
              <a:rPr lang="ko-KR" altLang="en-US" sz="2000" b="1">
                <a:solidFill>
                  <a:schemeClr val="bg1"/>
                </a:solidFill>
              </a:rPr>
              <a:t>객체일 경우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284951" y="5490344"/>
            <a:ext cx="9622098" cy="6418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※클래스를 설계할 때 타입파라미터로 설계를 해 두고, 실 사용시 구체적 클래스 지정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와이드스크린</ep:PresentationFormat>
  <ep:Paragraphs>15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2018-05-09T06:13:43.000</dcterms:created>
  <dc:creator>요청사항</dc:creator>
  <cp:lastModifiedBy>Hoons_PC</cp:lastModifiedBy>
  <dcterms:modified xsi:type="dcterms:W3CDTF">2019-03-28T09:11:42.694</dcterms:modified>
  <cp:revision>442</cp:revision>
  <dc:title>PowerPoint 프레젠테이션</dc:title>
</cp:coreProperties>
</file>