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 horzBarState="maximized">
    <p:restoredLeft sz="7583"/>
    <p:restoredTop sz="95990"/>
  </p:normalViewPr>
  <p:slideViewPr>
    <p:cSldViewPr snapToGrid="0">
      <p:cViewPr varScale="1">
        <p:scale>
          <a:sx n="83" d="100"/>
          <a:sy n="83" d="100"/>
        </p:scale>
        <p:origin x="102" y="540"/>
      </p:cViewPr>
      <p:guideLst>
        <p:guide orient="horz" pos="2157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95EC68C-9018-4E04-8B39-5659FE5775CE}" type="datetime1">
              <a:rPr lang="ko-KR" altLang="en-US"/>
              <a:pPr lvl="0">
                <a:defRPr lang="ko-KR" altLang="en-US"/>
              </a:pPr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4678AB1-E21A-43B6-BD14-C8BB7D8057D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2670629" y="2187462"/>
            <a:ext cx="6342742" cy="1515525"/>
            <a:chOff x="2670629" y="2187462"/>
            <a:chExt cx="6342742" cy="1515525"/>
          </a:xfrm>
        </p:grpSpPr>
        <p:sp>
          <p:nvSpPr>
            <p:cNvPr id="10" name="자유형 9"/>
            <p:cNvSpPr/>
            <p:nvPr/>
          </p:nvSpPr>
          <p:spPr>
            <a:xfrm>
              <a:off x="2888343" y="2249262"/>
              <a:ext cx="5979886" cy="1350298"/>
            </a:xfrm>
            <a:custGeom>
              <a:avLst/>
              <a:gdLst>
                <a:gd name="connsiteX0" fmla="*/ 0 w 5979886"/>
                <a:gd name="connsiteY0" fmla="*/ 1190624 h 1350298"/>
                <a:gd name="connsiteX1" fmla="*/ 1364343 w 5979886"/>
                <a:gd name="connsiteY1" fmla="*/ 452 h 1350298"/>
                <a:gd name="connsiteX2" fmla="*/ 841828 w 5979886"/>
                <a:gd name="connsiteY2" fmla="*/ 1306738 h 1350298"/>
                <a:gd name="connsiteX3" fmla="*/ 2307771 w 5979886"/>
                <a:gd name="connsiteY3" fmla="*/ 189138 h 1350298"/>
                <a:gd name="connsiteX4" fmla="*/ 1973943 w 5979886"/>
                <a:gd name="connsiteY4" fmla="*/ 1248681 h 1350298"/>
                <a:gd name="connsiteX5" fmla="*/ 3468914 w 5979886"/>
                <a:gd name="connsiteY5" fmla="*/ 174624 h 1350298"/>
                <a:gd name="connsiteX6" fmla="*/ 3381828 w 5979886"/>
                <a:gd name="connsiteY6" fmla="*/ 1306738 h 1350298"/>
                <a:gd name="connsiteX7" fmla="*/ 4572000 w 5979886"/>
                <a:gd name="connsiteY7" fmla="*/ 363309 h 1350298"/>
                <a:gd name="connsiteX8" fmla="*/ 4470400 w 5979886"/>
                <a:gd name="connsiteY8" fmla="*/ 1350281 h 1350298"/>
                <a:gd name="connsiteX9" fmla="*/ 5399314 w 5979886"/>
                <a:gd name="connsiteY9" fmla="*/ 334281 h 1350298"/>
                <a:gd name="connsiteX10" fmla="*/ 5631543 w 5979886"/>
                <a:gd name="connsiteY10" fmla="*/ 1001938 h 1350298"/>
                <a:gd name="connsiteX11" fmla="*/ 5979886 w 5979886"/>
                <a:gd name="connsiteY11" fmla="*/ 551995 h 13502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79886" h="1350298">
                  <a:moveTo>
                    <a:pt x="0" y="1190624"/>
                  </a:moveTo>
                  <a:cubicBezTo>
                    <a:pt x="612019" y="585862"/>
                    <a:pt x="1224038" y="-18900"/>
                    <a:pt x="1364343" y="452"/>
                  </a:cubicBezTo>
                  <a:cubicBezTo>
                    <a:pt x="1504648" y="19804"/>
                    <a:pt x="684590" y="1275290"/>
                    <a:pt x="841828" y="1306738"/>
                  </a:cubicBezTo>
                  <a:cubicBezTo>
                    <a:pt x="999066" y="1338186"/>
                    <a:pt x="2119085" y="198814"/>
                    <a:pt x="2307771" y="189138"/>
                  </a:cubicBezTo>
                  <a:cubicBezTo>
                    <a:pt x="2496457" y="179462"/>
                    <a:pt x="1780419" y="1251100"/>
                    <a:pt x="1973943" y="1248681"/>
                  </a:cubicBezTo>
                  <a:cubicBezTo>
                    <a:pt x="2167467" y="1246262"/>
                    <a:pt x="3234267" y="164948"/>
                    <a:pt x="3468914" y="174624"/>
                  </a:cubicBezTo>
                  <a:cubicBezTo>
                    <a:pt x="3703561" y="184300"/>
                    <a:pt x="3197980" y="1275290"/>
                    <a:pt x="3381828" y="1306738"/>
                  </a:cubicBezTo>
                  <a:cubicBezTo>
                    <a:pt x="3565676" y="1338186"/>
                    <a:pt x="4390571" y="356052"/>
                    <a:pt x="4572000" y="363309"/>
                  </a:cubicBezTo>
                  <a:cubicBezTo>
                    <a:pt x="4753429" y="370566"/>
                    <a:pt x="4332514" y="1355119"/>
                    <a:pt x="4470400" y="1350281"/>
                  </a:cubicBezTo>
                  <a:cubicBezTo>
                    <a:pt x="4608286" y="1345443"/>
                    <a:pt x="5205790" y="392338"/>
                    <a:pt x="5399314" y="334281"/>
                  </a:cubicBezTo>
                  <a:cubicBezTo>
                    <a:pt x="5592838" y="276224"/>
                    <a:pt x="5534781" y="965652"/>
                    <a:pt x="5631543" y="1001938"/>
                  </a:cubicBezTo>
                  <a:cubicBezTo>
                    <a:pt x="5728305" y="1038224"/>
                    <a:pt x="5854095" y="795109"/>
                    <a:pt x="5979886" y="551995"/>
                  </a:cubicBezTo>
                </a:path>
              </a:pathLst>
            </a:custGeom>
            <a:noFill/>
            <a:ln w="279400" cap="rnd">
              <a:solidFill>
                <a:schemeClr val="bg1">
                  <a:alpha val="11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2670629" y="2187462"/>
              <a:ext cx="6342742" cy="1515525"/>
            </a:xfrm>
            <a:custGeom>
              <a:avLst/>
              <a:gdLst>
                <a:gd name="connsiteX0" fmla="*/ 0 w 6342742"/>
                <a:gd name="connsiteY0" fmla="*/ 1150824 h 1515525"/>
                <a:gd name="connsiteX1" fmla="*/ 2293257 w 6342742"/>
                <a:gd name="connsiteY1" fmla="*/ 4195 h 1515525"/>
                <a:gd name="connsiteX2" fmla="*/ 696685 w 6342742"/>
                <a:gd name="connsiteY2" fmla="*/ 1513681 h 1515525"/>
                <a:gd name="connsiteX3" fmla="*/ 3048000 w 6342742"/>
                <a:gd name="connsiteY3" fmla="*/ 338024 h 1515525"/>
                <a:gd name="connsiteX4" fmla="*/ 2119085 w 6342742"/>
                <a:gd name="connsiteY4" fmla="*/ 1455624 h 1515525"/>
                <a:gd name="connsiteX5" fmla="*/ 4426857 w 6342742"/>
                <a:gd name="connsiteY5" fmla="*/ 178367 h 1515525"/>
                <a:gd name="connsiteX6" fmla="*/ 3265714 w 6342742"/>
                <a:gd name="connsiteY6" fmla="*/ 1513681 h 1515525"/>
                <a:gd name="connsiteX7" fmla="*/ 5326742 w 6342742"/>
                <a:gd name="connsiteY7" fmla="*/ 163852 h 1515525"/>
                <a:gd name="connsiteX8" fmla="*/ 4484914 w 6342742"/>
                <a:gd name="connsiteY8" fmla="*/ 1324995 h 1515525"/>
                <a:gd name="connsiteX9" fmla="*/ 5776685 w 6342742"/>
                <a:gd name="connsiteY9" fmla="*/ 570252 h 1515525"/>
                <a:gd name="connsiteX10" fmla="*/ 5210628 w 6342742"/>
                <a:gd name="connsiteY10" fmla="*/ 1484652 h 1515525"/>
                <a:gd name="connsiteX11" fmla="*/ 6342742 w 6342742"/>
                <a:gd name="connsiteY11" fmla="*/ 758938 h 1515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2742" h="1515525">
                  <a:moveTo>
                    <a:pt x="0" y="1150824"/>
                  </a:moveTo>
                  <a:cubicBezTo>
                    <a:pt x="1088571" y="547271"/>
                    <a:pt x="2177143" y="-56281"/>
                    <a:pt x="2293257" y="4195"/>
                  </a:cubicBezTo>
                  <a:cubicBezTo>
                    <a:pt x="2409371" y="64671"/>
                    <a:pt x="570895" y="1458043"/>
                    <a:pt x="696685" y="1513681"/>
                  </a:cubicBezTo>
                  <a:cubicBezTo>
                    <a:pt x="822475" y="1569319"/>
                    <a:pt x="2810933" y="347700"/>
                    <a:pt x="3048000" y="338024"/>
                  </a:cubicBezTo>
                  <a:cubicBezTo>
                    <a:pt x="3285067" y="328348"/>
                    <a:pt x="1889276" y="1482234"/>
                    <a:pt x="2119085" y="1455624"/>
                  </a:cubicBezTo>
                  <a:cubicBezTo>
                    <a:pt x="2348895" y="1429015"/>
                    <a:pt x="4235752" y="168691"/>
                    <a:pt x="4426857" y="178367"/>
                  </a:cubicBezTo>
                  <a:cubicBezTo>
                    <a:pt x="4617962" y="188043"/>
                    <a:pt x="3115733" y="1516100"/>
                    <a:pt x="3265714" y="1513681"/>
                  </a:cubicBezTo>
                  <a:cubicBezTo>
                    <a:pt x="3415695" y="1511262"/>
                    <a:pt x="5123542" y="195300"/>
                    <a:pt x="5326742" y="163852"/>
                  </a:cubicBezTo>
                  <a:cubicBezTo>
                    <a:pt x="5529942" y="132404"/>
                    <a:pt x="4409924" y="1257262"/>
                    <a:pt x="4484914" y="1324995"/>
                  </a:cubicBezTo>
                  <a:cubicBezTo>
                    <a:pt x="4559904" y="1392728"/>
                    <a:pt x="5655733" y="543643"/>
                    <a:pt x="5776685" y="570252"/>
                  </a:cubicBezTo>
                  <a:cubicBezTo>
                    <a:pt x="5897637" y="596861"/>
                    <a:pt x="5116285" y="1453204"/>
                    <a:pt x="5210628" y="1484652"/>
                  </a:cubicBezTo>
                  <a:cubicBezTo>
                    <a:pt x="5304971" y="1516100"/>
                    <a:pt x="5823856" y="1137519"/>
                    <a:pt x="6342742" y="758938"/>
                  </a:cubicBezTo>
                </a:path>
              </a:pathLst>
            </a:custGeom>
            <a:noFill/>
            <a:ln w="254000" cap="rnd">
              <a:solidFill>
                <a:schemeClr val="bg1">
                  <a:alpha val="1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149813" y="2222500"/>
            <a:ext cx="6830476" cy="118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rgbClr val="ffc000"/>
                </a:solidFill>
                <a:latin typeface="야놀자 야체 B"/>
                <a:ea typeface="야놀자 야체 B"/>
              </a:rPr>
              <a:t>컬렉션 프레임워크</a:t>
            </a:r>
            <a:endParaRPr lang="ko-KR" altLang="en-US" sz="4800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009" y="2636740"/>
            <a:ext cx="5431493" cy="118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chemeClr val="bg1"/>
                </a:solidFill>
                <a:latin typeface="야놀자 야체 B"/>
                <a:ea typeface="야놀자 야체 B"/>
              </a:rPr>
              <a:t>이것이 자바다</a:t>
            </a:r>
            <a:endParaRPr lang="ko-KR" altLang="en-US" sz="4800">
              <a:solidFill>
                <a:schemeClr val="bg1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44" name="그룹 43"/>
          <p:cNvGrpSpPr/>
          <p:nvPr/>
        </p:nvGrpSpPr>
        <p:grpSpPr>
          <a:xfrm rot="20700000">
            <a:off x="2901821" y="1876378"/>
            <a:ext cx="2288977" cy="6214331"/>
            <a:chOff x="4530862" y="4206621"/>
            <a:chExt cx="2632182" cy="714609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530862" y="4206621"/>
              <a:ext cx="1369358" cy="2375657"/>
            </a:xfrm>
            <a:prstGeom prst="roundRect">
              <a:avLst>
                <a:gd name="adj" fmla="val 13189"/>
              </a:avLst>
            </a:prstGeom>
            <a:solidFill>
              <a:srgbClr val="914b05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19288" y="4293736"/>
              <a:ext cx="1211332" cy="2197552"/>
            </a:xfrm>
            <a:prstGeom prst="roundRect">
              <a:avLst>
                <a:gd name="adj" fmla="val 1318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800000" flipH="1">
              <a:off x="5003269" y="5114873"/>
              <a:ext cx="1778809" cy="1784400"/>
            </a:xfrm>
            <a:custGeom>
              <a:avLst/>
              <a:gdLst>
                <a:gd name="connsiteX0" fmla="*/ 1374607 w 1778809"/>
                <a:gd name="connsiteY0" fmla="*/ 36711 h 1784400"/>
                <a:gd name="connsiteX1" fmla="*/ 1149630 w 1778809"/>
                <a:gd name="connsiteY1" fmla="*/ 10979 h 1784400"/>
                <a:gd name="connsiteX2" fmla="*/ 1066788 w 1778809"/>
                <a:gd name="connsiteY2" fmla="*/ 1243 h 1784400"/>
                <a:gd name="connsiteX3" fmla="*/ 1056848 w 1778809"/>
                <a:gd name="connsiteY3" fmla="*/ 207 h 1784400"/>
                <a:gd name="connsiteX4" fmla="*/ 1037380 w 1778809"/>
                <a:gd name="connsiteY4" fmla="*/ 0 h 1784400"/>
                <a:gd name="connsiteX5" fmla="*/ 1018326 w 1778809"/>
                <a:gd name="connsiteY5" fmla="*/ 1450 h 1784400"/>
                <a:gd name="connsiteX6" fmla="*/ 999687 w 1778809"/>
                <a:gd name="connsiteY6" fmla="*/ 4972 h 1784400"/>
                <a:gd name="connsiteX7" fmla="*/ 981462 w 1778809"/>
                <a:gd name="connsiteY7" fmla="*/ 10358 h 1784400"/>
                <a:gd name="connsiteX8" fmla="*/ 963444 w 1778809"/>
                <a:gd name="connsiteY8" fmla="*/ 17609 h 1784400"/>
                <a:gd name="connsiteX9" fmla="*/ 946876 w 1778809"/>
                <a:gd name="connsiteY9" fmla="*/ 26516 h 1784400"/>
                <a:gd name="connsiteX10" fmla="*/ 930722 w 1778809"/>
                <a:gd name="connsiteY10" fmla="*/ 37288 h 1784400"/>
                <a:gd name="connsiteX11" fmla="*/ 923059 w 1778809"/>
                <a:gd name="connsiteY11" fmla="*/ 43502 h 1784400"/>
                <a:gd name="connsiteX12" fmla="*/ 556073 w 1778809"/>
                <a:gd name="connsiteY12" fmla="*/ 346978 h 1784400"/>
                <a:gd name="connsiteX13" fmla="*/ 546339 w 1778809"/>
                <a:gd name="connsiteY13" fmla="*/ 355264 h 1784400"/>
                <a:gd name="connsiteX14" fmla="*/ 528114 w 1778809"/>
                <a:gd name="connsiteY14" fmla="*/ 373079 h 1784400"/>
                <a:gd name="connsiteX15" fmla="*/ 511131 w 1778809"/>
                <a:gd name="connsiteY15" fmla="*/ 392137 h 1784400"/>
                <a:gd name="connsiteX16" fmla="*/ 495598 w 1778809"/>
                <a:gd name="connsiteY16" fmla="*/ 412438 h 1784400"/>
                <a:gd name="connsiteX17" fmla="*/ 481929 w 1778809"/>
                <a:gd name="connsiteY17" fmla="*/ 433775 h 1784400"/>
                <a:gd name="connsiteX18" fmla="*/ 469710 w 1778809"/>
                <a:gd name="connsiteY18" fmla="*/ 456147 h 1784400"/>
                <a:gd name="connsiteX19" fmla="*/ 459356 w 1778809"/>
                <a:gd name="connsiteY19" fmla="*/ 479348 h 1784400"/>
                <a:gd name="connsiteX20" fmla="*/ 450657 w 1778809"/>
                <a:gd name="connsiteY20" fmla="*/ 503584 h 1784400"/>
                <a:gd name="connsiteX21" fmla="*/ 446929 w 1778809"/>
                <a:gd name="connsiteY21" fmla="*/ 515807 h 1784400"/>
                <a:gd name="connsiteX22" fmla="*/ 430568 w 1778809"/>
                <a:gd name="connsiteY22" fmla="*/ 575052 h 1784400"/>
                <a:gd name="connsiteX23" fmla="*/ 388526 w 1778809"/>
                <a:gd name="connsiteY23" fmla="*/ 718608 h 1784400"/>
                <a:gd name="connsiteX24" fmla="*/ 353318 w 1778809"/>
                <a:gd name="connsiteY24" fmla="*/ 830469 h 1784400"/>
                <a:gd name="connsiteX25" fmla="*/ 329501 w 1778809"/>
                <a:gd name="connsiteY25" fmla="*/ 901108 h 1784400"/>
                <a:gd name="connsiteX26" fmla="*/ 305892 w 1778809"/>
                <a:gd name="connsiteY26" fmla="*/ 964288 h 1784400"/>
                <a:gd name="connsiteX27" fmla="*/ 283525 w 1778809"/>
                <a:gd name="connsiteY27" fmla="*/ 1017527 h 1784400"/>
                <a:gd name="connsiteX28" fmla="*/ 273169 w 1778809"/>
                <a:gd name="connsiteY28" fmla="*/ 1038242 h 1784400"/>
                <a:gd name="connsiteX29" fmla="*/ 0 w 1778809"/>
                <a:gd name="connsiteY29" fmla="*/ 1311474 h 1784400"/>
                <a:gd name="connsiteX30" fmla="*/ 473025 w 1778809"/>
                <a:gd name="connsiteY30" fmla="*/ 1784400 h 1784400"/>
                <a:gd name="connsiteX31" fmla="*/ 604534 w 1778809"/>
                <a:gd name="connsiteY31" fmla="*/ 1652859 h 1784400"/>
                <a:gd name="connsiteX32" fmla="*/ 614061 w 1778809"/>
                <a:gd name="connsiteY32" fmla="*/ 1643952 h 1784400"/>
                <a:gd name="connsiteX33" fmla="*/ 634564 w 1778809"/>
                <a:gd name="connsiteY33" fmla="*/ 1627793 h 1784400"/>
                <a:gd name="connsiteX34" fmla="*/ 656932 w 1778809"/>
                <a:gd name="connsiteY34" fmla="*/ 1614536 h 1784400"/>
                <a:gd name="connsiteX35" fmla="*/ 680748 w 1778809"/>
                <a:gd name="connsiteY35" fmla="*/ 1604179 h 1784400"/>
                <a:gd name="connsiteX36" fmla="*/ 693381 w 1778809"/>
                <a:gd name="connsiteY36" fmla="*/ 1600243 h 1784400"/>
                <a:gd name="connsiteX37" fmla="*/ 968000 w 1778809"/>
                <a:gd name="connsiteY37" fmla="*/ 1507853 h 1784400"/>
                <a:gd name="connsiteX38" fmla="*/ 984154 w 1778809"/>
                <a:gd name="connsiteY38" fmla="*/ 1502260 h 1784400"/>
                <a:gd name="connsiteX39" fmla="*/ 1015427 w 1778809"/>
                <a:gd name="connsiteY39" fmla="*/ 1488796 h 1784400"/>
                <a:gd name="connsiteX40" fmla="*/ 1045457 w 1778809"/>
                <a:gd name="connsiteY40" fmla="*/ 1473259 h 1784400"/>
                <a:gd name="connsiteX41" fmla="*/ 1074451 w 1778809"/>
                <a:gd name="connsiteY41" fmla="*/ 1455651 h 1784400"/>
                <a:gd name="connsiteX42" fmla="*/ 1102203 w 1778809"/>
                <a:gd name="connsiteY42" fmla="*/ 1436179 h 1784400"/>
                <a:gd name="connsiteX43" fmla="*/ 1128505 w 1778809"/>
                <a:gd name="connsiteY43" fmla="*/ 1414428 h 1784400"/>
                <a:gd name="connsiteX44" fmla="*/ 1152943 w 1778809"/>
                <a:gd name="connsiteY44" fmla="*/ 1391227 h 1784400"/>
                <a:gd name="connsiteX45" fmla="*/ 1176139 w 1778809"/>
                <a:gd name="connsiteY45" fmla="*/ 1366162 h 1784400"/>
                <a:gd name="connsiteX46" fmla="*/ 1186908 w 1778809"/>
                <a:gd name="connsiteY46" fmla="*/ 1352698 h 1784400"/>
                <a:gd name="connsiteX47" fmla="*/ 1325874 w 1778809"/>
                <a:gd name="connsiteY47" fmla="*/ 1177033 h 1784400"/>
                <a:gd name="connsiteX48" fmla="*/ 1732211 w 1778809"/>
                <a:gd name="connsiteY48" fmla="*/ 770395 h 1784400"/>
                <a:gd name="connsiteX49" fmla="*/ 1740701 w 1778809"/>
                <a:gd name="connsiteY49" fmla="*/ 761488 h 1784400"/>
                <a:gd name="connsiteX50" fmla="*/ 1755613 w 1778809"/>
                <a:gd name="connsiteY50" fmla="*/ 743258 h 1784400"/>
                <a:gd name="connsiteX51" fmla="*/ 1767211 w 1778809"/>
                <a:gd name="connsiteY51" fmla="*/ 724615 h 1784400"/>
                <a:gd name="connsiteX52" fmla="*/ 1774874 w 1778809"/>
                <a:gd name="connsiteY52" fmla="*/ 705143 h 1784400"/>
                <a:gd name="connsiteX53" fmla="*/ 1778809 w 1778809"/>
                <a:gd name="connsiteY53" fmla="*/ 686085 h 1784400"/>
                <a:gd name="connsiteX54" fmla="*/ 1777980 w 1778809"/>
                <a:gd name="connsiteY54" fmla="*/ 666613 h 1784400"/>
                <a:gd name="connsiteX55" fmla="*/ 1771974 w 1778809"/>
                <a:gd name="connsiteY55" fmla="*/ 647762 h 1784400"/>
                <a:gd name="connsiteX56" fmla="*/ 1760376 w 1778809"/>
                <a:gd name="connsiteY56" fmla="*/ 629740 h 1784400"/>
                <a:gd name="connsiteX57" fmla="*/ 1751885 w 1778809"/>
                <a:gd name="connsiteY57" fmla="*/ 620625 h 1784400"/>
                <a:gd name="connsiteX58" fmla="*/ 1748365 w 1778809"/>
                <a:gd name="connsiteY58" fmla="*/ 616482 h 1784400"/>
                <a:gd name="connsiteX59" fmla="*/ 1740702 w 1778809"/>
                <a:gd name="connsiteY59" fmla="*/ 608817 h 1784400"/>
                <a:gd name="connsiteX60" fmla="*/ 1726619 w 1778809"/>
                <a:gd name="connsiteY60" fmla="*/ 598874 h 1784400"/>
                <a:gd name="connsiteX61" fmla="*/ 1704459 w 1778809"/>
                <a:gd name="connsiteY61" fmla="*/ 589345 h 1784400"/>
                <a:gd name="connsiteX62" fmla="*/ 1679192 w 1778809"/>
                <a:gd name="connsiteY62" fmla="*/ 583130 h 1784400"/>
                <a:gd name="connsiteX63" fmla="*/ 1650819 w 1778809"/>
                <a:gd name="connsiteY63" fmla="*/ 579817 h 1784400"/>
                <a:gd name="connsiteX64" fmla="*/ 1620375 w 1778809"/>
                <a:gd name="connsiteY64" fmla="*/ 580231 h 1784400"/>
                <a:gd name="connsiteX65" fmla="*/ 1587860 w 1778809"/>
                <a:gd name="connsiteY65" fmla="*/ 583131 h 1784400"/>
                <a:gd name="connsiteX66" fmla="*/ 1554309 w 1778809"/>
                <a:gd name="connsiteY66" fmla="*/ 589138 h 1784400"/>
                <a:gd name="connsiteX67" fmla="*/ 1519309 w 1778809"/>
                <a:gd name="connsiteY67" fmla="*/ 597839 h 1784400"/>
                <a:gd name="connsiteX68" fmla="*/ 1484102 w 1778809"/>
                <a:gd name="connsiteY68" fmla="*/ 608817 h 1784400"/>
                <a:gd name="connsiteX69" fmla="*/ 1449308 w 1778809"/>
                <a:gd name="connsiteY69" fmla="*/ 622282 h 1784400"/>
                <a:gd name="connsiteX70" fmla="*/ 1414929 w 1778809"/>
                <a:gd name="connsiteY70" fmla="*/ 637818 h 1784400"/>
                <a:gd name="connsiteX71" fmla="*/ 1381585 w 1778809"/>
                <a:gd name="connsiteY71" fmla="*/ 655220 h 1784400"/>
                <a:gd name="connsiteX72" fmla="*/ 1349899 w 1778809"/>
                <a:gd name="connsiteY72" fmla="*/ 674691 h 1784400"/>
                <a:gd name="connsiteX73" fmla="*/ 1320076 w 1778809"/>
                <a:gd name="connsiteY73" fmla="*/ 695821 h 1784400"/>
                <a:gd name="connsiteX74" fmla="*/ 1293359 w 1778809"/>
                <a:gd name="connsiteY74" fmla="*/ 718607 h 1784400"/>
                <a:gd name="connsiteX75" fmla="*/ 1281140 w 1778809"/>
                <a:gd name="connsiteY75" fmla="*/ 730415 h 1784400"/>
                <a:gd name="connsiteX76" fmla="*/ 1183802 w 1778809"/>
                <a:gd name="connsiteY76" fmla="*/ 827776 h 1784400"/>
                <a:gd name="connsiteX77" fmla="*/ 1109866 w 1778809"/>
                <a:gd name="connsiteY77" fmla="*/ 901729 h 1784400"/>
                <a:gd name="connsiteX78" fmla="*/ 1102410 w 1778809"/>
                <a:gd name="connsiteY78" fmla="*/ 908565 h 1784400"/>
                <a:gd name="connsiteX79" fmla="*/ 1086049 w 1778809"/>
                <a:gd name="connsiteY79" fmla="*/ 919545 h 1784400"/>
                <a:gd name="connsiteX80" fmla="*/ 1067824 w 1778809"/>
                <a:gd name="connsiteY80" fmla="*/ 927001 h 1784400"/>
                <a:gd name="connsiteX81" fmla="*/ 1048149 w 1778809"/>
                <a:gd name="connsiteY81" fmla="*/ 930937 h 1784400"/>
                <a:gd name="connsiteX82" fmla="*/ 1038001 w 1778809"/>
                <a:gd name="connsiteY82" fmla="*/ 931145 h 1784400"/>
                <a:gd name="connsiteX83" fmla="*/ 1036551 w 1778809"/>
                <a:gd name="connsiteY83" fmla="*/ 931145 h 1784400"/>
                <a:gd name="connsiteX84" fmla="*/ 1028268 w 1778809"/>
                <a:gd name="connsiteY84" fmla="*/ 930937 h 1784400"/>
                <a:gd name="connsiteX85" fmla="*/ 1010871 w 1778809"/>
                <a:gd name="connsiteY85" fmla="*/ 927001 h 1784400"/>
                <a:gd name="connsiteX86" fmla="*/ 993681 w 1778809"/>
                <a:gd name="connsiteY86" fmla="*/ 919958 h 1784400"/>
                <a:gd name="connsiteX87" fmla="*/ 977320 w 1778809"/>
                <a:gd name="connsiteY87" fmla="*/ 910015 h 1784400"/>
                <a:gd name="connsiteX88" fmla="*/ 962408 w 1778809"/>
                <a:gd name="connsiteY88" fmla="*/ 897793 h 1784400"/>
                <a:gd name="connsiteX89" fmla="*/ 948947 w 1778809"/>
                <a:gd name="connsiteY89" fmla="*/ 883914 h 1784400"/>
                <a:gd name="connsiteX90" fmla="*/ 938178 w 1778809"/>
                <a:gd name="connsiteY90" fmla="*/ 868585 h 1784400"/>
                <a:gd name="connsiteX91" fmla="*/ 930100 w 1778809"/>
                <a:gd name="connsiteY91" fmla="*/ 852842 h 1784400"/>
                <a:gd name="connsiteX92" fmla="*/ 927822 w 1778809"/>
                <a:gd name="connsiteY92" fmla="*/ 844348 h 1784400"/>
                <a:gd name="connsiteX93" fmla="*/ 927822 w 1778809"/>
                <a:gd name="connsiteY93" fmla="*/ 452211 h 1784400"/>
                <a:gd name="connsiteX94" fmla="*/ 1071966 w 1778809"/>
                <a:gd name="connsiteY94" fmla="*/ 333099 h 1784400"/>
                <a:gd name="connsiteX95" fmla="*/ 1216179 w 1778809"/>
                <a:gd name="connsiteY95" fmla="*/ 311117 h 1784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78809" h="1784400">
                  <a:moveTo>
                    <a:pt x="1374607" y="36711"/>
                  </a:moveTo>
                  <a:lnTo>
                    <a:pt x="1149630" y="10979"/>
                  </a:lnTo>
                  <a:lnTo>
                    <a:pt x="1066788" y="1243"/>
                  </a:lnTo>
                  <a:lnTo>
                    <a:pt x="1056848" y="207"/>
                  </a:lnTo>
                  <a:lnTo>
                    <a:pt x="1037380" y="0"/>
                  </a:lnTo>
                  <a:lnTo>
                    <a:pt x="1018326" y="1450"/>
                  </a:lnTo>
                  <a:lnTo>
                    <a:pt x="999687" y="4972"/>
                  </a:lnTo>
                  <a:lnTo>
                    <a:pt x="981462" y="10358"/>
                  </a:lnTo>
                  <a:lnTo>
                    <a:pt x="963444" y="17609"/>
                  </a:lnTo>
                  <a:lnTo>
                    <a:pt x="946876" y="26516"/>
                  </a:lnTo>
                  <a:lnTo>
                    <a:pt x="930722" y="37288"/>
                  </a:lnTo>
                  <a:lnTo>
                    <a:pt x="923059" y="43502"/>
                  </a:lnTo>
                  <a:lnTo>
                    <a:pt x="556073" y="346978"/>
                  </a:lnTo>
                  <a:lnTo>
                    <a:pt x="546339" y="355264"/>
                  </a:lnTo>
                  <a:lnTo>
                    <a:pt x="528114" y="373079"/>
                  </a:lnTo>
                  <a:lnTo>
                    <a:pt x="511131" y="392137"/>
                  </a:lnTo>
                  <a:lnTo>
                    <a:pt x="495598" y="412438"/>
                  </a:lnTo>
                  <a:lnTo>
                    <a:pt x="481929" y="433775"/>
                  </a:lnTo>
                  <a:lnTo>
                    <a:pt x="469710" y="456147"/>
                  </a:lnTo>
                  <a:lnTo>
                    <a:pt x="459356" y="479348"/>
                  </a:lnTo>
                  <a:lnTo>
                    <a:pt x="450657" y="503584"/>
                  </a:lnTo>
                  <a:lnTo>
                    <a:pt x="446929" y="515807"/>
                  </a:lnTo>
                  <a:lnTo>
                    <a:pt x="430568" y="575052"/>
                  </a:lnTo>
                  <a:lnTo>
                    <a:pt x="388526" y="718608"/>
                  </a:lnTo>
                  <a:lnTo>
                    <a:pt x="353318" y="830469"/>
                  </a:lnTo>
                  <a:lnTo>
                    <a:pt x="329501" y="901108"/>
                  </a:lnTo>
                  <a:lnTo>
                    <a:pt x="305892" y="964288"/>
                  </a:lnTo>
                  <a:lnTo>
                    <a:pt x="283525" y="1017527"/>
                  </a:lnTo>
                  <a:lnTo>
                    <a:pt x="273169" y="1038242"/>
                  </a:lnTo>
                  <a:lnTo>
                    <a:pt x="0" y="1311474"/>
                  </a:lnTo>
                  <a:lnTo>
                    <a:pt x="473025" y="1784400"/>
                  </a:lnTo>
                  <a:lnTo>
                    <a:pt x="604534" y="1652859"/>
                  </a:lnTo>
                  <a:lnTo>
                    <a:pt x="614061" y="1643952"/>
                  </a:lnTo>
                  <a:lnTo>
                    <a:pt x="634564" y="1627793"/>
                  </a:lnTo>
                  <a:lnTo>
                    <a:pt x="656932" y="1614536"/>
                  </a:lnTo>
                  <a:lnTo>
                    <a:pt x="680748" y="1604179"/>
                  </a:lnTo>
                  <a:lnTo>
                    <a:pt x="693381" y="1600243"/>
                  </a:lnTo>
                  <a:lnTo>
                    <a:pt x="968000" y="1507853"/>
                  </a:lnTo>
                  <a:lnTo>
                    <a:pt x="984154" y="1502260"/>
                  </a:lnTo>
                  <a:lnTo>
                    <a:pt x="1015427" y="1488796"/>
                  </a:lnTo>
                  <a:lnTo>
                    <a:pt x="1045457" y="1473259"/>
                  </a:lnTo>
                  <a:lnTo>
                    <a:pt x="1074451" y="1455651"/>
                  </a:lnTo>
                  <a:lnTo>
                    <a:pt x="1102203" y="1436179"/>
                  </a:lnTo>
                  <a:lnTo>
                    <a:pt x="1128505" y="1414428"/>
                  </a:lnTo>
                  <a:lnTo>
                    <a:pt x="1152943" y="1391227"/>
                  </a:lnTo>
                  <a:lnTo>
                    <a:pt x="1176139" y="1366162"/>
                  </a:lnTo>
                  <a:lnTo>
                    <a:pt x="1186908" y="1352698"/>
                  </a:lnTo>
                  <a:lnTo>
                    <a:pt x="1325874" y="1177033"/>
                  </a:lnTo>
                  <a:lnTo>
                    <a:pt x="1732211" y="770395"/>
                  </a:lnTo>
                  <a:lnTo>
                    <a:pt x="1740701" y="761488"/>
                  </a:lnTo>
                  <a:lnTo>
                    <a:pt x="1755613" y="743258"/>
                  </a:lnTo>
                  <a:lnTo>
                    <a:pt x="1767211" y="724615"/>
                  </a:lnTo>
                  <a:lnTo>
                    <a:pt x="1774874" y="705143"/>
                  </a:lnTo>
                  <a:lnTo>
                    <a:pt x="1778809" y="686085"/>
                  </a:lnTo>
                  <a:lnTo>
                    <a:pt x="1777980" y="666613"/>
                  </a:lnTo>
                  <a:lnTo>
                    <a:pt x="1771974" y="647762"/>
                  </a:lnTo>
                  <a:lnTo>
                    <a:pt x="1760376" y="629740"/>
                  </a:lnTo>
                  <a:lnTo>
                    <a:pt x="1751885" y="620625"/>
                  </a:lnTo>
                  <a:lnTo>
                    <a:pt x="1748365" y="616482"/>
                  </a:lnTo>
                  <a:lnTo>
                    <a:pt x="1740702" y="608817"/>
                  </a:lnTo>
                  <a:lnTo>
                    <a:pt x="1726619" y="598874"/>
                  </a:lnTo>
                  <a:lnTo>
                    <a:pt x="1704459" y="589345"/>
                  </a:lnTo>
                  <a:lnTo>
                    <a:pt x="1679192" y="583130"/>
                  </a:lnTo>
                  <a:lnTo>
                    <a:pt x="1650819" y="579817"/>
                  </a:lnTo>
                  <a:lnTo>
                    <a:pt x="1620375" y="580231"/>
                  </a:lnTo>
                  <a:lnTo>
                    <a:pt x="1587860" y="583131"/>
                  </a:lnTo>
                  <a:lnTo>
                    <a:pt x="1554309" y="589138"/>
                  </a:lnTo>
                  <a:lnTo>
                    <a:pt x="1519309" y="597839"/>
                  </a:lnTo>
                  <a:lnTo>
                    <a:pt x="1484102" y="608817"/>
                  </a:lnTo>
                  <a:lnTo>
                    <a:pt x="1449308" y="622282"/>
                  </a:lnTo>
                  <a:lnTo>
                    <a:pt x="1414929" y="637818"/>
                  </a:lnTo>
                  <a:lnTo>
                    <a:pt x="1381585" y="655220"/>
                  </a:lnTo>
                  <a:lnTo>
                    <a:pt x="1349899" y="674691"/>
                  </a:lnTo>
                  <a:lnTo>
                    <a:pt x="1320076" y="695821"/>
                  </a:lnTo>
                  <a:lnTo>
                    <a:pt x="1293359" y="718607"/>
                  </a:lnTo>
                  <a:lnTo>
                    <a:pt x="1281140" y="730415"/>
                  </a:lnTo>
                  <a:lnTo>
                    <a:pt x="1183802" y="827776"/>
                  </a:lnTo>
                  <a:lnTo>
                    <a:pt x="1109866" y="901729"/>
                  </a:lnTo>
                  <a:lnTo>
                    <a:pt x="1102410" y="908565"/>
                  </a:lnTo>
                  <a:lnTo>
                    <a:pt x="1086049" y="919545"/>
                  </a:lnTo>
                  <a:lnTo>
                    <a:pt x="1067824" y="927001"/>
                  </a:lnTo>
                  <a:lnTo>
                    <a:pt x="1048149" y="930937"/>
                  </a:lnTo>
                  <a:lnTo>
                    <a:pt x="1038001" y="931145"/>
                  </a:lnTo>
                  <a:lnTo>
                    <a:pt x="1036551" y="931145"/>
                  </a:lnTo>
                  <a:lnTo>
                    <a:pt x="1028268" y="930937"/>
                  </a:lnTo>
                  <a:lnTo>
                    <a:pt x="1010871" y="927001"/>
                  </a:lnTo>
                  <a:lnTo>
                    <a:pt x="993681" y="919958"/>
                  </a:lnTo>
                  <a:lnTo>
                    <a:pt x="977320" y="910015"/>
                  </a:lnTo>
                  <a:lnTo>
                    <a:pt x="962408" y="897793"/>
                  </a:lnTo>
                  <a:lnTo>
                    <a:pt x="948947" y="883914"/>
                  </a:lnTo>
                  <a:lnTo>
                    <a:pt x="938178" y="868585"/>
                  </a:lnTo>
                  <a:lnTo>
                    <a:pt x="930100" y="852842"/>
                  </a:lnTo>
                  <a:lnTo>
                    <a:pt x="927822" y="844348"/>
                  </a:lnTo>
                  <a:lnTo>
                    <a:pt x="927822" y="452211"/>
                  </a:lnTo>
                  <a:lnTo>
                    <a:pt x="1071966" y="333099"/>
                  </a:lnTo>
                  <a:lnTo>
                    <a:pt x="1216179" y="31111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11"/>
            <p:cNvSpPr/>
            <p:nvPr/>
          </p:nvSpPr>
          <p:spPr>
            <a:xfrm rot="1800000" flipH="1">
              <a:off x="4857883" y="5657462"/>
              <a:ext cx="1778808" cy="1202855"/>
            </a:xfrm>
            <a:custGeom>
              <a:avLst/>
              <a:gdLst>
                <a:gd name="T0" fmla="*/ 8436 w 8589"/>
                <a:gd name="T1" fmla="*/ 161 h 5806"/>
                <a:gd name="T2" fmla="*/ 8315 w 8589"/>
                <a:gd name="T3" fmla="*/ 73 h 5806"/>
                <a:gd name="T4" fmla="*/ 8202 w 8589"/>
                <a:gd name="T5" fmla="*/ 29 h 5806"/>
                <a:gd name="T6" fmla="*/ 8046 w 8589"/>
                <a:gd name="T7" fmla="*/ 0 h 5806"/>
                <a:gd name="T8" fmla="*/ 7840 w 8589"/>
                <a:gd name="T9" fmla="*/ 14 h 5806"/>
                <a:gd name="T10" fmla="*/ 7644 w 8589"/>
                <a:gd name="T11" fmla="*/ 82 h 5806"/>
                <a:gd name="T12" fmla="*/ 7472 w 8589"/>
                <a:gd name="T13" fmla="*/ 200 h 5806"/>
                <a:gd name="T14" fmla="*/ 6252 w 8589"/>
                <a:gd name="T15" fmla="*/ 1424 h 5806"/>
                <a:gd name="T16" fmla="*/ 4932 w 8589"/>
                <a:gd name="T17" fmla="*/ 2923 h 5806"/>
                <a:gd name="T18" fmla="*/ 4769 w 8589"/>
                <a:gd name="T19" fmla="*/ 3109 h 5806"/>
                <a:gd name="T20" fmla="*/ 4523 w 8589"/>
                <a:gd name="T21" fmla="*/ 3326 h 5806"/>
                <a:gd name="T22" fmla="*/ 4249 w 8589"/>
                <a:gd name="T23" fmla="*/ 3505 h 5806"/>
                <a:gd name="T24" fmla="*/ 3953 w 8589"/>
                <a:gd name="T25" fmla="*/ 3644 h 5806"/>
                <a:gd name="T26" fmla="*/ 2549 w 8589"/>
                <a:gd name="T27" fmla="*/ 4118 h 5806"/>
                <a:gd name="T28" fmla="*/ 2544 w 8589"/>
                <a:gd name="T29" fmla="*/ 4120 h 5806"/>
                <a:gd name="T30" fmla="*/ 2416 w 8589"/>
                <a:gd name="T31" fmla="*/ 4144 h 5806"/>
                <a:gd name="T32" fmla="*/ 2245 w 8589"/>
                <a:gd name="T33" fmla="*/ 4138 h 5806"/>
                <a:gd name="T34" fmla="*/ 2082 w 8589"/>
                <a:gd name="T35" fmla="*/ 4086 h 5806"/>
                <a:gd name="T36" fmla="*/ 1938 w 8589"/>
                <a:gd name="T37" fmla="*/ 3993 h 5806"/>
                <a:gd name="T38" fmla="*/ 733 w 8589"/>
                <a:gd name="T39" fmla="*/ 2789 h 5806"/>
                <a:gd name="T40" fmla="*/ 2284 w 8589"/>
                <a:gd name="T41" fmla="*/ 5806 h 5806"/>
                <a:gd name="T42" fmla="*/ 2943 w 8589"/>
                <a:gd name="T43" fmla="*/ 5146 h 5806"/>
                <a:gd name="T44" fmla="*/ 2971 w 8589"/>
                <a:gd name="T45" fmla="*/ 5123 h 5806"/>
                <a:gd name="T46" fmla="*/ 2996 w 8589"/>
                <a:gd name="T47" fmla="*/ 5100 h 5806"/>
                <a:gd name="T48" fmla="*/ 3060 w 8589"/>
                <a:gd name="T49" fmla="*/ 5053 h 5806"/>
                <a:gd name="T50" fmla="*/ 3220 w 8589"/>
                <a:gd name="T51" fmla="*/ 4965 h 5806"/>
                <a:gd name="T52" fmla="*/ 3348 w 8589"/>
                <a:gd name="T53" fmla="*/ 4917 h 5806"/>
                <a:gd name="T54" fmla="*/ 4752 w 8589"/>
                <a:gd name="T55" fmla="*/ 4444 h 5806"/>
                <a:gd name="T56" fmla="*/ 5048 w 8589"/>
                <a:gd name="T57" fmla="*/ 4304 h 5806"/>
                <a:gd name="T58" fmla="*/ 5322 w 8589"/>
                <a:gd name="T59" fmla="*/ 4125 h 5806"/>
                <a:gd name="T60" fmla="*/ 5568 w 8589"/>
                <a:gd name="T61" fmla="*/ 3908 h 5806"/>
                <a:gd name="T62" fmla="*/ 5731 w 8589"/>
                <a:gd name="T63" fmla="*/ 3722 h 5806"/>
                <a:gd name="T64" fmla="*/ 8364 w 8589"/>
                <a:gd name="T65" fmla="*/ 911 h 5806"/>
                <a:gd name="T66" fmla="*/ 8477 w 8589"/>
                <a:gd name="T67" fmla="*/ 780 h 5806"/>
                <a:gd name="T68" fmla="*/ 8570 w 8589"/>
                <a:gd name="T69" fmla="*/ 596 h 5806"/>
                <a:gd name="T70" fmla="*/ 8585 w 8589"/>
                <a:gd name="T71" fmla="*/ 410 h 5806"/>
                <a:gd name="T72" fmla="*/ 8500 w 8589"/>
                <a:gd name="T73" fmla="*/ 232 h 580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89" h="5806">
                  <a:moveTo>
                    <a:pt x="8459" y="188"/>
                  </a:moveTo>
                  <a:lnTo>
                    <a:pt x="8436" y="161"/>
                  </a:lnTo>
                  <a:lnTo>
                    <a:pt x="8380" y="112"/>
                  </a:lnTo>
                  <a:lnTo>
                    <a:pt x="8315" y="73"/>
                  </a:lnTo>
                  <a:lnTo>
                    <a:pt x="8242" y="42"/>
                  </a:lnTo>
                  <a:lnTo>
                    <a:pt x="8202" y="29"/>
                  </a:lnTo>
                  <a:lnTo>
                    <a:pt x="8151" y="16"/>
                  </a:lnTo>
                  <a:lnTo>
                    <a:pt x="8046" y="0"/>
                  </a:lnTo>
                  <a:lnTo>
                    <a:pt x="7942" y="0"/>
                  </a:lnTo>
                  <a:lnTo>
                    <a:pt x="7840" y="14"/>
                  </a:lnTo>
                  <a:lnTo>
                    <a:pt x="7741" y="42"/>
                  </a:lnTo>
                  <a:lnTo>
                    <a:pt x="7644" y="82"/>
                  </a:lnTo>
                  <a:lnTo>
                    <a:pt x="7555" y="135"/>
                  </a:lnTo>
                  <a:lnTo>
                    <a:pt x="7472" y="200"/>
                  </a:lnTo>
                  <a:lnTo>
                    <a:pt x="7433" y="236"/>
                  </a:lnTo>
                  <a:lnTo>
                    <a:pt x="6252" y="1424"/>
                  </a:lnTo>
                  <a:lnTo>
                    <a:pt x="5603" y="2075"/>
                  </a:lnTo>
                  <a:lnTo>
                    <a:pt x="4932" y="2923"/>
                  </a:lnTo>
                  <a:lnTo>
                    <a:pt x="4880" y="2988"/>
                  </a:lnTo>
                  <a:lnTo>
                    <a:pt x="4769" y="3109"/>
                  </a:lnTo>
                  <a:lnTo>
                    <a:pt x="4649" y="3222"/>
                  </a:lnTo>
                  <a:lnTo>
                    <a:pt x="4523" y="3326"/>
                  </a:lnTo>
                  <a:lnTo>
                    <a:pt x="4389" y="3420"/>
                  </a:lnTo>
                  <a:lnTo>
                    <a:pt x="4249" y="3505"/>
                  </a:lnTo>
                  <a:lnTo>
                    <a:pt x="4104" y="3580"/>
                  </a:lnTo>
                  <a:lnTo>
                    <a:pt x="3953" y="3644"/>
                  </a:lnTo>
                  <a:lnTo>
                    <a:pt x="3875" y="3672"/>
                  </a:lnTo>
                  <a:lnTo>
                    <a:pt x="2549" y="4118"/>
                  </a:lnTo>
                  <a:lnTo>
                    <a:pt x="2547" y="4120"/>
                  </a:lnTo>
                  <a:lnTo>
                    <a:pt x="2544" y="4120"/>
                  </a:lnTo>
                  <a:lnTo>
                    <a:pt x="2503" y="4131"/>
                  </a:lnTo>
                  <a:lnTo>
                    <a:pt x="2416" y="4144"/>
                  </a:lnTo>
                  <a:lnTo>
                    <a:pt x="2330" y="4147"/>
                  </a:lnTo>
                  <a:lnTo>
                    <a:pt x="2245" y="4138"/>
                  </a:lnTo>
                  <a:lnTo>
                    <a:pt x="2161" y="4118"/>
                  </a:lnTo>
                  <a:lnTo>
                    <a:pt x="2082" y="4086"/>
                  </a:lnTo>
                  <a:lnTo>
                    <a:pt x="2007" y="4045"/>
                  </a:lnTo>
                  <a:lnTo>
                    <a:pt x="1938" y="3993"/>
                  </a:lnTo>
                  <a:lnTo>
                    <a:pt x="1907" y="3963"/>
                  </a:lnTo>
                  <a:lnTo>
                    <a:pt x="733" y="2789"/>
                  </a:lnTo>
                  <a:lnTo>
                    <a:pt x="0" y="3523"/>
                  </a:lnTo>
                  <a:lnTo>
                    <a:pt x="2284" y="5806"/>
                  </a:lnTo>
                  <a:lnTo>
                    <a:pt x="2919" y="5171"/>
                  </a:lnTo>
                  <a:lnTo>
                    <a:pt x="2943" y="5146"/>
                  </a:lnTo>
                  <a:lnTo>
                    <a:pt x="2969" y="5125"/>
                  </a:lnTo>
                  <a:lnTo>
                    <a:pt x="2971" y="5123"/>
                  </a:lnTo>
                  <a:lnTo>
                    <a:pt x="2971" y="5122"/>
                  </a:lnTo>
                  <a:lnTo>
                    <a:pt x="2996" y="5100"/>
                  </a:lnTo>
                  <a:lnTo>
                    <a:pt x="3024" y="5080"/>
                  </a:lnTo>
                  <a:lnTo>
                    <a:pt x="3060" y="5053"/>
                  </a:lnTo>
                  <a:lnTo>
                    <a:pt x="3138" y="5005"/>
                  </a:lnTo>
                  <a:lnTo>
                    <a:pt x="3220" y="4965"/>
                  </a:lnTo>
                  <a:lnTo>
                    <a:pt x="3303" y="4930"/>
                  </a:lnTo>
                  <a:lnTo>
                    <a:pt x="3348" y="4917"/>
                  </a:lnTo>
                  <a:lnTo>
                    <a:pt x="4674" y="4471"/>
                  </a:lnTo>
                  <a:lnTo>
                    <a:pt x="4752" y="4444"/>
                  </a:lnTo>
                  <a:lnTo>
                    <a:pt x="4903" y="4379"/>
                  </a:lnTo>
                  <a:lnTo>
                    <a:pt x="5048" y="4304"/>
                  </a:lnTo>
                  <a:lnTo>
                    <a:pt x="5188" y="4219"/>
                  </a:lnTo>
                  <a:lnTo>
                    <a:pt x="5322" y="4125"/>
                  </a:lnTo>
                  <a:lnTo>
                    <a:pt x="5449" y="4022"/>
                  </a:lnTo>
                  <a:lnTo>
                    <a:pt x="5568" y="3908"/>
                  </a:lnTo>
                  <a:lnTo>
                    <a:pt x="5679" y="3787"/>
                  </a:lnTo>
                  <a:lnTo>
                    <a:pt x="5731" y="3722"/>
                  </a:lnTo>
                  <a:lnTo>
                    <a:pt x="6402" y="2874"/>
                  </a:lnTo>
                  <a:lnTo>
                    <a:pt x="8364" y="911"/>
                  </a:lnTo>
                  <a:lnTo>
                    <a:pt x="8405" y="868"/>
                  </a:lnTo>
                  <a:lnTo>
                    <a:pt x="8477" y="780"/>
                  </a:lnTo>
                  <a:lnTo>
                    <a:pt x="8533" y="690"/>
                  </a:lnTo>
                  <a:lnTo>
                    <a:pt x="8570" y="596"/>
                  </a:lnTo>
                  <a:lnTo>
                    <a:pt x="8589" y="504"/>
                  </a:lnTo>
                  <a:lnTo>
                    <a:pt x="8585" y="410"/>
                  </a:lnTo>
                  <a:lnTo>
                    <a:pt x="8556" y="319"/>
                  </a:lnTo>
                  <a:lnTo>
                    <a:pt x="8500" y="232"/>
                  </a:lnTo>
                  <a:lnTo>
                    <a:pt x="8459" y="188"/>
                  </a:lnTo>
                  <a:close/>
                </a:path>
              </a:pathLst>
            </a:custGeom>
            <a:solidFill>
              <a:srgbClr val="f9b17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12"/>
            <p:cNvSpPr/>
            <p:nvPr/>
          </p:nvSpPr>
          <p:spPr>
            <a:xfrm rot="1800000" flipH="1">
              <a:off x="5169123" y="5403496"/>
              <a:ext cx="292015" cy="264056"/>
            </a:xfrm>
            <a:custGeom>
              <a:avLst/>
              <a:gdLst>
                <a:gd name="T0" fmla="*/ 1339 w 1408"/>
                <a:gd name="T1" fmla="*/ 195 h 1275"/>
                <a:gd name="T2" fmla="*/ 1314 w 1408"/>
                <a:gd name="T3" fmla="*/ 170 h 1275"/>
                <a:gd name="T4" fmla="*/ 1261 w 1408"/>
                <a:gd name="T5" fmla="*/ 127 h 1275"/>
                <a:gd name="T6" fmla="*/ 1177 w 1408"/>
                <a:gd name="T7" fmla="*/ 74 h 1275"/>
                <a:gd name="T8" fmla="*/ 1056 w 1408"/>
                <a:gd name="T9" fmla="*/ 25 h 1275"/>
                <a:gd name="T10" fmla="*/ 931 w 1408"/>
                <a:gd name="T11" fmla="*/ 0 h 1275"/>
                <a:gd name="T12" fmla="*/ 803 w 1408"/>
                <a:gd name="T13" fmla="*/ 0 h 1275"/>
                <a:gd name="T14" fmla="*/ 676 w 1408"/>
                <a:gd name="T15" fmla="*/ 25 h 1275"/>
                <a:gd name="T16" fmla="*/ 557 w 1408"/>
                <a:gd name="T17" fmla="*/ 74 h 1275"/>
                <a:gd name="T18" fmla="*/ 472 w 1408"/>
                <a:gd name="T19" fmla="*/ 127 h 1275"/>
                <a:gd name="T20" fmla="*/ 420 w 1408"/>
                <a:gd name="T21" fmla="*/ 170 h 1275"/>
                <a:gd name="T22" fmla="*/ 395 w 1408"/>
                <a:gd name="T23" fmla="*/ 195 h 1275"/>
                <a:gd name="T24" fmla="*/ 99 w 1408"/>
                <a:gd name="T25" fmla="*/ 490 h 1275"/>
                <a:gd name="T26" fmla="*/ 74 w 1408"/>
                <a:gd name="T27" fmla="*/ 516 h 1275"/>
                <a:gd name="T28" fmla="*/ 37 w 1408"/>
                <a:gd name="T29" fmla="*/ 574 h 1275"/>
                <a:gd name="T30" fmla="*/ 12 w 1408"/>
                <a:gd name="T31" fmla="*/ 635 h 1275"/>
                <a:gd name="T32" fmla="*/ 0 w 1408"/>
                <a:gd name="T33" fmla="*/ 700 h 1275"/>
                <a:gd name="T34" fmla="*/ 0 w 1408"/>
                <a:gd name="T35" fmla="*/ 767 h 1275"/>
                <a:gd name="T36" fmla="*/ 12 w 1408"/>
                <a:gd name="T37" fmla="*/ 831 h 1275"/>
                <a:gd name="T38" fmla="*/ 37 w 1408"/>
                <a:gd name="T39" fmla="*/ 893 h 1275"/>
                <a:gd name="T40" fmla="*/ 74 w 1408"/>
                <a:gd name="T41" fmla="*/ 951 h 1275"/>
                <a:gd name="T42" fmla="*/ 99 w 1408"/>
                <a:gd name="T43" fmla="*/ 977 h 1275"/>
                <a:gd name="T44" fmla="*/ 397 w 1408"/>
                <a:gd name="T45" fmla="*/ 1275 h 1275"/>
                <a:gd name="T46" fmla="*/ 1408 w 1408"/>
                <a:gd name="T47" fmla="*/ 264 h 1275"/>
                <a:gd name="T48" fmla="*/ 1339 w 1408"/>
                <a:gd name="T49" fmla="*/ 195 h 1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8" h="1275">
                  <a:moveTo>
                    <a:pt x="1339" y="195"/>
                  </a:moveTo>
                  <a:lnTo>
                    <a:pt x="1314" y="170"/>
                  </a:lnTo>
                  <a:lnTo>
                    <a:pt x="1261" y="127"/>
                  </a:lnTo>
                  <a:lnTo>
                    <a:pt x="1177" y="74"/>
                  </a:lnTo>
                  <a:lnTo>
                    <a:pt x="1056" y="25"/>
                  </a:lnTo>
                  <a:lnTo>
                    <a:pt x="931" y="0"/>
                  </a:lnTo>
                  <a:lnTo>
                    <a:pt x="803" y="0"/>
                  </a:lnTo>
                  <a:lnTo>
                    <a:pt x="676" y="25"/>
                  </a:lnTo>
                  <a:lnTo>
                    <a:pt x="557" y="74"/>
                  </a:lnTo>
                  <a:lnTo>
                    <a:pt x="472" y="127"/>
                  </a:lnTo>
                  <a:lnTo>
                    <a:pt x="420" y="170"/>
                  </a:lnTo>
                  <a:lnTo>
                    <a:pt x="395" y="195"/>
                  </a:lnTo>
                  <a:lnTo>
                    <a:pt x="99" y="490"/>
                  </a:lnTo>
                  <a:lnTo>
                    <a:pt x="74" y="516"/>
                  </a:lnTo>
                  <a:lnTo>
                    <a:pt x="37" y="574"/>
                  </a:lnTo>
                  <a:lnTo>
                    <a:pt x="12" y="635"/>
                  </a:lnTo>
                  <a:lnTo>
                    <a:pt x="0" y="700"/>
                  </a:lnTo>
                  <a:lnTo>
                    <a:pt x="0" y="767"/>
                  </a:lnTo>
                  <a:lnTo>
                    <a:pt x="12" y="831"/>
                  </a:lnTo>
                  <a:lnTo>
                    <a:pt x="37" y="893"/>
                  </a:lnTo>
                  <a:lnTo>
                    <a:pt x="74" y="951"/>
                  </a:lnTo>
                  <a:lnTo>
                    <a:pt x="99" y="977"/>
                  </a:lnTo>
                  <a:lnTo>
                    <a:pt x="397" y="1275"/>
                  </a:lnTo>
                  <a:lnTo>
                    <a:pt x="1408" y="264"/>
                  </a:lnTo>
                  <a:lnTo>
                    <a:pt x="1339" y="195"/>
                  </a:lnTo>
                  <a:close/>
                </a:path>
              </a:pathLst>
            </a:custGeom>
            <a:solidFill>
              <a:srgbClr val="fcd9c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3"/>
            <p:cNvSpPr/>
            <p:nvPr/>
          </p:nvSpPr>
          <p:spPr>
            <a:xfrm rot="20700000" flipH="1">
              <a:off x="6275814" y="6854503"/>
              <a:ext cx="887230" cy="4498217"/>
            </a:xfrm>
            <a:prstGeom prst="rect">
              <a:avLst/>
            </a:prstGeom>
            <a:solidFill>
              <a:srgbClr val="2c557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4"/>
            <p:cNvSpPr/>
            <p:nvPr/>
          </p:nvSpPr>
          <p:spPr>
            <a:xfrm rot="1800000" flipH="1">
              <a:off x="5757750" y="6531874"/>
              <a:ext cx="746814" cy="747435"/>
            </a:xfrm>
            <a:custGeom>
              <a:avLst/>
              <a:gdLst>
                <a:gd name="T0" fmla="*/ 3534 w 3607"/>
                <a:gd name="T1" fmla="*/ 2716 h 3607"/>
                <a:gd name="T2" fmla="*/ 892 w 3607"/>
                <a:gd name="T3" fmla="*/ 73 h 3607"/>
                <a:gd name="T4" fmla="*/ 873 w 3607"/>
                <a:gd name="T5" fmla="*/ 55 h 3607"/>
                <a:gd name="T6" fmla="*/ 831 w 3607"/>
                <a:gd name="T7" fmla="*/ 27 h 3607"/>
                <a:gd name="T8" fmla="*/ 785 w 3607"/>
                <a:gd name="T9" fmla="*/ 10 h 3607"/>
                <a:gd name="T10" fmla="*/ 739 w 3607"/>
                <a:gd name="T11" fmla="*/ 0 h 3607"/>
                <a:gd name="T12" fmla="*/ 690 w 3607"/>
                <a:gd name="T13" fmla="*/ 0 h 3607"/>
                <a:gd name="T14" fmla="*/ 643 w 3607"/>
                <a:gd name="T15" fmla="*/ 10 h 3607"/>
                <a:gd name="T16" fmla="*/ 598 w 3607"/>
                <a:gd name="T17" fmla="*/ 27 h 3607"/>
                <a:gd name="T18" fmla="*/ 556 w 3607"/>
                <a:gd name="T19" fmla="*/ 55 h 3607"/>
                <a:gd name="T20" fmla="*/ 537 w 3607"/>
                <a:gd name="T21" fmla="*/ 73 h 3607"/>
                <a:gd name="T22" fmla="*/ 0 w 3607"/>
                <a:gd name="T23" fmla="*/ 609 h 3607"/>
                <a:gd name="T24" fmla="*/ 19 w 3607"/>
                <a:gd name="T25" fmla="*/ 592 h 3607"/>
                <a:gd name="T26" fmla="*/ 61 w 3607"/>
                <a:gd name="T27" fmla="*/ 564 h 3607"/>
                <a:gd name="T28" fmla="*/ 107 w 3607"/>
                <a:gd name="T29" fmla="*/ 546 h 3607"/>
                <a:gd name="T30" fmla="*/ 154 w 3607"/>
                <a:gd name="T31" fmla="*/ 536 h 3607"/>
                <a:gd name="T32" fmla="*/ 202 w 3607"/>
                <a:gd name="T33" fmla="*/ 536 h 3607"/>
                <a:gd name="T34" fmla="*/ 249 w 3607"/>
                <a:gd name="T35" fmla="*/ 546 h 3607"/>
                <a:gd name="T36" fmla="*/ 296 w 3607"/>
                <a:gd name="T37" fmla="*/ 564 h 3607"/>
                <a:gd name="T38" fmla="*/ 337 w 3607"/>
                <a:gd name="T39" fmla="*/ 592 h 3607"/>
                <a:gd name="T40" fmla="*/ 356 w 3607"/>
                <a:gd name="T41" fmla="*/ 609 h 3607"/>
                <a:gd name="T42" fmla="*/ 2998 w 3607"/>
                <a:gd name="T43" fmla="*/ 3251 h 3607"/>
                <a:gd name="T44" fmla="*/ 3015 w 3607"/>
                <a:gd name="T45" fmla="*/ 3270 h 3607"/>
                <a:gd name="T46" fmla="*/ 3043 w 3607"/>
                <a:gd name="T47" fmla="*/ 3312 h 3607"/>
                <a:gd name="T48" fmla="*/ 3062 w 3607"/>
                <a:gd name="T49" fmla="*/ 3358 h 3607"/>
                <a:gd name="T50" fmla="*/ 3072 w 3607"/>
                <a:gd name="T51" fmla="*/ 3405 h 3607"/>
                <a:gd name="T52" fmla="*/ 3072 w 3607"/>
                <a:gd name="T53" fmla="*/ 3453 h 3607"/>
                <a:gd name="T54" fmla="*/ 3062 w 3607"/>
                <a:gd name="T55" fmla="*/ 3500 h 3607"/>
                <a:gd name="T56" fmla="*/ 3043 w 3607"/>
                <a:gd name="T57" fmla="*/ 3547 h 3607"/>
                <a:gd name="T58" fmla="*/ 3015 w 3607"/>
                <a:gd name="T59" fmla="*/ 3587 h 3607"/>
                <a:gd name="T60" fmla="*/ 2998 w 3607"/>
                <a:gd name="T61" fmla="*/ 3607 h 3607"/>
                <a:gd name="T62" fmla="*/ 3534 w 3607"/>
                <a:gd name="T63" fmla="*/ 3070 h 3607"/>
                <a:gd name="T64" fmla="*/ 3553 w 3607"/>
                <a:gd name="T65" fmla="*/ 3051 h 3607"/>
                <a:gd name="T66" fmla="*/ 3580 w 3607"/>
                <a:gd name="T67" fmla="*/ 3009 h 3607"/>
                <a:gd name="T68" fmla="*/ 3597 w 3607"/>
                <a:gd name="T69" fmla="*/ 2965 h 3607"/>
                <a:gd name="T70" fmla="*/ 3607 w 3607"/>
                <a:gd name="T71" fmla="*/ 2917 h 3607"/>
                <a:gd name="T72" fmla="*/ 3607 w 3607"/>
                <a:gd name="T73" fmla="*/ 2868 h 3607"/>
                <a:gd name="T74" fmla="*/ 3597 w 3607"/>
                <a:gd name="T75" fmla="*/ 2822 h 3607"/>
                <a:gd name="T76" fmla="*/ 3580 w 3607"/>
                <a:gd name="T77" fmla="*/ 2776 h 3607"/>
                <a:gd name="T78" fmla="*/ 3553 w 3607"/>
                <a:gd name="T79" fmla="*/ 2734 h 3607"/>
                <a:gd name="T80" fmla="*/ 3534 w 3607"/>
                <a:gd name="T81" fmla="*/ 2716 h 36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07" h="3607">
                  <a:moveTo>
                    <a:pt x="3534" y="2716"/>
                  </a:moveTo>
                  <a:lnTo>
                    <a:pt x="892" y="73"/>
                  </a:lnTo>
                  <a:lnTo>
                    <a:pt x="873" y="55"/>
                  </a:lnTo>
                  <a:lnTo>
                    <a:pt x="831" y="27"/>
                  </a:lnTo>
                  <a:lnTo>
                    <a:pt x="785" y="10"/>
                  </a:lnTo>
                  <a:lnTo>
                    <a:pt x="739" y="0"/>
                  </a:lnTo>
                  <a:lnTo>
                    <a:pt x="690" y="0"/>
                  </a:lnTo>
                  <a:lnTo>
                    <a:pt x="643" y="10"/>
                  </a:lnTo>
                  <a:lnTo>
                    <a:pt x="598" y="27"/>
                  </a:lnTo>
                  <a:lnTo>
                    <a:pt x="556" y="55"/>
                  </a:lnTo>
                  <a:lnTo>
                    <a:pt x="537" y="73"/>
                  </a:lnTo>
                  <a:lnTo>
                    <a:pt x="0" y="609"/>
                  </a:lnTo>
                  <a:lnTo>
                    <a:pt x="19" y="592"/>
                  </a:lnTo>
                  <a:lnTo>
                    <a:pt x="61" y="564"/>
                  </a:lnTo>
                  <a:lnTo>
                    <a:pt x="107" y="546"/>
                  </a:lnTo>
                  <a:lnTo>
                    <a:pt x="154" y="536"/>
                  </a:lnTo>
                  <a:lnTo>
                    <a:pt x="202" y="536"/>
                  </a:lnTo>
                  <a:lnTo>
                    <a:pt x="249" y="546"/>
                  </a:lnTo>
                  <a:lnTo>
                    <a:pt x="296" y="564"/>
                  </a:lnTo>
                  <a:lnTo>
                    <a:pt x="337" y="592"/>
                  </a:lnTo>
                  <a:lnTo>
                    <a:pt x="356" y="609"/>
                  </a:lnTo>
                  <a:lnTo>
                    <a:pt x="2998" y="3251"/>
                  </a:lnTo>
                  <a:lnTo>
                    <a:pt x="3015" y="3270"/>
                  </a:lnTo>
                  <a:lnTo>
                    <a:pt x="3043" y="3312"/>
                  </a:lnTo>
                  <a:lnTo>
                    <a:pt x="3062" y="3358"/>
                  </a:lnTo>
                  <a:lnTo>
                    <a:pt x="3072" y="3405"/>
                  </a:lnTo>
                  <a:lnTo>
                    <a:pt x="3072" y="3453"/>
                  </a:lnTo>
                  <a:lnTo>
                    <a:pt x="3062" y="3500"/>
                  </a:lnTo>
                  <a:lnTo>
                    <a:pt x="3043" y="3547"/>
                  </a:lnTo>
                  <a:lnTo>
                    <a:pt x="3015" y="3587"/>
                  </a:lnTo>
                  <a:lnTo>
                    <a:pt x="2998" y="3607"/>
                  </a:lnTo>
                  <a:lnTo>
                    <a:pt x="3534" y="3070"/>
                  </a:lnTo>
                  <a:lnTo>
                    <a:pt x="3553" y="3051"/>
                  </a:lnTo>
                  <a:lnTo>
                    <a:pt x="3580" y="3009"/>
                  </a:lnTo>
                  <a:lnTo>
                    <a:pt x="3597" y="2965"/>
                  </a:lnTo>
                  <a:lnTo>
                    <a:pt x="3607" y="2917"/>
                  </a:lnTo>
                  <a:lnTo>
                    <a:pt x="3607" y="2868"/>
                  </a:lnTo>
                  <a:lnTo>
                    <a:pt x="3597" y="2822"/>
                  </a:lnTo>
                  <a:lnTo>
                    <a:pt x="3580" y="2776"/>
                  </a:lnTo>
                  <a:lnTo>
                    <a:pt x="3553" y="2734"/>
                  </a:lnTo>
                  <a:lnTo>
                    <a:pt x="3534" y="2716"/>
                  </a:lnTo>
                  <a:close/>
                </a:path>
              </a:pathLst>
            </a:custGeom>
            <a:solidFill>
              <a:srgbClr val="27486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4" name="Freeform 15"/>
            <p:cNvSpPr/>
            <p:nvPr/>
          </p:nvSpPr>
          <p:spPr>
            <a:xfrm rot="1800000" flipH="1">
              <a:off x="5826284" y="6929694"/>
              <a:ext cx="147872" cy="147872"/>
            </a:xfrm>
            <a:custGeom>
              <a:avLst/>
              <a:gdLst>
                <a:gd name="T0" fmla="*/ 356 w 713"/>
                <a:gd name="T1" fmla="*/ 0 h 713"/>
                <a:gd name="T2" fmla="*/ 394 w 713"/>
                <a:gd name="T3" fmla="*/ 1 h 713"/>
                <a:gd name="T4" fmla="*/ 463 w 713"/>
                <a:gd name="T5" fmla="*/ 16 h 713"/>
                <a:gd name="T6" fmla="*/ 526 w 713"/>
                <a:gd name="T7" fmla="*/ 43 h 713"/>
                <a:gd name="T8" fmla="*/ 584 w 713"/>
                <a:gd name="T9" fmla="*/ 82 h 713"/>
                <a:gd name="T10" fmla="*/ 633 w 713"/>
                <a:gd name="T11" fmla="*/ 129 h 713"/>
                <a:gd name="T12" fmla="*/ 670 w 713"/>
                <a:gd name="T13" fmla="*/ 187 h 713"/>
                <a:gd name="T14" fmla="*/ 697 w 713"/>
                <a:gd name="T15" fmla="*/ 250 h 713"/>
                <a:gd name="T16" fmla="*/ 712 w 713"/>
                <a:gd name="T17" fmla="*/ 319 h 713"/>
                <a:gd name="T18" fmla="*/ 713 w 713"/>
                <a:gd name="T19" fmla="*/ 357 h 713"/>
                <a:gd name="T20" fmla="*/ 712 w 713"/>
                <a:gd name="T21" fmla="*/ 393 h 713"/>
                <a:gd name="T22" fmla="*/ 697 w 713"/>
                <a:gd name="T23" fmla="*/ 463 h 713"/>
                <a:gd name="T24" fmla="*/ 670 w 713"/>
                <a:gd name="T25" fmla="*/ 527 h 713"/>
                <a:gd name="T26" fmla="*/ 633 w 713"/>
                <a:gd name="T27" fmla="*/ 583 h 713"/>
                <a:gd name="T28" fmla="*/ 584 w 713"/>
                <a:gd name="T29" fmla="*/ 632 h 713"/>
                <a:gd name="T30" fmla="*/ 526 w 713"/>
                <a:gd name="T31" fmla="*/ 671 h 713"/>
                <a:gd name="T32" fmla="*/ 463 w 713"/>
                <a:gd name="T33" fmla="*/ 697 h 713"/>
                <a:gd name="T34" fmla="*/ 394 w 713"/>
                <a:gd name="T35" fmla="*/ 711 h 713"/>
                <a:gd name="T36" fmla="*/ 356 w 713"/>
                <a:gd name="T37" fmla="*/ 713 h 713"/>
                <a:gd name="T38" fmla="*/ 320 w 713"/>
                <a:gd name="T39" fmla="*/ 711 h 713"/>
                <a:gd name="T40" fmla="*/ 251 w 713"/>
                <a:gd name="T41" fmla="*/ 697 h 713"/>
                <a:gd name="T42" fmla="*/ 186 w 713"/>
                <a:gd name="T43" fmla="*/ 671 h 713"/>
                <a:gd name="T44" fmla="*/ 130 w 713"/>
                <a:gd name="T45" fmla="*/ 632 h 713"/>
                <a:gd name="T46" fmla="*/ 81 w 713"/>
                <a:gd name="T47" fmla="*/ 583 h 713"/>
                <a:gd name="T48" fmla="*/ 42 w 713"/>
                <a:gd name="T49" fmla="*/ 527 h 713"/>
                <a:gd name="T50" fmla="*/ 16 w 713"/>
                <a:gd name="T51" fmla="*/ 463 h 713"/>
                <a:gd name="T52" fmla="*/ 2 w 713"/>
                <a:gd name="T53" fmla="*/ 393 h 713"/>
                <a:gd name="T54" fmla="*/ 0 w 713"/>
                <a:gd name="T55" fmla="*/ 357 h 713"/>
                <a:gd name="T56" fmla="*/ 2 w 713"/>
                <a:gd name="T57" fmla="*/ 319 h 713"/>
                <a:gd name="T58" fmla="*/ 16 w 713"/>
                <a:gd name="T59" fmla="*/ 250 h 713"/>
                <a:gd name="T60" fmla="*/ 42 w 713"/>
                <a:gd name="T61" fmla="*/ 187 h 713"/>
                <a:gd name="T62" fmla="*/ 81 w 713"/>
                <a:gd name="T63" fmla="*/ 129 h 713"/>
                <a:gd name="T64" fmla="*/ 130 w 713"/>
                <a:gd name="T65" fmla="*/ 82 h 713"/>
                <a:gd name="T66" fmla="*/ 186 w 713"/>
                <a:gd name="T67" fmla="*/ 43 h 713"/>
                <a:gd name="T68" fmla="*/ 251 w 713"/>
                <a:gd name="T69" fmla="*/ 16 h 713"/>
                <a:gd name="T70" fmla="*/ 320 w 713"/>
                <a:gd name="T71" fmla="*/ 1 h 713"/>
                <a:gd name="T72" fmla="*/ 356 w 713"/>
                <a:gd name="T73" fmla="*/ 0 h 7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3" h="713">
                  <a:moveTo>
                    <a:pt x="356" y="0"/>
                  </a:moveTo>
                  <a:lnTo>
                    <a:pt x="394" y="1"/>
                  </a:lnTo>
                  <a:lnTo>
                    <a:pt x="463" y="16"/>
                  </a:lnTo>
                  <a:lnTo>
                    <a:pt x="526" y="43"/>
                  </a:lnTo>
                  <a:lnTo>
                    <a:pt x="584" y="82"/>
                  </a:lnTo>
                  <a:lnTo>
                    <a:pt x="633" y="129"/>
                  </a:lnTo>
                  <a:lnTo>
                    <a:pt x="670" y="187"/>
                  </a:lnTo>
                  <a:lnTo>
                    <a:pt x="697" y="250"/>
                  </a:lnTo>
                  <a:lnTo>
                    <a:pt x="712" y="319"/>
                  </a:lnTo>
                  <a:lnTo>
                    <a:pt x="713" y="357"/>
                  </a:lnTo>
                  <a:lnTo>
                    <a:pt x="712" y="393"/>
                  </a:lnTo>
                  <a:lnTo>
                    <a:pt x="697" y="463"/>
                  </a:lnTo>
                  <a:lnTo>
                    <a:pt x="670" y="527"/>
                  </a:lnTo>
                  <a:lnTo>
                    <a:pt x="633" y="583"/>
                  </a:lnTo>
                  <a:lnTo>
                    <a:pt x="584" y="632"/>
                  </a:lnTo>
                  <a:lnTo>
                    <a:pt x="526" y="671"/>
                  </a:lnTo>
                  <a:lnTo>
                    <a:pt x="463" y="697"/>
                  </a:lnTo>
                  <a:lnTo>
                    <a:pt x="394" y="711"/>
                  </a:lnTo>
                  <a:lnTo>
                    <a:pt x="356" y="713"/>
                  </a:lnTo>
                  <a:lnTo>
                    <a:pt x="320" y="711"/>
                  </a:lnTo>
                  <a:lnTo>
                    <a:pt x="251" y="697"/>
                  </a:lnTo>
                  <a:lnTo>
                    <a:pt x="186" y="671"/>
                  </a:lnTo>
                  <a:lnTo>
                    <a:pt x="130" y="632"/>
                  </a:lnTo>
                  <a:lnTo>
                    <a:pt x="81" y="583"/>
                  </a:lnTo>
                  <a:lnTo>
                    <a:pt x="42" y="527"/>
                  </a:lnTo>
                  <a:lnTo>
                    <a:pt x="16" y="463"/>
                  </a:lnTo>
                  <a:lnTo>
                    <a:pt x="2" y="393"/>
                  </a:lnTo>
                  <a:lnTo>
                    <a:pt x="0" y="357"/>
                  </a:lnTo>
                  <a:lnTo>
                    <a:pt x="2" y="319"/>
                  </a:lnTo>
                  <a:lnTo>
                    <a:pt x="16" y="250"/>
                  </a:lnTo>
                  <a:lnTo>
                    <a:pt x="42" y="187"/>
                  </a:lnTo>
                  <a:lnTo>
                    <a:pt x="81" y="129"/>
                  </a:lnTo>
                  <a:lnTo>
                    <a:pt x="130" y="82"/>
                  </a:lnTo>
                  <a:lnTo>
                    <a:pt x="186" y="43"/>
                  </a:lnTo>
                  <a:lnTo>
                    <a:pt x="251" y="16"/>
                  </a:lnTo>
                  <a:lnTo>
                    <a:pt x="320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7037E-7 C 0.00625 -0.01898 0.01471 -0.03704 0.03138 -0.03704 C 0.05026 -0.03704 0.05664 -0.01898 0.06289 -3.7037E-7 C 0.07136 0.02107 0.07761 0.0419 0.0987 0.0419 C 0.11771 0.0419 0.12396 0.02107 0.13255 -3.7037E-7 C 0.13659 -0.01898 0.14505 -0.03704 0.16393 -0.03704 C 0.1806 -0.03704 0.18919 -0.01898 0.19544 -3.7037E-7 C 0.20169 0.02107 0.21016 0.0419 0.22917 0.0419 C 0.24805 0.0419 0.26276 -3.7037E-7 0.26276 0.00023 C 0.26914 -0.01898 0.27539 -0.03704 0.2944 -0.03704 C 0.31315 -0.03704 0.31953 -0.01898 0.32578 -3.7037E-7 C 0.33425 0.02107 0.3405 0.0419 0.36172 0.0419 C 0.3806 0.0419 0.38685 0.02107 0.3931 -3.7037E-7 C 0.40169 -0.01898 0.40794 -0.03704 0.42695 -0.03704 C 0.44362 -0.03704 0.45208 -0.01898 0.45846 -3.7037E-7 C 0.46471 0.02107 0.47318 0.0419 0.49206 0.0419 C 0.51094 0.0419 0.51732 0.02107 0.52591 -3.7037E-7 " pathEditMode="relative" rAng="0" ptsTypes="AAAAAAAAAAAAAAA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0" autoUpdateAnimBg="1"/>
      <p:bldP spid="8" grpId="1" animBg="0" autoUpdate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Map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예제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49" y="1062495"/>
            <a:ext cx="6572251" cy="5447384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3327797" y="1129681"/>
            <a:ext cx="5253633" cy="363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521273" y="4493196"/>
            <a:ext cx="5253633" cy="259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1"/>
      <p:bldP spid="27" grpId="1" bldLvl="0" animBg="1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LIFO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 와 </a:t>
            </a: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FIFO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 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971268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660983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LIFO(Last In First Out) </a:t>
            </a:r>
            <a:r>
              <a:rPr lang="ko-KR" altLang="en-US">
                <a:solidFill>
                  <a:schemeClr val="bg1"/>
                </a:solidFill>
              </a:rPr>
              <a:t>스택 자료구조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FIFO(First In First Out) </a:t>
            </a:r>
            <a:r>
              <a:rPr lang="ko-KR" altLang="en-US">
                <a:solidFill>
                  <a:schemeClr val="bg1"/>
                </a:solidFill>
              </a:rPr>
              <a:t>큐 자료구조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1623" y="3429000"/>
            <a:ext cx="6649378" cy="1667107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310" y="2878335"/>
            <a:ext cx="3686689" cy="2638793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1698128" y="5728471"/>
            <a:ext cx="1407974" cy="3656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Stack (LIFO)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89379" y="5415930"/>
            <a:ext cx="1407974" cy="3656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Stack (LIFO)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Stack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예제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5613" y="1168291"/>
            <a:ext cx="8214758" cy="5086963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2576214" y="3897885"/>
            <a:ext cx="3333751" cy="367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905124" y="4478315"/>
            <a:ext cx="3333751" cy="367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1"/>
      <p:bldP spid="29" grpId="1" bldLvl="0" animBg="1" autoUpdate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Queue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예제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2414" y="1111124"/>
            <a:ext cx="6825259" cy="51120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4183558" y="2927527"/>
            <a:ext cx="4077891" cy="159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440043" y="2841205"/>
            <a:ext cx="2586693" cy="3674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accent1"/>
                </a:solidFill>
              </a:rPr>
              <a:t>//메세지</a:t>
            </a:r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ko-KR" altLang="en-US">
                <a:solidFill>
                  <a:schemeClr val="accent1"/>
                </a:solidFill>
              </a:rPr>
              <a:t>하나를 꺼낸다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65809" y="2967632"/>
            <a:ext cx="10660380" cy="120241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en-US" altLang="ko-KR" sz="7300" b="1">
                <a:solidFill>
                  <a:schemeClr val="bg1"/>
                </a:solidFill>
              </a:rPr>
              <a:t>Thank you For listening</a:t>
            </a:r>
            <a:endParaRPr lang="en-US" altLang="ko-KR" sz="73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 프레임워크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14968" y="1320006"/>
            <a:ext cx="10515600" cy="337560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＃컬렉션 (요소(객체)를 수집해서 저장하는 것)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＃배열의 문제점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ko-KR" altLang="en-US">
                <a:solidFill>
                  <a:schemeClr val="bg1"/>
                </a:solidFill>
              </a:rPr>
              <a:t>저장할 수 있는 객체 수가 배열을 생성할 때 결정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Prodeuct[] product = new Product[10];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객체를 삭제할 때 해당 인덱스가 비게 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599" y="967381"/>
            <a:ext cx="4225772" cy="393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 길이가 10인 배열 생성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Prodeuct[] product = new Product[10];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//객체 추가 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product[0] = new Product("Model1");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product[1] = new Product("Model2");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//</a:t>
            </a:r>
            <a:r>
              <a:rPr lang="ko-KR" altLang="en-US">
                <a:solidFill>
                  <a:schemeClr val="bg1"/>
                </a:solidFill>
              </a:rPr>
              <a:t>객체 검색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Product model1 = array[0];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Product model2 = array[1];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//</a:t>
            </a:r>
            <a:r>
              <a:rPr lang="ko-KR" altLang="en-US">
                <a:solidFill>
                  <a:schemeClr val="bg1"/>
                </a:solidFill>
              </a:rPr>
              <a:t>객체 삭제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array[0] = null;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array[1] = null;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8714" y="2208613"/>
            <a:ext cx="4165877" cy="904456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845631" y="4520889"/>
            <a:ext cx="10513884" cy="15636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>
                <a:solidFill>
                  <a:schemeClr val="bg1"/>
                </a:solidFill>
              </a:rPr>
              <a:t>＃컬렉션 프레임워크</a:t>
            </a:r>
            <a:endParaRPr lang="ko-KR" altLang="en-US" sz="28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- 객체를 효율적으로 추가, 삭제, 검색할 수 있도록 제공하는 컬렉션 라이브러리</a:t>
            </a:r>
            <a:endParaRPr lang="ko-KR" altLang="en-US" sz="23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-  </a:t>
            </a:r>
            <a:r>
              <a:rPr lang="en-US" altLang="ko-KR" sz="2300">
                <a:solidFill>
                  <a:schemeClr val="bg1"/>
                </a:solidFill>
              </a:rPr>
              <a:t>java.util </a:t>
            </a:r>
            <a:r>
              <a:rPr lang="ko-KR" altLang="en-US" sz="2300">
                <a:solidFill>
                  <a:schemeClr val="bg1"/>
                </a:solidFill>
              </a:rPr>
              <a:t>패키지에 포함</a:t>
            </a:r>
            <a:endParaRPr lang="ko-KR" altLang="en-US" sz="23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- 인터페이스를 통해 정형화된 방법으로 다양한 컬렉션 클래스 이용</a:t>
            </a:r>
            <a:endParaRPr lang="ko-KR" altLang="en-US" sz="2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 autoUpdateAnimBg="1"/>
      <p:bldP spid="25" grpId="1" bldLvl="0" animBg="1" autoUpdateAnimBg="1"/>
      <p:bldP spid="26" grpId="2" bldLvl="0" animBg="1" autoUpdateAnimBg="1"/>
      <p:bldP spid="27" grpId="3" bldLvl="0" animBg="1" autoUpdate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6254" y="-75826"/>
            <a:ext cx="7382955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List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 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인덱스로 관리  	＃ 중복해서 잭체 저장 가능 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구현 클래스 </a:t>
            </a:r>
            <a:r>
              <a:rPr lang="en-US" altLang="ko-KR">
                <a:solidFill>
                  <a:schemeClr val="bg1"/>
                </a:solidFill>
              </a:rPr>
              <a:t>(ArrayList,  Vector , LinkedList)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273" y="1617955"/>
            <a:ext cx="8835718" cy="1492193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938555" y="3248977"/>
            <a:ext cx="8677884" cy="9401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>
                <a:solidFill>
                  <a:schemeClr val="bg1"/>
                </a:solidFill>
              </a:rPr>
              <a:t>＃</a:t>
            </a:r>
            <a:r>
              <a:rPr lang="en-US" altLang="ko-KR" sz="2800">
                <a:solidFill>
                  <a:schemeClr val="bg1"/>
                </a:solidFill>
              </a:rPr>
              <a:t>ArrayList </a:t>
            </a:r>
            <a:r>
              <a:rPr lang="ko-KR" altLang="en-US" sz="2800">
                <a:solidFill>
                  <a:schemeClr val="bg1"/>
                </a:solidFill>
              </a:rPr>
              <a:t>기본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생성 객체 = 10</a:t>
            </a:r>
            <a:r>
              <a:rPr lang="en-US" altLang="ko-KR" sz="2800">
                <a:solidFill>
                  <a:schemeClr val="bg1"/>
                </a:solidFill>
              </a:rPr>
              <a:t>,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</a:rPr>
              <a:t>But </a:t>
            </a:r>
            <a:r>
              <a:rPr lang="ko-KR" altLang="en-US" sz="2800">
                <a:solidFill>
                  <a:schemeClr val="bg1"/>
                </a:solidFill>
              </a:rPr>
              <a:t>용량 자동 증가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  <a:endParaRPr lang="en-US" altLang="ko-KR" sz="28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800">
                <a:solidFill>
                  <a:schemeClr val="bg1"/>
                </a:solidFill>
              </a:rPr>
              <a:t>- </a:t>
            </a:r>
            <a:r>
              <a:rPr lang="en-US" altLang="ko-KR" sz="2800">
                <a:solidFill>
                  <a:schemeClr val="bg1"/>
                </a:solidFill>
              </a:rPr>
              <a:t>List&lt;E&gt; list = new ArrayList&lt;E&gt;();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725325" y="4708244"/>
          <a:ext cx="36334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1146"/>
                <a:gridCol w="1211146"/>
                <a:gridCol w="121114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5354118" y="5207725"/>
          <a:ext cx="1263804" cy="7385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380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trike="sngStrike"/>
                        <a:t>3</a:t>
                      </a:r>
                      <a:endParaRPr lang="ko-KR" altLang="en-US" strike="sngStrike"/>
                    </a:p>
                  </a:txBody>
                  <a:tcPr marL="91440" marR="91440"/>
                </a:tc>
              </a:tr>
              <a:tr h="2082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6632485" y="4667166"/>
          <a:ext cx="36334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1146"/>
                <a:gridCol w="1211146"/>
                <a:gridCol w="121114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trike="sngStrike"/>
                        <a:t>4(</a:t>
                      </a:r>
                      <a:r>
                        <a:rPr lang="ko-KR" altLang="en-US"/>
                        <a:t>3)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trike="sngStrike"/>
                        <a:t>5(</a:t>
                      </a:r>
                      <a:r>
                        <a:rPr lang="ko-KR" altLang="en-US"/>
                        <a:t>4)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trike="sngStrike"/>
                        <a:t>6(</a:t>
                      </a:r>
                      <a:r>
                        <a:rPr lang="ko-KR" altLang="en-US"/>
                        <a:t>5)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" name=""/>
          <p:cNvSpPr/>
          <p:nvPr/>
        </p:nvSpPr>
        <p:spPr>
          <a:xfrm rot="10744268">
            <a:off x="6176929" y="4093007"/>
            <a:ext cx="1027402" cy="1042516"/>
          </a:xfrm>
          <a:prstGeom prst="leftCircularArrow">
            <a:avLst>
              <a:gd name="adj1" fmla="val 12500"/>
              <a:gd name="adj2" fmla="val -2002002"/>
              <a:gd name="adj3" fmla="val 1142319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3" name=""/>
          <p:cNvSpPr/>
          <p:nvPr/>
        </p:nvSpPr>
        <p:spPr>
          <a:xfrm rot="10744268">
            <a:off x="7312041" y="4128491"/>
            <a:ext cx="1071562" cy="1012031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4" name=""/>
          <p:cNvSpPr/>
          <p:nvPr/>
        </p:nvSpPr>
        <p:spPr>
          <a:xfrm rot="10744268">
            <a:off x="8563575" y="4120880"/>
            <a:ext cx="1160848" cy="1012031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 autoUpdateAnimBg="1"/>
      <p:bldP spid="25" grpId="1" bldLvl="0" animBg="1" autoUpdate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719710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List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76309" y="1233861"/>
            <a:ext cx="10087930" cy="11561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>
                <a:solidFill>
                  <a:schemeClr val="bg1"/>
                </a:solidFill>
              </a:rPr>
              <a:t>#</a:t>
            </a:r>
            <a:r>
              <a:rPr lang="en-US" altLang="ko-KR" sz="2800">
                <a:solidFill>
                  <a:schemeClr val="bg1"/>
                </a:solidFill>
              </a:rPr>
              <a:t>Vector</a:t>
            </a:r>
            <a:endParaRPr lang="en-US" altLang="ko-KR" sz="21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100">
                <a:solidFill>
                  <a:schemeClr val="bg1"/>
                </a:solidFill>
              </a:rPr>
              <a:t>동기화된 메소드로 구성되어 있기 때문에 멀티스레드 실행 </a:t>
            </a:r>
            <a:r>
              <a:rPr lang="en-US" altLang="ko-KR" sz="2100">
                <a:solidFill>
                  <a:schemeClr val="bg1"/>
                </a:solidFill>
              </a:rPr>
              <a:t>x</a:t>
            </a:r>
            <a:endParaRPr lang="en-US" altLang="ko-KR" sz="21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100">
                <a:solidFill>
                  <a:schemeClr val="bg1"/>
                </a:solidFill>
              </a:rPr>
              <a:t>병행 제어를 해주기 때문에 안전하게 객체를 추가, 삭제할 수 있다. - &gt; 스레드 안전</a:t>
            </a:r>
            <a:endParaRPr lang="ko-KR" altLang="en-US" sz="210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60236" y="2541040"/>
            <a:ext cx="9451542" cy="158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>
                <a:solidFill>
                  <a:schemeClr val="bg1"/>
                </a:solidFill>
              </a:rPr>
              <a:t>#</a:t>
            </a:r>
            <a:r>
              <a:rPr lang="en-US" altLang="ko-KR" sz="2800">
                <a:solidFill>
                  <a:schemeClr val="bg1"/>
                </a:solidFill>
              </a:rPr>
              <a:t>LinkedList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r>
              <a:rPr lang="ko-KR" altLang="en-US" sz="2100">
                <a:solidFill>
                  <a:schemeClr val="bg1"/>
                </a:solidFill>
              </a:rPr>
              <a:t>(※ 데이터 변경이 자주 일어난다면 </a:t>
            </a:r>
            <a:r>
              <a:rPr lang="en-US" altLang="ko-KR" sz="2100">
                <a:solidFill>
                  <a:schemeClr val="bg1"/>
                </a:solidFill>
              </a:rPr>
              <a:t>ArrayList</a:t>
            </a:r>
            <a:r>
              <a:rPr lang="ko-KR" altLang="en-US" sz="2100">
                <a:solidFill>
                  <a:schemeClr val="bg1"/>
                </a:solidFill>
              </a:rPr>
              <a:t>보다 좋은 성능)</a:t>
            </a:r>
            <a:r>
              <a:rPr lang="en-US" altLang="ko-KR" sz="2100">
                <a:solidFill>
                  <a:schemeClr val="bg1"/>
                </a:solidFill>
              </a:rPr>
              <a:t> </a:t>
            </a:r>
            <a:endParaRPr lang="en-US" altLang="ko-KR" sz="21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100">
                <a:solidFill>
                  <a:schemeClr val="bg1"/>
                </a:solidFill>
              </a:rPr>
              <a:t>- 인접 참조를 링크해서 체인처럼 관리</a:t>
            </a:r>
            <a:endParaRPr lang="ko-KR" altLang="en-US" sz="21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100">
                <a:solidFill>
                  <a:schemeClr val="bg1"/>
                </a:solidFill>
              </a:rPr>
              <a:t>- 특정 인덱스에서 객체를 제거, 추가 시 앞뒤 링크만 변경</a:t>
            </a:r>
            <a:endParaRPr lang="ko-KR" altLang="en-US" sz="2100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2687067" y="5429356"/>
          <a:ext cx="1040130" cy="423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0130"/>
              </a:tblGrid>
              <a:tr h="4237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listData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4014218" y="5429356"/>
          <a:ext cx="1652905" cy="423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2"/>
                <a:gridCol w="1019968"/>
                <a:gridCol w="305593"/>
              </a:tblGrid>
              <a:tr h="42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6023992" y="5422212"/>
          <a:ext cx="1652905" cy="423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2"/>
                <a:gridCol w="1019968"/>
                <a:gridCol w="305593"/>
              </a:tblGrid>
              <a:tr h="42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8094305" y="5421023"/>
          <a:ext cx="1652905" cy="423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2"/>
                <a:gridCol w="1019968"/>
                <a:gridCol w="305593"/>
              </a:tblGrid>
              <a:tr h="42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5026844" y="6255650"/>
          <a:ext cx="1652905" cy="423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2"/>
                <a:gridCol w="1019968"/>
                <a:gridCol w="305593"/>
              </a:tblGrid>
              <a:tr h="42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10099635" y="5421023"/>
          <a:ext cx="1652905" cy="423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2"/>
                <a:gridCol w="1019968"/>
                <a:gridCol w="305593"/>
              </a:tblGrid>
              <a:tr h="42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491507" y="3867547"/>
          <a:ext cx="8001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0125"/>
                <a:gridCol w="1000125"/>
                <a:gridCol w="1000125"/>
                <a:gridCol w="1000125"/>
                <a:gridCol w="1000125"/>
                <a:gridCol w="1000125"/>
                <a:gridCol w="1000125"/>
                <a:gridCol w="100012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>
                    <a:lnT w="25400" cap="flat" cmpd="sng" algn="ctr">
                      <a:noFill/>
                      <a:prstDash val="solid"/>
                      <a:round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5" name=""/>
          <p:cNvSpPr txBox="1"/>
          <p:nvPr/>
        </p:nvSpPr>
        <p:spPr>
          <a:xfrm>
            <a:off x="5171280" y="4930511"/>
            <a:ext cx="1055688" cy="36348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12</a:t>
            </a:r>
            <a:endParaRPr lang="en-US" altLang="ko-KR"/>
          </a:p>
        </p:txBody>
      </p:sp>
      <p:cxnSp>
        <p:nvCxnSpPr>
          <p:cNvPr id="36" name=""/>
          <p:cNvCxnSpPr>
            <a:stCxn id="35" idx="0"/>
          </p:cNvCxnSpPr>
          <p:nvPr/>
        </p:nvCxnSpPr>
        <p:spPr>
          <a:xfrm rot="5400000" flipH="1" flipV="1">
            <a:off x="5568770" y="4772378"/>
            <a:ext cx="288488" cy="2778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/>
          <p:nvPr/>
        </p:nvSpPr>
        <p:spPr>
          <a:xfrm>
            <a:off x="6226968" y="4300912"/>
            <a:ext cx="809625" cy="744140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9" name=""/>
          <p:cNvSpPr/>
          <p:nvPr/>
        </p:nvSpPr>
        <p:spPr>
          <a:xfrm>
            <a:off x="7179468" y="4299721"/>
            <a:ext cx="809625" cy="744140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1" name=""/>
          <p:cNvSpPr/>
          <p:nvPr/>
        </p:nvSpPr>
        <p:spPr>
          <a:xfrm>
            <a:off x="8102202" y="4299721"/>
            <a:ext cx="809625" cy="744140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1138368" y="4148335"/>
            <a:ext cx="2162997" cy="4693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chemeClr val="bg1"/>
                </a:solidFill>
              </a:rPr>
              <a:t>ArrayList </a:t>
            </a:r>
            <a:r>
              <a:rPr lang="ko-KR" altLang="en-US" sz="2500">
                <a:solidFill>
                  <a:schemeClr val="bg1"/>
                </a:solidFill>
              </a:rPr>
              <a:t>삽입</a:t>
            </a:r>
            <a:endParaRPr lang="ko-KR" altLang="en-US" sz="2500">
              <a:solidFill>
                <a:schemeClr val="bg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03244" y="4803179"/>
            <a:ext cx="2333257" cy="4717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chemeClr val="bg1"/>
                </a:solidFill>
              </a:rPr>
              <a:t>LinkedList </a:t>
            </a:r>
            <a:r>
              <a:rPr lang="ko-KR" altLang="en-US" sz="2500">
                <a:solidFill>
                  <a:schemeClr val="bg1"/>
                </a:solidFill>
              </a:rPr>
              <a:t>삽입</a:t>
            </a:r>
            <a:endParaRPr lang="ko-KR" altLang="en-US" sz="2500">
              <a:solidFill>
                <a:schemeClr val="bg1"/>
              </a:solidFill>
            </a:endParaRPr>
          </a:p>
        </p:txBody>
      </p:sp>
      <p:cxnSp>
        <p:nvCxnSpPr>
          <p:cNvPr id="44" name=""/>
          <p:cNvCxnSpPr>
            <a:stCxn id="28" idx="3"/>
            <a:endCxn id="29" idx="1"/>
          </p:cNvCxnSpPr>
          <p:nvPr/>
        </p:nvCxnSpPr>
        <p:spPr>
          <a:xfrm flipV="1">
            <a:off x="3727197" y="5641235"/>
            <a:ext cx="287020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/>
          <p:nvPr/>
        </p:nvCxnSpPr>
        <p:spPr>
          <a:xfrm>
            <a:off x="5575102" y="5775542"/>
            <a:ext cx="62507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10800000">
            <a:off x="5515570" y="5522534"/>
            <a:ext cx="625077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7569399" y="5760659"/>
            <a:ext cx="62507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10800000">
            <a:off x="7554515" y="5522534"/>
            <a:ext cx="625077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>
            <a:off x="9623226" y="5745776"/>
            <a:ext cx="62507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 rot="10800000">
            <a:off x="9608343" y="5537416"/>
            <a:ext cx="625077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 rot="16200000" flipH="1">
            <a:off x="5850434" y="5797867"/>
            <a:ext cx="922733" cy="40183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 rot="5400000">
            <a:off x="5061648" y="5902042"/>
            <a:ext cx="714375" cy="401844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32" idx="1"/>
            <a:endCxn id="29" idx="2"/>
          </p:cNvCxnSpPr>
          <p:nvPr/>
        </p:nvCxnSpPr>
        <p:spPr>
          <a:xfrm rot="16200000" flipV="1">
            <a:off x="4626550" y="6067234"/>
            <a:ext cx="614414" cy="18617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32" idx="3"/>
          </p:cNvCxnSpPr>
          <p:nvPr/>
        </p:nvCxnSpPr>
        <p:spPr>
          <a:xfrm rot="5400000" flipH="1" flipV="1">
            <a:off x="6465033" y="6067830"/>
            <a:ext cx="614414" cy="18498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 autoUpdateAnimBg="1"/>
      <p:bldP spid="35" grpId="1" bldLvl="0" animBg="1" autoUpdateAnimBg="1"/>
      <p:bldP spid="36" grpId="2" bldLvl="0" animBg="1" autoUpdateAnimBg="1"/>
      <p:bldP spid="38" grpId="3" bldLvl="0" animBg="1" autoUpdateAnimBg="1"/>
      <p:bldP spid="39" grpId="4" bldLvl="0" animBg="1" autoUpdateAnimBg="1"/>
      <p:bldP spid="41" grpId="5" bldLvl="0" animBg="1" autoUpdateAnimBg="1"/>
      <p:bldP spid="28" grpId="6" bldLvl="0" animBg="1" autoUpdateAnimBg="1"/>
      <p:bldP spid="29" grpId="7" bldLvl="0" animBg="1" autoUpdateAnimBg="1"/>
      <p:bldP spid="30" grpId="8" bldLvl="0" animBg="1" autoUpdateAnimBg="1"/>
      <p:bldP spid="31" grpId="9" bldLvl="0" animBg="1" autoUpdateAnimBg="1"/>
      <p:bldP spid="32" grpId="10" bldLvl="0" animBg="1" autoUpdateAnimBg="1"/>
      <p:bldP spid="33" grpId="11" bldLvl="0" animBg="1" autoUpdateAnimBg="1"/>
      <p:bldP spid="44" grpId="12" bldLvl="0" animBg="1" autoUpdateAnimBg="1"/>
      <p:bldP spid="45" grpId="13" bldLvl="0" animBg="1" autoUpdateAnimBg="1"/>
      <p:bldP spid="46" grpId="14" bldLvl="0" animBg="1" autoUpdateAnimBg="1"/>
      <p:bldP spid="47" grpId="15" bldLvl="0" animBg="1" autoUpdateAnimBg="1"/>
      <p:bldP spid="48" grpId="16" bldLvl="0" animBg="1" autoUpdateAnimBg="1"/>
      <p:bldP spid="49" grpId="17" bldLvl="0" animBg="1" autoUpdateAnimBg="1"/>
      <p:bldP spid="50" grpId="18" bldLvl="0" animBg="1" autoUpdateAnimBg="1"/>
      <p:bldP spid="51" grpId="19" bldLvl="0" animBg="1" autoUpdateAnimBg="1"/>
      <p:bldP spid="52" grpId="20" bldLvl="0" animBg="1" autoUpdateAnimBg="1"/>
      <p:bldP spid="53" grpId="21" bldLvl="0" animBg="1" autoUpdateAnimBg="1"/>
      <p:bldP spid="54" grpId="22" bldLvl="0" animBg="1" autoUpdate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List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 예제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549" y="1692024"/>
            <a:ext cx="8398496" cy="3979965"/>
          </a:xfrm>
          <a:prstGeom prst="rect">
            <a:avLst/>
          </a:prstGeom>
        </p:spPr>
      </p:pic>
      <p:cxnSp>
        <p:nvCxnSpPr>
          <p:cNvPr id="32" name=""/>
          <p:cNvCxnSpPr/>
          <p:nvPr/>
        </p:nvCxnSpPr>
        <p:spPr>
          <a:xfrm flipV="1">
            <a:off x="5185171" y="4389018"/>
            <a:ext cx="3958828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flipV="1">
            <a:off x="4572000" y="5371284"/>
            <a:ext cx="3958828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flipV="1">
            <a:off x="4825008" y="3897885"/>
            <a:ext cx="3958828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29608" y="3795697"/>
            <a:ext cx="962159" cy="21910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4271947"/>
            <a:ext cx="962159" cy="21910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39105" y="5011291"/>
            <a:ext cx="504895" cy="7049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 autoUpdateAnimBg="1"/>
      <p:bldP spid="35" grpId="1" bldLvl="0" animBg="1" autoUpdateAnimBg="1"/>
      <p:bldP spid="32" grpId="2" bldLvl="0" animBg="1" autoUpdateAnimBg="1"/>
      <p:bldP spid="36" grpId="3" bldLvl="0" animBg="1" autoUpdateAnimBg="1"/>
      <p:bldP spid="33" grpId="4" bldLvl="0" animBg="1" autoUpdateAnimBg="1"/>
      <p:bldP spid="37" grpId="5" bldLvl="0" animBg="1" autoUpdate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Set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53082" y="1253331"/>
            <a:ext cx="10621434" cy="525092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저장 순서 유지 </a:t>
            </a:r>
            <a:r>
              <a:rPr lang="en-US" altLang="ko-KR">
                <a:solidFill>
                  <a:schemeClr val="bg1"/>
                </a:solidFill>
              </a:rPr>
              <a:t>x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＃ 객체 중복 저장 </a:t>
            </a:r>
            <a:r>
              <a:rPr lang="en-US" altLang="ko-KR">
                <a:solidFill>
                  <a:schemeClr val="bg1"/>
                </a:solidFill>
              </a:rPr>
              <a:t>x</a:t>
            </a:r>
            <a:r>
              <a:rPr lang="ko-KR" altLang="en-US">
                <a:solidFill>
                  <a:schemeClr val="bg1"/>
                </a:solidFill>
              </a:rPr>
              <a:t> ＃ 하나의 </a:t>
            </a:r>
            <a:r>
              <a:rPr lang="en-US" altLang="ko-KR">
                <a:solidFill>
                  <a:schemeClr val="bg1"/>
                </a:solidFill>
              </a:rPr>
              <a:t>null</a:t>
            </a:r>
            <a:r>
              <a:rPr lang="ko-KR" altLang="en-US">
                <a:solidFill>
                  <a:schemeClr val="bg1"/>
                </a:solidFill>
              </a:rPr>
              <a:t>만 저장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구현 클래스 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- </a:t>
            </a:r>
            <a:r>
              <a:rPr lang="en-US" altLang="ko-KR">
                <a:solidFill>
                  <a:schemeClr val="bg1"/>
                </a:solidFill>
              </a:rPr>
              <a:t>HashSet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LinkedHashSet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TreeSet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Iterator</a:t>
            </a:r>
            <a:r>
              <a:rPr lang="ko-KR" altLang="en-US">
                <a:solidFill>
                  <a:schemeClr val="bg1"/>
                </a:solidFill>
              </a:rPr>
              <a:t> 인터페이스 -&gt; </a:t>
            </a:r>
            <a:r>
              <a:rPr lang="en-US" altLang="ko-KR">
                <a:solidFill>
                  <a:schemeClr val="bg1"/>
                </a:solidFill>
              </a:rPr>
              <a:t>Set</a:t>
            </a:r>
            <a:r>
              <a:rPr lang="ko-KR" altLang="en-US">
                <a:solidFill>
                  <a:schemeClr val="bg1"/>
                </a:solidFill>
              </a:rPr>
              <a:t> 컬렉션은 인덱스로 객체를 검색해서 가져오는 메소드가 없다. 대신 전체 객페를 대사으로 한번씩 반복해서 가져오는 반복자를 제공해서 객체를 가져올 수 있다.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Ex) Iterator&lt;Integer&gt; iterator = studentSearch.iterator(); 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9369" y="1986672"/>
            <a:ext cx="3492404" cy="234887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Set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054879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＃객체 생성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- </a:t>
            </a:r>
            <a:r>
              <a:rPr lang="en-US" altLang="ko-KR">
                <a:solidFill>
                  <a:schemeClr val="bg1"/>
                </a:solidFill>
              </a:rPr>
              <a:t>Set&lt;E&gt; set = new HashSet&lt;E&gt;(); 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순서 없고, 동일 객체 중복저장을 하지 않으므로 동일한 객체가 꼭 같은 인스턴스를 뜻하지 않는다.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hashCode() </a:t>
            </a:r>
            <a:r>
              <a:rPr lang="ko-KR" altLang="en-US">
                <a:solidFill>
                  <a:schemeClr val="bg1"/>
                </a:solidFill>
              </a:rPr>
              <a:t>메소드로 해시코드를 얻어내어 이미 저장되어 있는 객체와 비교. </a:t>
            </a:r>
            <a:r>
              <a:rPr lang="en-US" altLang="ko-KR">
                <a:solidFill>
                  <a:schemeClr val="bg1"/>
                </a:solidFill>
              </a:rPr>
              <a:t>equals() </a:t>
            </a:r>
            <a:r>
              <a:rPr lang="ko-KR" altLang="en-US">
                <a:solidFill>
                  <a:schemeClr val="bg1"/>
                </a:solidFill>
              </a:rPr>
              <a:t>메소드로 두 객체를 비교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422796" y="4746205"/>
            <a:ext cx="2247305" cy="366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hashCode() </a:t>
            </a:r>
            <a:r>
              <a:rPr lang="ko-KR" altLang="en-US">
                <a:solidFill>
                  <a:schemeClr val="tx1"/>
                </a:solidFill>
              </a:rPr>
              <a:t>리턴값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572000" y="4754539"/>
            <a:ext cx="2247305" cy="366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equals() </a:t>
            </a:r>
            <a:r>
              <a:rPr lang="ko-KR" altLang="en-US">
                <a:solidFill>
                  <a:schemeClr val="tx1"/>
                </a:solidFill>
              </a:rPr>
              <a:t>리턴값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7777758" y="4627143"/>
            <a:ext cx="1577578" cy="58043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동등객체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905376" y="5728471"/>
            <a:ext cx="1577578" cy="58043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동등객체</a:t>
            </a:r>
            <a:endParaRPr lang="ko-KR" altLang="en-US"/>
          </a:p>
        </p:txBody>
      </p:sp>
      <p:cxnSp>
        <p:nvCxnSpPr>
          <p:cNvPr id="31" name=""/>
          <p:cNvCxnSpPr>
            <a:stCxn id="26" idx="3"/>
          </p:cNvCxnSpPr>
          <p:nvPr/>
        </p:nvCxnSpPr>
        <p:spPr>
          <a:xfrm>
            <a:off x="6819305" y="4937947"/>
            <a:ext cx="967382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25" idx="3"/>
            <a:endCxn id="26" idx="1"/>
          </p:cNvCxnSpPr>
          <p:nvPr/>
        </p:nvCxnSpPr>
        <p:spPr>
          <a:xfrm>
            <a:off x="3670101" y="4929613"/>
            <a:ext cx="901899" cy="833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26" idx="2"/>
            <a:endCxn id="29" idx="0"/>
          </p:cNvCxnSpPr>
          <p:nvPr/>
        </p:nvCxnSpPr>
        <p:spPr>
          <a:xfrm rot="5400000">
            <a:off x="5391350" y="5424169"/>
            <a:ext cx="607117" cy="14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5" idx="2"/>
            <a:endCxn id="29" idx="2"/>
          </p:cNvCxnSpPr>
          <p:nvPr/>
        </p:nvCxnSpPr>
        <p:spPr>
          <a:xfrm rot="5400000" flipV="1">
            <a:off x="3273078" y="4386390"/>
            <a:ext cx="905667" cy="2358927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3863577" y="4612260"/>
            <a:ext cx="708423" cy="3197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solidFill>
                  <a:schemeClr val="bg1"/>
                </a:solidFill>
              </a:rPr>
              <a:t>같음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033616" y="4656907"/>
            <a:ext cx="503992" cy="2846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true</a:t>
            </a: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809749" y="5430815"/>
            <a:ext cx="652821" cy="310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500">
                <a:solidFill>
                  <a:schemeClr val="bg1"/>
                </a:solidFill>
              </a:rPr>
              <a:t>다름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218538" y="4719417"/>
            <a:ext cx="1218368" cy="3650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700">
                <a:solidFill>
                  <a:schemeClr val="bg1"/>
                </a:solidFill>
              </a:rPr>
              <a:t>저장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 sz="1700">
                <a:solidFill>
                  <a:schemeClr val="bg1"/>
                </a:solidFill>
              </a:rPr>
              <a:t>안 함</a:t>
            </a:r>
            <a:endParaRPr lang="ko-KR" altLang="en-US" sz="1700">
              <a:solidFill>
                <a:schemeClr val="bg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971233" y="5821936"/>
            <a:ext cx="935596" cy="3674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저장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1" name=""/>
          <p:cNvCxnSpPr>
            <a:stCxn id="29" idx="6"/>
            <a:endCxn id="39" idx="1"/>
          </p:cNvCxnSpPr>
          <p:nvPr/>
        </p:nvCxnSpPr>
        <p:spPr>
          <a:xfrm flipV="1">
            <a:off x="6482954" y="6005641"/>
            <a:ext cx="1488279" cy="1304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8" idx="6"/>
            <a:endCxn id="38" idx="1"/>
          </p:cNvCxnSpPr>
          <p:nvPr/>
        </p:nvCxnSpPr>
        <p:spPr>
          <a:xfrm flipV="1">
            <a:off x="9355336" y="4901931"/>
            <a:ext cx="863202" cy="1542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5768577" y="5237337"/>
            <a:ext cx="697469" cy="2852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300">
                <a:solidFill>
                  <a:schemeClr val="bg1"/>
                </a:solidFill>
              </a:rPr>
              <a:t>false</a:t>
            </a:r>
            <a:endParaRPr lang="en-US" altLang="ko-KR" sz="1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Set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389" y="1551415"/>
            <a:ext cx="5760955" cy="466302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8102" y="1526663"/>
            <a:ext cx="4490328" cy="348558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3206" y="5607140"/>
            <a:ext cx="1401457" cy="4062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  <a:latin typeface="야놀자 야체 B"/>
                <a:ea typeface="야놀자 야체 B"/>
              </a:rPr>
              <a:t>Map </a:t>
            </a: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컬렉션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253331"/>
            <a:ext cx="10938933" cy="4351338"/>
          </a:xfrm>
        </p:spPr>
        <p:txBody>
          <a:bodyPr>
            <a:normAutofit fontScale="85710" lnSpcReduction="0"/>
          </a:bodyPr>
          <a:lstStyle/>
          <a:p>
            <a:pPr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key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value</a:t>
            </a:r>
            <a:r>
              <a:rPr lang="ko-KR" altLang="en-US">
                <a:solidFill>
                  <a:schemeClr val="bg1"/>
                </a:solidFill>
              </a:rPr>
              <a:t>로 구성된 </a:t>
            </a:r>
            <a:r>
              <a:rPr lang="en-US" altLang="ko-KR">
                <a:solidFill>
                  <a:schemeClr val="bg1"/>
                </a:solidFill>
              </a:rPr>
              <a:t>Map.Entry </a:t>
            </a:r>
            <a:r>
              <a:rPr lang="ko-KR" altLang="en-US">
                <a:solidFill>
                  <a:schemeClr val="bg1"/>
                </a:solidFill>
              </a:rPr>
              <a:t>객체를 저장하는 구조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 </a:t>
            </a:r>
            <a:r>
              <a:rPr lang="en-US" altLang="ko-KR">
                <a:solidFill>
                  <a:schemeClr val="bg1"/>
                </a:solidFill>
              </a:rPr>
              <a:t>key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value</a:t>
            </a:r>
            <a:r>
              <a:rPr lang="ko-KR" altLang="en-US">
                <a:solidFill>
                  <a:schemeClr val="bg1"/>
                </a:solidFill>
              </a:rPr>
              <a:t>는 모두 객체  ＃ </a:t>
            </a:r>
            <a:r>
              <a:rPr lang="en-US" altLang="ko-KR">
                <a:solidFill>
                  <a:schemeClr val="bg1"/>
                </a:solidFill>
              </a:rPr>
              <a:t>key</a:t>
            </a:r>
            <a:r>
              <a:rPr lang="ko-KR" altLang="en-US">
                <a:solidFill>
                  <a:schemeClr val="bg1"/>
                </a:solidFill>
              </a:rPr>
              <a:t>는 중복 </a:t>
            </a:r>
            <a:r>
              <a:rPr lang="en-US" altLang="ko-KR">
                <a:solidFill>
                  <a:schemeClr val="bg1"/>
                </a:solidFill>
              </a:rPr>
              <a:t>x</a:t>
            </a:r>
            <a:r>
              <a:rPr lang="ko-KR" altLang="en-US">
                <a:solidFill>
                  <a:schemeClr val="bg1"/>
                </a:solidFill>
              </a:rPr>
              <a:t>, 값은 중복 저장 가능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＃구현 클래스</a:t>
            </a:r>
            <a:endParaRPr lang="ko-KR" altLang="en-US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- </a:t>
            </a:r>
            <a:r>
              <a:rPr lang="en-US" altLang="ko-KR">
                <a:solidFill>
                  <a:schemeClr val="bg1"/>
                </a:solidFill>
              </a:rPr>
              <a:t>HashMap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Hashtable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LinkedHashMap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Properties</a:t>
            </a:r>
            <a:endParaRPr lang="en-US" altLang="ko-KR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- TreeMap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3250" y="2710427"/>
            <a:ext cx="6990951" cy="288942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>와이드스크린</ep:PresentationFormat>
  <ep:Paragraphs>17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2018-05-09T06:13:43.000</dcterms:created>
  <dc:creator>요청사항</dc:creator>
  <cp:lastModifiedBy>Hoons_PC</cp:lastModifiedBy>
  <dcterms:modified xsi:type="dcterms:W3CDTF">2019-04-11T08:06:10.043</dcterms:modified>
  <cp:revision>417</cp:revision>
  <dc:title>PowerPoint 프레젠테이션</dc:title>
</cp:coreProperties>
</file>