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39" r:id="rId2"/>
    <p:sldId id="731" r:id="rId3"/>
    <p:sldId id="740" r:id="rId4"/>
    <p:sldId id="748" r:id="rId5"/>
    <p:sldId id="749" r:id="rId6"/>
    <p:sldId id="741" r:id="rId7"/>
    <p:sldId id="747" r:id="rId8"/>
    <p:sldId id="751" r:id="rId9"/>
    <p:sldId id="742" r:id="rId10"/>
    <p:sldId id="752" r:id="rId11"/>
    <p:sldId id="753" r:id="rId12"/>
    <p:sldId id="750" r:id="rId13"/>
    <p:sldId id="743" r:id="rId14"/>
    <p:sldId id="744" r:id="rId15"/>
    <p:sldId id="755" r:id="rId16"/>
    <p:sldId id="7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9688"/>
    <a:srgbClr val="FF656C"/>
    <a:srgbClr val="FFA6AB"/>
    <a:srgbClr val="E8974E"/>
    <a:srgbClr val="F3C9A1"/>
    <a:srgbClr val="D23B4A"/>
    <a:srgbClr val="3C2B31"/>
    <a:srgbClr val="B52936"/>
    <a:srgbClr val="45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907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393AE-2E39-45B1-A68D-ED4E6E49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1" y="2536541"/>
            <a:ext cx="11119717" cy="67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D6C30F-1975-4085-8DD3-86C3F144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4364818"/>
            <a:ext cx="5553075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2F5B7-35D6-4984-9424-DF0D76AC5CDC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java.util.function.Predicate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임의의 타입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형태의 객체입력을 받아 그 값이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false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인지를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리턴한다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B14-0290-43D2-A800-28510F4E075B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java.util.function.Supplier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getXXX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메서드를 가지고 있음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입력이 없고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3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F2AEA2-18C1-4B1E-9114-1732C7D2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9" y="4602885"/>
            <a:ext cx="11119717" cy="1228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1E3BAD-26E1-4634-AED2-C0B252F5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69203"/>
            <a:ext cx="68580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5F0FD-3B27-492D-A521-136931CDC099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java.util.function.Consumer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&lt;T&gt;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받아 처리하고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하지 않는 형태의 인터페이스이다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5839-3134-4822-B13F-6DEFB9FB4501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java.util.function.Function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첫번째 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받아 두번째 형태로 출력한다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2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5F4E94-2081-4D22-BE11-76863824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05" y="2371179"/>
            <a:ext cx="7924566" cy="6729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76AF9C-F450-40E2-BD1E-5B6BDDCA5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2134200" y="3813852"/>
            <a:ext cx="7923600" cy="790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89CBD-5D7C-428A-AA32-8BFB55629898}"/>
              </a:ext>
            </a:extLst>
          </p:cNvPr>
          <p:cNvSpPr txBox="1"/>
          <p:nvPr/>
        </p:nvSpPr>
        <p:spPr>
          <a:xfrm>
            <a:off x="629587" y="4497049"/>
            <a:ext cx="11167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2500" dirty="0" err="1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BinaryOperator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지정해주어야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하고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pPr algn="ctr"/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지정해주지 않으면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인스턴스라고 생각한다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.”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48B7C-6375-40D3-A6C5-1B49947AB597}"/>
              </a:ext>
            </a:extLst>
          </p:cNvPr>
          <p:cNvSpPr txBox="1"/>
          <p:nvPr/>
        </p:nvSpPr>
        <p:spPr>
          <a:xfrm>
            <a:off x="642027" y="2979270"/>
            <a:ext cx="11167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연산의 결과를 </a:t>
            </a:r>
            <a:r>
              <a:rPr lang="en-US" altLang="ko-KR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5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해주는 인터페이스 </a:t>
            </a:r>
          </a:p>
        </p:txBody>
      </p:sp>
    </p:spTree>
    <p:extLst>
      <p:ext uri="{BB962C8B-B14F-4D97-AF65-F5344CB8AC3E}">
        <p14:creationId xmlns:p14="http://schemas.microsoft.com/office/powerpoint/2010/main" val="28785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람다식으로 인해 큰 영향을 받은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API: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콜렉션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Stream()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향상된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문은 안에 작성되는 코드가 자유롭고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값의 변경이 가능한 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r>
              <a:rPr lang="en-US" altLang="ko-KR" sz="2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불가능하기 때문에 병렬 프로그래밍에서도 중요한 요소로 사용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F7A90-1C0C-471A-AE86-1A4D94FA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902229"/>
            <a:ext cx="9360000" cy="1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“Stream()”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컬렉션 클래스의 리스트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배열 등을 핸들링 하기 위한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</a:p>
          <a:p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직관적이고 간결한 코드를 작성할 수 있다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19B2D-A04B-44D8-91D5-0DB2FA4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816816"/>
            <a:ext cx="9360000" cy="1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712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2233534" y="2151727"/>
            <a:ext cx="7983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자바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가장 큰 변화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– </a:t>
            </a:r>
            <a:r>
              <a:rPr lang="ko-KR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식별자 없이 실행 가능한 함수 표현식</a:t>
            </a:r>
            <a:endParaRPr lang="en-US" altLang="ko-KR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없이도 정의가 가능하도록 메서드를 하나의 식으로 표현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방식으로 코드를 작성하고 실행하자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736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i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매개변수를 가진 코드 블록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런타임 시에 </a:t>
            </a:r>
            <a:r>
              <a:rPr lang="ko-KR" altLang="en-US" sz="3200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추상 메소드 한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개를 가진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익명 구현 객체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“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나옴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7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B04339-6172-439F-8B8D-98A478E0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6" y="1680213"/>
            <a:ext cx="6902249" cy="4408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FA7F29-2E2E-456C-B350-39AD0DB5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72" y="1680213"/>
            <a:ext cx="4500000" cy="1540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318A94-A6AF-497E-AFE3-814BB51CF50C}"/>
              </a:ext>
            </a:extLst>
          </p:cNvPr>
          <p:cNvSpPr/>
          <p:nvPr/>
        </p:nvSpPr>
        <p:spPr>
          <a:xfrm>
            <a:off x="1988598" y="4498316"/>
            <a:ext cx="3453414" cy="105257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E7C58A-6654-4134-A444-DF05C4A5D920}"/>
              </a:ext>
            </a:extLst>
          </p:cNvPr>
          <p:cNvSpPr/>
          <p:nvPr/>
        </p:nvSpPr>
        <p:spPr>
          <a:xfrm>
            <a:off x="6715772" y="1684040"/>
            <a:ext cx="4035086" cy="140538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30C20-1EDF-4A95-8FCC-87A6B7467B1D}"/>
              </a:ext>
            </a:extLst>
          </p:cNvPr>
          <p:cNvSpPr/>
          <p:nvPr/>
        </p:nvSpPr>
        <p:spPr>
          <a:xfrm>
            <a:off x="5530788" y="1306783"/>
            <a:ext cx="1371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실행결과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E1A98-FAD9-40DA-ABD2-6C1E15EAED1F}"/>
              </a:ext>
            </a:extLst>
          </p:cNvPr>
          <p:cNvSpPr/>
          <p:nvPr/>
        </p:nvSpPr>
        <p:spPr>
          <a:xfrm>
            <a:off x="648069" y="1306783"/>
            <a:ext cx="11144435" cy="536922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99F17-BFDE-47D1-8DE4-D6B72DC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" y="2902712"/>
            <a:ext cx="11144435" cy="1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AA18F8-3131-4E66-B582-AC1AFD3D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1" y="1615736"/>
            <a:ext cx="7031115" cy="45107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14EE59-DA27-46E1-96EE-5AA3F66A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94" y="1680213"/>
            <a:ext cx="4500000" cy="15405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C421AA-5B8A-42CF-BC80-8C34B2398935}"/>
              </a:ext>
            </a:extLst>
          </p:cNvPr>
          <p:cNvSpPr/>
          <p:nvPr/>
        </p:nvSpPr>
        <p:spPr>
          <a:xfrm>
            <a:off x="1764301" y="4049485"/>
            <a:ext cx="3554148" cy="142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DE0A2B-4145-4B59-92A1-264F7E64DC86}"/>
              </a:ext>
            </a:extLst>
          </p:cNvPr>
          <p:cNvSpPr/>
          <p:nvPr/>
        </p:nvSpPr>
        <p:spPr>
          <a:xfrm>
            <a:off x="1430784" y="2510161"/>
            <a:ext cx="9330431" cy="1837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변수가 람다 식 안에서 사용되고 있다면 </a:t>
            </a:r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명시적으로 표현되지 않았더라도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내부적으로 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변수이다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algn="ctr"/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name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사용하지 않고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값을 한 번 이상 할당하면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오류가 발생한다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866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Java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람다식이 완벽한 함수형 프로그래밍인가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r>
              <a:rPr lang="en-US" altLang="ko-KR" sz="32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</a:p>
          <a:p>
            <a:endParaRPr lang="en-US" altLang="ko-KR" sz="2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완전히 새로 정의한 것이 아닌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기존의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인터페이스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형태를 가져왔다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8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2453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@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500" dirty="0">
              <a:highlight>
                <a:srgbClr val="FFFF00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인터페이스</a:t>
            </a:r>
            <a:r>
              <a:rPr lang="en-US" altLang="ko-KR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람다식의 타입으로 사용되는 하나의 추상 메소드를 가진 인터페이스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클래스의 메소드를 제외하고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 하나의 추상 메소드 만을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가져라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endParaRPr lang="en-US" altLang="ko-KR" sz="2200" i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Object </a:t>
            </a:r>
            <a:r>
              <a:rPr lang="ko-KR" altLang="en-US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메소드를 제외하는 이유</a:t>
            </a:r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객체는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객체를 상속하기 때문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객체의 메소드를 소유하고 있다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4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15D45C-3DC1-4BFE-A4FD-2AC8BD64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99"/>
          <a:stretch/>
        </p:blipFill>
        <p:spPr>
          <a:xfrm>
            <a:off x="1541941" y="1402672"/>
            <a:ext cx="5219700" cy="16356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458548-2BA8-406D-8D33-B0E13094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3038336"/>
            <a:ext cx="9134475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62E87-2657-4D7E-95F5-94933692B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1"/>
          <a:stretch/>
        </p:blipFill>
        <p:spPr>
          <a:xfrm>
            <a:off x="1318461" y="4931545"/>
            <a:ext cx="9944817" cy="962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1944C-4393-4C0C-A4EB-9B916295E083}"/>
              </a:ext>
            </a:extLst>
          </p:cNvPr>
          <p:cNvSpPr/>
          <p:nvPr/>
        </p:nvSpPr>
        <p:spPr>
          <a:xfrm>
            <a:off x="1447060" y="1402672"/>
            <a:ext cx="3302222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3E1AB2-6882-4ED6-9128-099BFAEA9154}"/>
              </a:ext>
            </a:extLst>
          </p:cNvPr>
          <p:cNvSpPr/>
          <p:nvPr/>
        </p:nvSpPr>
        <p:spPr>
          <a:xfrm>
            <a:off x="2588505" y="1819469"/>
            <a:ext cx="1572948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D489C6-D8FA-49F0-A903-F65926667DB2}"/>
              </a:ext>
            </a:extLst>
          </p:cNvPr>
          <p:cNvSpPr/>
          <p:nvPr/>
        </p:nvSpPr>
        <p:spPr>
          <a:xfrm>
            <a:off x="2106423" y="3855957"/>
            <a:ext cx="7728042" cy="416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238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자바에서는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새로운 클래스를 만들어야만 인스턴스 생성 가능했지만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통해 이것이 해소된다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굳이 새로운 인터페이스를 생성하지 않고도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존재하던 인터페이스를 사용하여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처리할 수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3000" dirty="0" err="1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</a:t>
            </a:r>
            <a:r>
              <a:rPr lang="en-US" altLang="ko-KR" sz="30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많은 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 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들이 등록 되어있다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@</a:t>
            </a:r>
            <a:r>
              <a:rPr lang="en-US" altLang="ko-KR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지정되어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Ex) Consumer, Function, Predicate</a:t>
            </a:r>
          </a:p>
        </p:txBody>
      </p:sp>
    </p:spTree>
    <p:extLst>
      <p:ext uri="{BB962C8B-B14F-4D97-AF65-F5344CB8AC3E}">
        <p14:creationId xmlns:p14="http://schemas.microsoft.com/office/powerpoint/2010/main" val="15770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400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874</cp:revision>
  <dcterms:created xsi:type="dcterms:W3CDTF">2018-08-02T07:05:36Z</dcterms:created>
  <dcterms:modified xsi:type="dcterms:W3CDTF">2019-04-04T10:07:59Z</dcterms:modified>
</cp:coreProperties>
</file>