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26" r:id="rId2"/>
    <p:sldId id="532" r:id="rId3"/>
    <p:sldId id="525" r:id="rId4"/>
    <p:sldId id="527" r:id="rId5"/>
    <p:sldId id="528" r:id="rId6"/>
    <p:sldId id="529" r:id="rId7"/>
    <p:sldId id="530" r:id="rId8"/>
    <p:sldId id="531" r:id="rId9"/>
    <p:sldId id="53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CFD"/>
    <a:srgbClr val="CCCCCC"/>
    <a:srgbClr val="EFEFEF"/>
    <a:srgbClr val="E8E8E8"/>
    <a:srgbClr val="FF3300"/>
    <a:srgbClr val="3C3C3C"/>
    <a:srgbClr val="195D46"/>
    <a:srgbClr val="1F7E5E"/>
    <a:srgbClr val="7A46C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88707" autoAdjust="0"/>
  </p:normalViewPr>
  <p:slideViewPr>
    <p:cSldViewPr snapToGrid="0">
      <p:cViewPr varScale="1">
        <p:scale>
          <a:sx n="65" d="100"/>
          <a:sy n="65" d="100"/>
        </p:scale>
        <p:origin x="12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8382-5D6B-43F3-B799-8DB7C6E3250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0D16-7479-4C25-8818-22BBCD9A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2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r>
              <a:rPr lang="ko-KR" altLang="en-US" dirty="0" smtClean="0"/>
              <a:t>을 클릭했을 때 이벤트를 처리하는 객체를 받고</a:t>
            </a:r>
            <a:r>
              <a:rPr lang="ko-KR" altLang="en-US" baseline="0" dirty="0" smtClean="0"/>
              <a:t> 두가지 방법으로 이벤트를 처리하는 예제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Button </a:t>
            </a:r>
            <a:r>
              <a:rPr lang="ko-KR" altLang="en-US" baseline="0" dirty="0" smtClean="0"/>
              <a:t>클래스를 보면 중첩 인터페이스 타입으로 필드를 선언하고 </a:t>
            </a:r>
            <a:r>
              <a:rPr lang="en-US" altLang="ko-KR" baseline="0" dirty="0" smtClean="0"/>
              <a:t>Setter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외부에서 구현한 객체를 받아 필드에 대입한다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0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Checked</a:t>
            </a:r>
            <a:r>
              <a:rPr lang="en-US" altLang="ko-KR" baseline="0" dirty="0" smtClean="0"/>
              <a:t> Exception(</a:t>
            </a:r>
            <a:r>
              <a:rPr lang="ko-KR" altLang="en-US" baseline="0" dirty="0" smtClean="0"/>
              <a:t>일반 예외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컴파일러 체크 </a:t>
            </a:r>
            <a:r>
              <a:rPr lang="ko-KR" altLang="en-US" baseline="0" dirty="0" err="1" smtClean="0"/>
              <a:t>예외라고도</a:t>
            </a:r>
            <a:r>
              <a:rPr lang="ko-KR" altLang="en-US" baseline="0" dirty="0" smtClean="0"/>
              <a:t> 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소스를 컴파일 하는 과정에서 예외 처리 코드가 필요한지 검사하기 때문이다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1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ArithmeticException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의 자손이므로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 이 정의된</a:t>
            </a:r>
          </a:p>
          <a:p>
            <a:r>
              <a:rPr lang="en-US" altLang="ko-KR" dirty="0" smtClean="0"/>
              <a:t>catch</a:t>
            </a:r>
            <a:r>
              <a:rPr lang="ko-KR" altLang="en-US" dirty="0" err="1" smtClean="0"/>
              <a:t>블럭에서</a:t>
            </a:r>
            <a:r>
              <a:rPr lang="ko-KR" altLang="en-US" dirty="0" smtClean="0"/>
              <a:t> 처리된다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catch</a:t>
            </a:r>
            <a:r>
              <a:rPr lang="ko-KR" altLang="en-US" dirty="0" err="1" smtClean="0"/>
              <a:t>블럭에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문이 있으므로 메서드를 종료하고</a:t>
            </a:r>
            <a:r>
              <a:rPr lang="ko-KR" altLang="en-US" baseline="0" dirty="0" smtClean="0"/>
              <a:t> 빠져나가게 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때도 </a:t>
            </a:r>
            <a:r>
              <a:rPr lang="en-US" altLang="ko-KR" baseline="0" dirty="0" smtClean="0"/>
              <a:t>finally</a:t>
            </a:r>
            <a:r>
              <a:rPr lang="ko-KR" altLang="en-US" baseline="0" dirty="0" err="1" smtClean="0"/>
              <a:t>블럭이</a:t>
            </a:r>
            <a:r>
              <a:rPr lang="ko-KR" altLang="en-US" baseline="0" dirty="0" smtClean="0"/>
              <a:t> 수행된다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주소값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equals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주소값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 값까지 비교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6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Java7</a:t>
            </a:r>
            <a:r>
              <a:rPr lang="ko-KR" altLang="en-US" dirty="0" smtClean="0"/>
              <a:t>이상부터는 </a:t>
            </a:r>
            <a:r>
              <a:rPr lang="en-US" altLang="ko-KR" dirty="0" smtClean="0"/>
              <a:t>String pool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permanent</a:t>
            </a:r>
            <a:r>
              <a:rPr lang="ko-KR" altLang="en-US" dirty="0" smtClean="0"/>
              <a:t>영역에서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으로 영역이</a:t>
            </a:r>
            <a:r>
              <a:rPr lang="ko-KR" altLang="en-US" baseline="0" dirty="0" smtClean="0"/>
              <a:t> 이동</a:t>
            </a:r>
            <a:endParaRPr lang="en-US" altLang="ko-KR" baseline="0" dirty="0" smtClean="0"/>
          </a:p>
          <a:p>
            <a:r>
              <a:rPr lang="en-US" altLang="ko-KR" dirty="0" err="1" smtClean="0"/>
              <a:t>StringBuffer</a:t>
            </a:r>
            <a:r>
              <a:rPr lang="ko-KR" altLang="en-US" baseline="0" dirty="0" smtClean="0"/>
              <a:t>는 멀티 스레드환경에서 사용할 수 있도록 동기화가 적용되어 있어 스레드에 안전</a:t>
            </a:r>
            <a:r>
              <a:rPr lang="en-US" altLang="ko-KR" baseline="0" dirty="0" smtClean="0"/>
              <a:t>,  </a:t>
            </a:r>
            <a:r>
              <a:rPr lang="en-US" altLang="ko-KR" baseline="0" dirty="0" err="1" smtClean="0"/>
              <a:t>StringBuilder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단일스레드</a:t>
            </a:r>
            <a:r>
              <a:rPr lang="ko-KR" altLang="en-US" baseline="0" dirty="0" smtClean="0"/>
              <a:t> 환경에서만 사용하도록 설계되어 안전</a:t>
            </a:r>
            <a:r>
              <a:rPr lang="en-US" altLang="ko-KR" baseline="0" dirty="0" smtClean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0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주소값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equals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주소값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 값까지 비교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3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836612" y="4297442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이재현</a:t>
            </a:r>
            <a:endParaRPr lang="en-US" altLang="ko-KR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1712" y="1675750"/>
            <a:ext cx="2986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중첩클래스와 중첩인터페이스</a:t>
            </a:r>
            <a:endParaRPr lang="en-US" altLang="ko-KR" sz="1400" b="1" dirty="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예외처리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기본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API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클래스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14227" y="1305913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3740" y="1305912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0" name="자유형 29"/>
          <p:cNvSpPr/>
          <p:nvPr/>
        </p:nvSpPr>
        <p:spPr>
          <a:xfrm>
            <a:off x="6522437" y="4399985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7882" y="4399984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NAME</a:t>
            </a:r>
            <a:endParaRPr lang="en-US" altLang="ko-KR" sz="1100" b="1" i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 flipH="1">
            <a:off x="1305814" y="960417"/>
            <a:ext cx="6037943" cy="4795611"/>
          </a:xfrm>
          <a:prstGeom prst="round2SameRect">
            <a:avLst>
              <a:gd name="adj1" fmla="val 16667"/>
              <a:gd name="adj2" fmla="val 2750"/>
            </a:avLst>
          </a:pr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6200000" flipH="1">
            <a:off x="-671533" y="2950233"/>
            <a:ext cx="6025472" cy="828449"/>
          </a:xfrm>
          <a:custGeom>
            <a:avLst/>
            <a:gdLst>
              <a:gd name="connsiteX0" fmla="*/ 0 w 6025472"/>
              <a:gd name="connsiteY0" fmla="*/ 675573 h 828449"/>
              <a:gd name="connsiteX1" fmla="*/ 75612 w 6025472"/>
              <a:gd name="connsiteY1" fmla="*/ 671755 h 828449"/>
              <a:gd name="connsiteX2" fmla="*/ 5554116 w 6025472"/>
              <a:gd name="connsiteY2" fmla="*/ 671755 h 828449"/>
              <a:gd name="connsiteX3" fmla="*/ 6001003 w 6025472"/>
              <a:gd name="connsiteY3" fmla="*/ 808260 h 828449"/>
              <a:gd name="connsiteX4" fmla="*/ 6025472 w 6025472"/>
              <a:gd name="connsiteY4" fmla="*/ 828449 h 828449"/>
              <a:gd name="connsiteX5" fmla="*/ 6025472 w 6025472"/>
              <a:gd name="connsiteY5" fmla="*/ 799284 h 828449"/>
              <a:gd name="connsiteX6" fmla="*/ 5226188 w 6025472"/>
              <a:gd name="connsiteY6" fmla="*/ 0 h 828449"/>
              <a:gd name="connsiteX7" fmla="*/ 786813 w 6025472"/>
              <a:gd name="connsiteY7" fmla="*/ 0 h 828449"/>
              <a:gd name="connsiteX8" fmla="*/ 3768 w 6025472"/>
              <a:gd name="connsiteY8" fmla="*/ 638201 h 82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72" h="828449">
                <a:moveTo>
                  <a:pt x="0" y="675573"/>
                </a:moveTo>
                <a:lnTo>
                  <a:pt x="75612" y="671755"/>
                </a:lnTo>
                <a:lnTo>
                  <a:pt x="5554116" y="671755"/>
                </a:lnTo>
                <a:cubicBezTo>
                  <a:pt x="5719653" y="671755"/>
                  <a:pt x="5873436" y="722078"/>
                  <a:pt x="6001003" y="808260"/>
                </a:cubicBezTo>
                <a:lnTo>
                  <a:pt x="6025472" y="828449"/>
                </a:lnTo>
                <a:lnTo>
                  <a:pt x="6025472" y="799284"/>
                </a:lnTo>
                <a:cubicBezTo>
                  <a:pt x="6025472" y="357852"/>
                  <a:pt x="5667620" y="0"/>
                  <a:pt x="5226188" y="0"/>
                </a:cubicBezTo>
                <a:lnTo>
                  <a:pt x="786813" y="0"/>
                </a:lnTo>
                <a:cubicBezTo>
                  <a:pt x="400560" y="0"/>
                  <a:pt x="78298" y="273980"/>
                  <a:pt x="3768" y="638201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697441" y="3270518"/>
            <a:ext cx="1328056" cy="45224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683" y="4867702"/>
            <a:ext cx="959122" cy="1328057"/>
          </a:xfrm>
          <a:prstGeom prst="rect">
            <a:avLst/>
          </a:prstGeom>
          <a:solidFill>
            <a:srgbClr val="8B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3984953" y="2983002"/>
            <a:ext cx="753030" cy="4522428"/>
          </a:xfrm>
          <a:custGeom>
            <a:avLst/>
            <a:gdLst>
              <a:gd name="connsiteX0" fmla="*/ 753030 w 753030"/>
              <a:gd name="connsiteY0" fmla="*/ 664028 h 4522428"/>
              <a:gd name="connsiteX1" fmla="*/ 753030 w 753030"/>
              <a:gd name="connsiteY1" fmla="*/ 4522428 h 4522428"/>
              <a:gd name="connsiteX2" fmla="*/ 594515 w 753030"/>
              <a:gd name="connsiteY2" fmla="*/ 4522428 h 4522428"/>
              <a:gd name="connsiteX3" fmla="*/ 594516 w 753030"/>
              <a:gd name="connsiteY3" fmla="*/ 734512 h 4522428"/>
              <a:gd name="connsiteX4" fmla="*/ 3469 w 753030"/>
              <a:gd name="connsiteY4" fmla="*/ 9322 h 4522428"/>
              <a:gd name="connsiteX5" fmla="*/ 0 w 753030"/>
              <a:gd name="connsiteY5" fmla="*/ 8972 h 4522428"/>
              <a:gd name="connsiteX6" fmla="*/ 89002 w 753030"/>
              <a:gd name="connsiteY6" fmla="*/ 0 h 4522428"/>
              <a:gd name="connsiteX7" fmla="*/ 753030 w 753030"/>
              <a:gd name="connsiteY7" fmla="*/ 664028 h 45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30" h="4522428">
                <a:moveTo>
                  <a:pt x="753030" y="664028"/>
                </a:moveTo>
                <a:lnTo>
                  <a:pt x="753030" y="4522428"/>
                </a:lnTo>
                <a:lnTo>
                  <a:pt x="594515" y="4522428"/>
                </a:lnTo>
                <a:lnTo>
                  <a:pt x="594516" y="734512"/>
                </a:lnTo>
                <a:cubicBezTo>
                  <a:pt x="594516" y="376797"/>
                  <a:pt x="340779" y="78346"/>
                  <a:pt x="3469" y="9322"/>
                </a:cubicBezTo>
                <a:lnTo>
                  <a:pt x="0" y="8972"/>
                </a:lnTo>
                <a:lnTo>
                  <a:pt x="89002" y="0"/>
                </a:lnTo>
                <a:cubicBezTo>
                  <a:pt x="455735" y="0"/>
                  <a:pt x="753030" y="297295"/>
                  <a:pt x="753030" y="6640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5400000">
            <a:off x="2949001" y="5581767"/>
            <a:ext cx="455670" cy="364954"/>
          </a:xfrm>
          <a:custGeom>
            <a:avLst/>
            <a:gdLst>
              <a:gd name="connsiteX0" fmla="*/ 0 w 595254"/>
              <a:gd name="connsiteY0" fmla="*/ 620689 h 620689"/>
              <a:gd name="connsiteX1" fmla="*/ 0 w 595254"/>
              <a:gd name="connsiteY1" fmla="*/ 0 h 620689"/>
              <a:gd name="connsiteX2" fmla="*/ 595254 w 595254"/>
              <a:gd name="connsiteY2" fmla="*/ 0 h 620689"/>
              <a:gd name="connsiteX3" fmla="*/ 284910 w 595254"/>
              <a:gd name="connsiteY3" fmla="*/ 310344 h 620689"/>
              <a:gd name="connsiteX4" fmla="*/ 595254 w 595254"/>
              <a:gd name="connsiteY4" fmla="*/ 620689 h 62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54" h="620689">
                <a:moveTo>
                  <a:pt x="0" y="620689"/>
                </a:moveTo>
                <a:lnTo>
                  <a:pt x="0" y="0"/>
                </a:lnTo>
                <a:lnTo>
                  <a:pt x="595254" y="0"/>
                </a:lnTo>
                <a:lnTo>
                  <a:pt x="284910" y="310344"/>
                </a:lnTo>
                <a:lnTo>
                  <a:pt x="595254" y="62068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55428" y="5522642"/>
            <a:ext cx="1073117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35182" y="2311088"/>
            <a:ext cx="3779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Java Study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5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중첩클래스와 중첩인터페이스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89516" y="1328895"/>
            <a:ext cx="219298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인터페이스란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3222" y="2091190"/>
            <a:ext cx="8286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개발시간을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단축시킬 수 있다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일단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인터페이스가 작성되면 이를 사용해서 프로그램을 작성하는 것이 가능하다 메서드를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호출하는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쪽에서는 메서드의 내용에 관계없이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선언부만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알면 되기 때문이다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그리고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동시에 다른 한 쪽에서는 인터페이스를 구현하는 클래스를 작성하도록 하여 인터페이스를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구현하는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클래스가 작성될 때까지 기다리지 않고도 양쪽에서 동시에 개발을 진행할 수 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표준화가 가능하다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프로젝트에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사용되는 기본 틀을 인터페이스로 작성한 다음 개발자들에게 인터페이스를 구현하여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작성하도록 함으로써 보다 일관되고 정형화된 프로그램의 개발이 가능하다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서로 관계없는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클래스들에게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관계를 맺어 줄 수 있다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서로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상속관계에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있지도 않고 같은 조상클래스를 가지고 있지 않은 서로 아무런 관계도 없는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클래스들에게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하나의 인터페이스를 공통적으로 구현하도록 함으로써 관계를 맺어 줄 수 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독립적인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프로그래밍이 가능하다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인터페이스를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이용하면 클래스의 선언과 구현을 분리시킬 수 있기 때문에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실제구현에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독립적인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작성하는 것이 가능하다 클래스와 클래스간의 직접적인 관계를 인터페이스를 이용해서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간접적인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관계로 변경하면 한 클래스의 변경이 관련된 다른 클래스에 영향을 미치지 않는 독립적인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프로그래밍이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가능하다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4584" y="1471720"/>
            <a:ext cx="358264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구현된 것은 아무것도 없는 밑그림만 있는 설계도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7210" y="1435957"/>
            <a:ext cx="413588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개발시간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단축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표준화 가능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독립적인 프로그래밍 가능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서로 관계없는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클래스들에게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관계를 맺을 수 있음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57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중첩클래스와 중첩인터페이스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41210" y="1717305"/>
            <a:ext cx="21929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중첩클래스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정의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69505" y="2173520"/>
            <a:ext cx="2658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클래스 내부에 선언한 클래스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547257" y="2872235"/>
            <a:ext cx="815303" cy="155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8" name="TextBox 57"/>
          <p:cNvSpPr txBox="1"/>
          <p:nvPr/>
        </p:nvSpPr>
        <p:spPr>
          <a:xfrm>
            <a:off x="3596902" y="2609546"/>
            <a:ext cx="3833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두 클래스의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맴버를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쉽게 접근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외부에 불필요한 관계 클래스를 감춤으로써 코드의 복잡성을 줄일 수 있음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클래스 관리의 효율성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)</a:t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</a:b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707271" y="2609546"/>
            <a:ext cx="3120435" cy="1281607"/>
            <a:chOff x="7664976" y="2232302"/>
            <a:chExt cx="3120435" cy="12816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25738" t="55268" r="57396" b="32410"/>
            <a:stretch/>
          </p:blipFill>
          <p:spPr>
            <a:xfrm>
              <a:off x="7664976" y="2232302"/>
              <a:ext cx="3120435" cy="128160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942217" y="2477001"/>
              <a:ext cx="2843194" cy="8540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43221" y="4025931"/>
            <a:ext cx="5013149" cy="1627487"/>
            <a:chOff x="2243221" y="3661237"/>
            <a:chExt cx="5013149" cy="1627487"/>
          </a:xfrm>
        </p:grpSpPr>
        <p:sp>
          <p:nvSpPr>
            <p:cNvPr id="59" name="TextBox 58"/>
            <p:cNvSpPr txBox="1"/>
            <p:nvPr/>
          </p:nvSpPr>
          <p:spPr>
            <a:xfrm>
              <a:off x="2302379" y="3661237"/>
              <a:ext cx="2853254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중첩인터페이스 정의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43221" y="4116417"/>
              <a:ext cx="33318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haroni" panose="02010803020104030203" pitchFamily="2" charset="-79"/>
                </a:rPr>
                <a:t>클래스 내부에 선언한 인터페이스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96901" y="4550060"/>
              <a:ext cx="36594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haroni" panose="02010803020104030203" pitchFamily="2" charset="-79"/>
                </a:rPr>
                <a:t>해당 클래스와 긴밀한 관계를 맺기 위해 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haroni" panose="02010803020104030203" pitchFamily="2" charset="-79"/>
                </a:rPr>
                <a:t>ex) UI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haroni" panose="02010803020104030203" pitchFamily="2" charset="-79"/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haroni" panose="02010803020104030203" pitchFamily="2" charset="-79"/>
                </a:rPr>
                <a:t>프로그래밍에서 </a:t>
              </a:r>
              <a:r>
                <a:rPr lang="ko-KR" alt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haroni" panose="02010803020104030203" pitchFamily="2" charset="-79"/>
                </a:rPr>
                <a:t>이벤트처리</a:t>
              </a:r>
              <a:r>
                <a:rPr lang="ko-KR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haroni" panose="02010803020104030203" pitchFamily="2" charset="-79"/>
                </a:rPr>
                <a:t> 목적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endParaRPr>
            </a:p>
          </p:txBody>
        </p:sp>
        <p:sp>
          <p:nvSpPr>
            <p:cNvPr id="62" name="오른쪽 화살표 61"/>
            <p:cNvSpPr/>
            <p:nvPr/>
          </p:nvSpPr>
          <p:spPr>
            <a:xfrm>
              <a:off x="2544714" y="4681521"/>
              <a:ext cx="815303" cy="155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5199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중첩인터페이스 예제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1235" t="13419" r="44143" b="46507"/>
          <a:stretch/>
        </p:blipFill>
        <p:spPr>
          <a:xfrm>
            <a:off x="250287" y="1506630"/>
            <a:ext cx="5633200" cy="38447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1782" t="18276" r="40310" b="67898"/>
          <a:stretch/>
        </p:blipFill>
        <p:spPr>
          <a:xfrm>
            <a:off x="6003471" y="781046"/>
            <a:ext cx="5589934" cy="1420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21889" t="18087" r="38819" b="67709"/>
          <a:stretch/>
        </p:blipFill>
        <p:spPr>
          <a:xfrm>
            <a:off x="6003471" y="2335131"/>
            <a:ext cx="5620400" cy="1433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l="21570" t="18087" r="44569" b="48959"/>
          <a:stretch/>
        </p:blipFill>
        <p:spPr>
          <a:xfrm>
            <a:off x="5944248" y="3768435"/>
            <a:ext cx="6136916" cy="29760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rcRect l="54046" t="16572" r="38181" b="75663"/>
          <a:stretch/>
        </p:blipFill>
        <p:spPr>
          <a:xfrm>
            <a:off x="2004658" y="5430143"/>
            <a:ext cx="1962699" cy="11023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73493" y="5029201"/>
            <a:ext cx="1939637" cy="29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559637" y="5674264"/>
            <a:ext cx="2288981" cy="29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8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예외처리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3221" y="1249014"/>
            <a:ext cx="219298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예외처리 정의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59707" y="1751842"/>
            <a:ext cx="282370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사용자의 잘못된 조작 또는 개발자의 잘못된 코딩으로 인해 발생하는 프로그램 오류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/>
            </a:r>
            <a:b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</a:b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/>
            </a:r>
            <a:b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</a:b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에러와 달리 예외처리를 통해 프로그램을 종료하지 않고 정상 실행 상태가 유지되도록 할 수 있음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5722" t="24148" r="26893" b="12973"/>
          <a:stretch/>
        </p:blipFill>
        <p:spPr>
          <a:xfrm>
            <a:off x="5003393" y="1331145"/>
            <a:ext cx="6165272" cy="45997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0032" y="5923133"/>
            <a:ext cx="141185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일반 예외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8208" y="5930855"/>
            <a:ext cx="141185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실행 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예외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12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예외처리 예제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4023" t="16168" r="43533" b="64267"/>
          <a:stretch/>
        </p:blipFill>
        <p:spPr>
          <a:xfrm>
            <a:off x="10235382" y="1651818"/>
            <a:ext cx="693173" cy="25841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5478" t="22480" r="46184" b="27318"/>
          <a:stretch/>
        </p:blipFill>
        <p:spPr>
          <a:xfrm>
            <a:off x="2986008" y="1435956"/>
            <a:ext cx="5540343" cy="49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API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6589" y="1297097"/>
            <a:ext cx="22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메소드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예제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397" t="49093" r="41423" b="18044"/>
          <a:stretch/>
        </p:blipFill>
        <p:spPr>
          <a:xfrm>
            <a:off x="5835021" y="1625004"/>
            <a:ext cx="6189111" cy="3684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511" t="17842" r="41196" b="57963"/>
          <a:stretch/>
        </p:blipFill>
        <p:spPr>
          <a:xfrm>
            <a:off x="222602" y="2007293"/>
            <a:ext cx="5526811" cy="24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API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6" name="Picture 2" descr="string vs stringbuffer vs stringbuild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76" y="4327528"/>
            <a:ext cx="5925830" cy="20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038563" y="1199317"/>
            <a:ext cx="5484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 vs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StringBuffer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vs </a:t>
            </a:r>
            <a:r>
              <a:rPr lang="en-US" altLang="ko-K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StringBuilder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74195" y="1860787"/>
            <a:ext cx="4665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은 내부의 문자열을 수정할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StringBuffer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StringBuilder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는 문자열 변경이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가능하다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6" t="7074" r="23276" b="5753"/>
          <a:stretch/>
        </p:blipFill>
        <p:spPr>
          <a:xfrm rot="16200000">
            <a:off x="8220899" y="610926"/>
            <a:ext cx="2263513" cy="4841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t="19909" r="45993" b="40747"/>
          <a:stretch/>
        </p:blipFill>
        <p:spPr>
          <a:xfrm rot="16200000">
            <a:off x="4657522" y="2242160"/>
            <a:ext cx="944379" cy="26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API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6589" y="1297097"/>
            <a:ext cx="22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String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메소드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예제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397" t="49093" r="41423" b="18044"/>
          <a:stretch/>
        </p:blipFill>
        <p:spPr>
          <a:xfrm>
            <a:off x="5835021" y="1625004"/>
            <a:ext cx="6189111" cy="3684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511" t="17842" r="41196" b="57963"/>
          <a:stretch/>
        </p:blipFill>
        <p:spPr>
          <a:xfrm>
            <a:off x="222602" y="2007293"/>
            <a:ext cx="5526811" cy="24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430</Words>
  <Application>Microsoft Office PowerPoint</Application>
  <PresentationFormat>와이드스크린</PresentationFormat>
  <Paragraphs>58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재현</cp:lastModifiedBy>
  <cp:revision>488</cp:revision>
  <dcterms:created xsi:type="dcterms:W3CDTF">2018-08-02T07:05:36Z</dcterms:created>
  <dcterms:modified xsi:type="dcterms:W3CDTF">2019-03-20T05:01:04Z</dcterms:modified>
</cp:coreProperties>
</file>