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87" r:id="rId5"/>
    <p:sldId id="288" r:id="rId6"/>
    <p:sldId id="289" r:id="rId7"/>
    <p:sldId id="278" r:id="rId8"/>
    <p:sldId id="291" r:id="rId9"/>
    <p:sldId id="290" r:id="rId10"/>
    <p:sldId id="279" r:id="rId11"/>
    <p:sldId id="280" r:id="rId12"/>
    <p:sldId id="281" r:id="rId13"/>
    <p:sldId id="292" r:id="rId14"/>
    <p:sldId id="282" r:id="rId15"/>
    <p:sldId id="284" r:id="rId16"/>
    <p:sldId id="285" r:id="rId17"/>
    <p:sldId id="286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YoungJun" initials="KY" lastIdx="2" clrIdx="0">
    <p:extLst>
      <p:ext uri="{19B8F6BF-5375-455C-9EA6-DF929625EA0E}">
        <p15:presenceInfo xmlns:p15="http://schemas.microsoft.com/office/powerpoint/2012/main" userId="0511360e866dd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mals93&amp;logNo=220722358438&amp;proxyReferer=https%3A%2F%2Fwww.google.com%2F" TargetMode="External"/><Relationship Id="rId2" Type="http://schemas.openxmlformats.org/officeDocument/2006/relationships/hyperlink" Target="https://m.blog.naver.com/PostView.nhn?blogId=yds9211&amp;logNo=220088069668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ucator.com/how-to/how-use-comparable-comparator-java.cf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module/516/623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cpschool.com/java/java_api_array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advirus/8-3520566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ngomteng&amp;logNo=12012600193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/lang/stringbuilder_delete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SUMMARY </a:t>
            </a:r>
            <a:r>
              <a:rPr lang="en-US" altLang="ko-KR" dirty="0" smtClean="0"/>
              <a:t>1</a:t>
            </a:r>
            <a:endParaRPr lang="en-US" altLang="ko-KR" dirty="0" smtClean="0"/>
          </a:p>
          <a:p>
            <a:r>
              <a:rPr lang="en-US" altLang="ko-KR" dirty="0" smtClean="0"/>
              <a:t>JAVA STUDY</a:t>
            </a:r>
          </a:p>
          <a:p>
            <a:r>
              <a:rPr lang="en-US" altLang="ko-KR" dirty="0" smtClean="0"/>
              <a:t>YJ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19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Clone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깊은 복제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참조하고 잇는 객체도 복제하는 것을 말한다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다음 그림은 원본 객체를 깊은 복제 했을 경우 참조하는 배열 객체도 복제된다는 것을 볼 수 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(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새로운 번지 수가 만들어짐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참고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m.blog.naver.com/PostView.nhn?blogId=yds9211&amp;logNo=220088069668&amp;proxyReferer=https%3A%2F%2Fwww.google.com%2F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https://m.blog.naver.com/PostView.nhn?blogId=mals93&amp;logNo=220722358438&amp;proxyReferer=https%3A%2F%2Fwww.google.com%2F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비교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4302"/>
            <a:ext cx="6797040" cy="4418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9140" y="1662684"/>
            <a:ext cx="3131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참고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www.webucator.com/how-to/how-use-comparable-comparator-java.cfm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제네릭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(Generic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내부에서 사용할 데이터 타입을 외부에서 지정하는 기법을 의미한다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참고 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hlinkClick r:id="rId4"/>
              </a:rPr>
              <a:t>https://opentutorials.org/module/516/6237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5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동등비교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equal()</a:t>
            </a:r>
          </a:p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deepEquals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</a:p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Objects.deepEquals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(Object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a, Object b)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두 객체의 동등을 비교하는데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a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서로 다른 배열일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경우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항목 값까지도 모두 같다면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리턴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3834765"/>
            <a:ext cx="8782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copyOf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4543425" cy="3362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926080"/>
            <a:ext cx="2514600" cy="123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9500" y="4610695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http://tcpschool.com/java/java_api_arrays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89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람다식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7" y="2467927"/>
            <a:ext cx="6753225" cy="187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3140" y="4625340"/>
            <a:ext cx="70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https://www.slideshare.net/madvirus/8-35205661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5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객체 생성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참고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blog.naver.com/PostView.nhn?blogId=ngomteng&amp;logNo=120126001931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String build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Delete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7086600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872990"/>
            <a:ext cx="5044440" cy="994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9640" y="2590800"/>
            <a:ext cx="276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https://www.tutorialspoint.com/java/lang/stringbuilder_delete.htm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8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정규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표현식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https://regexr.com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Wrapper(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포장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자바는 기본 타입의 값을 갖는 객체를 생성할 수 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이런 객체를 포장 객체라고 하는데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 이유는 기본타입의 값을 내부에 두고 포장하기 때문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포장 객체의 특징은 포장하고 있는 기본 타입 값은 외부에서 변경할 수 없다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만약 내부의 값을 변경하고 싶다면 새로운 포장 객체를 만들어야 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16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Java.text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Format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숫자형식 클래스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DecimalFormat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 형식 클래스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SimpleDateFormat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 형식 클래스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MessageForamat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49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java.lang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기본적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b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java.util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조미료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594860" cy="3429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2171700"/>
            <a:ext cx="47853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Java.time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날자와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시각 객체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시스템의 날짜를 표현하는 클래스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Date *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생성자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Date()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로만 권장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시스템의 달력을 표현한 클래스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Calendar *abstract class!!! (new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 불가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로컬날짜클래스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-&gt;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LocalDate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로컬시간클래스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LocalTime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로컬날짜 및 시간클래스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LocalDate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LocalTime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-&gt;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LocalDateTime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특정타임존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TimeZone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날짜 시간 클래스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ZoneDateTime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시점의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Time-Stamp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Instant</a:t>
            </a:r>
          </a:p>
        </p:txBody>
      </p:sp>
    </p:spTree>
    <p:extLst>
      <p:ext uri="{BB962C8B-B14F-4D97-AF65-F5344CB8AC3E}">
        <p14:creationId xmlns:p14="http://schemas.microsoft.com/office/powerpoint/2010/main" val="30909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Hashcode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Hashmap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03144"/>
            <a:ext cx="4541520" cy="3175635"/>
          </a:xfrm>
          <a:prstGeom prst="rect">
            <a:avLst/>
          </a:prstGeom>
        </p:spPr>
      </p:pic>
      <p:pic>
        <p:nvPicPr>
          <p:cNvPr id="2052" name="Picture 4" descr="Working with HashMap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2303143"/>
            <a:ext cx="4959985" cy="31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Clone 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얕은 복제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4100" name="Picture 4" descr="java ìì ë³µì 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94" y="2468880"/>
            <a:ext cx="64529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788670"/>
            <a:ext cx="3975735" cy="5513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91" y="788670"/>
            <a:ext cx="4010569" cy="55130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23160" y="731520"/>
            <a:ext cx="2552700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67940" y="557784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1420" y="731520"/>
            <a:ext cx="2537460" cy="29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44740" y="3733800"/>
            <a:ext cx="112014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11" y="937260"/>
            <a:ext cx="3713969" cy="4991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45" y="2354580"/>
            <a:ext cx="1638192" cy="18301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90800" y="3063240"/>
            <a:ext cx="192786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Clone (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얕은 복제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java.lang.cloneable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구현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참조 타입 필드는 번지만 복제되기 때문에 원본 객체의 필드와 복제 객체의 필드는 같은 객체를 참조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복제 객체에서 참조 객체를 변경하면 원본 객체도 변경된 객체를 가지게 된다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이것이 얕은 복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단점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3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Clone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 Unicode MS" panose="020B0604020202020204" pitchFamily="50" charset="-127"/>
              </a:rPr>
              <a:t>깊은 복제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764982"/>
            <a:ext cx="8867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782"/>
          <a:stretch/>
        </p:blipFill>
        <p:spPr>
          <a:xfrm>
            <a:off x="7215187" y="3467100"/>
            <a:ext cx="4838700" cy="1175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562" y="4888230"/>
            <a:ext cx="1362075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351" y="880110"/>
            <a:ext cx="4010569" cy="551307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590699" y="3550920"/>
            <a:ext cx="1489709" cy="76200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31620" y="3467100"/>
            <a:ext cx="3924300" cy="9296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10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5226</TotalTime>
  <Words>330</Words>
  <Application>Microsoft Office PowerPoint</Application>
  <PresentationFormat>와이드스크린</PresentationFormat>
  <Paragraphs>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Franklin Gothic Book</vt:lpstr>
      <vt:lpstr>돋움</vt:lpstr>
      <vt:lpstr>배달의민족 주아</vt:lpstr>
      <vt:lpstr>배달의민족 한나는 열한살</vt:lpstr>
      <vt:lpstr>Arial</vt:lpstr>
      <vt:lpstr>Crop</vt:lpstr>
      <vt:lpstr>기본API 클래스</vt:lpstr>
      <vt:lpstr>java.lang (기본적) java.util (조미료)</vt:lpstr>
      <vt:lpstr>Hashcode(Hashmap) </vt:lpstr>
      <vt:lpstr>Clone (얕은 복제)</vt:lpstr>
      <vt:lpstr>PowerPoint 프레젠테이션</vt:lpstr>
      <vt:lpstr>PowerPoint 프레젠테이션</vt:lpstr>
      <vt:lpstr>Clone (얕은 복제)</vt:lpstr>
      <vt:lpstr>Clone 깊은 복제</vt:lpstr>
      <vt:lpstr>PowerPoint 프레젠테이션</vt:lpstr>
      <vt:lpstr>Clone 깊은 복제</vt:lpstr>
      <vt:lpstr>객체 비교 </vt:lpstr>
      <vt:lpstr>동등비교</vt:lpstr>
      <vt:lpstr>copyOf()</vt:lpstr>
      <vt:lpstr>람다식</vt:lpstr>
      <vt:lpstr>동적 객체 생성</vt:lpstr>
      <vt:lpstr>String build </vt:lpstr>
      <vt:lpstr>정규 표현식</vt:lpstr>
      <vt:lpstr>Wrapper(포장) 클래스</vt:lpstr>
      <vt:lpstr>Java.text</vt:lpstr>
      <vt:lpstr>Java.time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0302</dc:title>
  <dc:creator>Kwon YoungJun</dc:creator>
  <cp:lastModifiedBy>Kwon YoungJun</cp:lastModifiedBy>
  <cp:revision>51</cp:revision>
  <dcterms:created xsi:type="dcterms:W3CDTF">2019-03-01T15:17:50Z</dcterms:created>
  <dcterms:modified xsi:type="dcterms:W3CDTF">2019-03-21T10:17:55Z</dcterms:modified>
</cp:coreProperties>
</file>