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64" r:id="rId4"/>
    <p:sldId id="265" r:id="rId5"/>
    <p:sldId id="266" r:id="rId6"/>
    <p:sldId id="268" r:id="rId7"/>
    <p:sldId id="267" r:id="rId8"/>
    <p:sldId id="269" r:id="rId9"/>
    <p:sldId id="273" r:id="rId10"/>
    <p:sldId id="272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33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5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2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0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99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29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5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54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9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6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53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factory.tistory.com/1368?category=55257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D3F917-444A-418F-B703-C118EDAA356C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717484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58636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141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16922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58554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948544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8562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081845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7757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83031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31507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4711872"/>
                    </a:ext>
                  </a:extLst>
                </a:gridCol>
              </a:tblGrid>
              <a:tr h="62345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801587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97561"/>
                  </a:ext>
                </a:extLst>
              </a:tr>
              <a:tr h="62345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918639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768996"/>
                  </a:ext>
                </a:extLst>
              </a:tr>
              <a:tr h="62345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28433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80778"/>
                  </a:ext>
                </a:extLst>
              </a:tr>
              <a:tr h="62345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97307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196682"/>
                  </a:ext>
                </a:extLst>
              </a:tr>
              <a:tr h="62345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712470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285631"/>
                  </a:ext>
                </a:extLst>
              </a:tr>
              <a:tr h="62345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89422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7268BED-A464-4A03-AFB2-D174B578D7E5}"/>
              </a:ext>
            </a:extLst>
          </p:cNvPr>
          <p:cNvSpPr/>
          <p:nvPr/>
        </p:nvSpPr>
        <p:spPr>
          <a:xfrm>
            <a:off x="8456397" y="5331954"/>
            <a:ext cx="1723549" cy="896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 err="1">
                <a:solidFill>
                  <a:prstClr val="white">
                    <a:lumMod val="8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이규종</a:t>
            </a:r>
            <a:endParaRPr lang="en-US" altLang="ko-KR" sz="4000" b="1" dirty="0">
              <a:solidFill>
                <a:prstClr val="white">
                  <a:lumMod val="8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629661"/>
            <a:ext cx="7096936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prstClr val="white">
                    <a:lumMod val="8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Thread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46880A4-7362-441D-A96C-3C63974A9F71}"/>
              </a:ext>
            </a:extLst>
          </p:cNvPr>
          <p:cNvSpPr/>
          <p:nvPr/>
        </p:nvSpPr>
        <p:spPr>
          <a:xfrm>
            <a:off x="3576000" y="952500"/>
            <a:ext cx="5040000" cy="5040000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3A31C27-128D-45E7-BA5C-11F97F6CD1A4}"/>
              </a:ext>
            </a:extLst>
          </p:cNvPr>
          <p:cNvGrpSpPr/>
          <p:nvPr/>
        </p:nvGrpSpPr>
        <p:grpSpPr>
          <a:xfrm>
            <a:off x="9158151" y="4713844"/>
            <a:ext cx="711700" cy="729750"/>
            <a:chOff x="9018087" y="4392976"/>
            <a:chExt cx="1065713" cy="1092742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C808D43A-A75A-4EF4-9F94-A8EC8BAACEE6}"/>
                </a:ext>
              </a:extLst>
            </p:cNvPr>
            <p:cNvSpPr/>
            <p:nvPr/>
          </p:nvSpPr>
          <p:spPr>
            <a:xfrm>
              <a:off x="9018087" y="4392976"/>
              <a:ext cx="1065713" cy="1092742"/>
            </a:xfrm>
            <a:custGeom>
              <a:avLst/>
              <a:gdLst>
                <a:gd name="connsiteX0" fmla="*/ 787400 w 1479550"/>
                <a:gd name="connsiteY0" fmla="*/ 431800 h 1517650"/>
                <a:gd name="connsiteX1" fmla="*/ 882650 w 1479550"/>
                <a:gd name="connsiteY1" fmla="*/ 146050 h 1517650"/>
                <a:gd name="connsiteX2" fmla="*/ 844550 w 1479550"/>
                <a:gd name="connsiteY2" fmla="*/ 495300 h 1517650"/>
                <a:gd name="connsiteX3" fmla="*/ 908050 w 1479550"/>
                <a:gd name="connsiteY3" fmla="*/ 514350 h 1517650"/>
                <a:gd name="connsiteX4" fmla="*/ 1289050 w 1479550"/>
                <a:gd name="connsiteY4" fmla="*/ 254000 h 1517650"/>
                <a:gd name="connsiteX5" fmla="*/ 1060450 w 1479550"/>
                <a:gd name="connsiteY5" fmla="*/ 488950 h 1517650"/>
                <a:gd name="connsiteX6" fmla="*/ 1123950 w 1479550"/>
                <a:gd name="connsiteY6" fmla="*/ 558800 h 1517650"/>
                <a:gd name="connsiteX7" fmla="*/ 1085850 w 1479550"/>
                <a:gd name="connsiteY7" fmla="*/ 596900 h 1517650"/>
                <a:gd name="connsiteX8" fmla="*/ 1123950 w 1479550"/>
                <a:gd name="connsiteY8" fmla="*/ 603250 h 1517650"/>
                <a:gd name="connsiteX9" fmla="*/ 1111250 w 1479550"/>
                <a:gd name="connsiteY9" fmla="*/ 660400 h 1517650"/>
                <a:gd name="connsiteX10" fmla="*/ 1403350 w 1479550"/>
                <a:gd name="connsiteY10" fmla="*/ 622300 h 1517650"/>
                <a:gd name="connsiteX11" fmla="*/ 1136650 w 1479550"/>
                <a:gd name="connsiteY11" fmla="*/ 723900 h 1517650"/>
                <a:gd name="connsiteX12" fmla="*/ 1479550 w 1479550"/>
                <a:gd name="connsiteY12" fmla="*/ 704850 h 1517650"/>
                <a:gd name="connsiteX13" fmla="*/ 1181100 w 1479550"/>
                <a:gd name="connsiteY13" fmla="*/ 768350 h 1517650"/>
                <a:gd name="connsiteX14" fmla="*/ 1212850 w 1479550"/>
                <a:gd name="connsiteY14" fmla="*/ 838200 h 1517650"/>
                <a:gd name="connsiteX15" fmla="*/ 1143000 w 1479550"/>
                <a:gd name="connsiteY15" fmla="*/ 844550 h 1517650"/>
                <a:gd name="connsiteX16" fmla="*/ 1181100 w 1479550"/>
                <a:gd name="connsiteY16" fmla="*/ 933450 h 1517650"/>
                <a:gd name="connsiteX17" fmla="*/ 1397000 w 1479550"/>
                <a:gd name="connsiteY17" fmla="*/ 1009650 h 1517650"/>
                <a:gd name="connsiteX18" fmla="*/ 1130300 w 1479550"/>
                <a:gd name="connsiteY18" fmla="*/ 946150 h 1517650"/>
                <a:gd name="connsiteX19" fmla="*/ 1130300 w 1479550"/>
                <a:gd name="connsiteY19" fmla="*/ 1028700 h 1517650"/>
                <a:gd name="connsiteX20" fmla="*/ 1054100 w 1479550"/>
                <a:gd name="connsiteY20" fmla="*/ 1047750 h 1517650"/>
                <a:gd name="connsiteX21" fmla="*/ 1066800 w 1479550"/>
                <a:gd name="connsiteY21" fmla="*/ 1104900 h 1517650"/>
                <a:gd name="connsiteX22" fmla="*/ 1244600 w 1479550"/>
                <a:gd name="connsiteY22" fmla="*/ 1333500 h 1517650"/>
                <a:gd name="connsiteX23" fmla="*/ 984250 w 1479550"/>
                <a:gd name="connsiteY23" fmla="*/ 1130300 h 1517650"/>
                <a:gd name="connsiteX24" fmla="*/ 1016000 w 1479550"/>
                <a:gd name="connsiteY24" fmla="*/ 1422400 h 1517650"/>
                <a:gd name="connsiteX25" fmla="*/ 869950 w 1479550"/>
                <a:gd name="connsiteY25" fmla="*/ 1187450 h 1517650"/>
                <a:gd name="connsiteX26" fmla="*/ 831850 w 1479550"/>
                <a:gd name="connsiteY26" fmla="*/ 1206500 h 1517650"/>
                <a:gd name="connsiteX27" fmla="*/ 838200 w 1479550"/>
                <a:gd name="connsiteY27" fmla="*/ 1289050 h 1517650"/>
                <a:gd name="connsiteX28" fmla="*/ 768350 w 1479550"/>
                <a:gd name="connsiteY28" fmla="*/ 1250950 h 1517650"/>
                <a:gd name="connsiteX29" fmla="*/ 781050 w 1479550"/>
                <a:gd name="connsiteY29" fmla="*/ 1314450 h 1517650"/>
                <a:gd name="connsiteX30" fmla="*/ 704850 w 1479550"/>
                <a:gd name="connsiteY30" fmla="*/ 1206500 h 1517650"/>
                <a:gd name="connsiteX31" fmla="*/ 679450 w 1479550"/>
                <a:gd name="connsiteY31" fmla="*/ 1276350 h 1517650"/>
                <a:gd name="connsiteX32" fmla="*/ 622300 w 1479550"/>
                <a:gd name="connsiteY32" fmla="*/ 1219200 h 1517650"/>
                <a:gd name="connsiteX33" fmla="*/ 514350 w 1479550"/>
                <a:gd name="connsiteY33" fmla="*/ 1517650 h 1517650"/>
                <a:gd name="connsiteX34" fmla="*/ 552450 w 1479550"/>
                <a:gd name="connsiteY34" fmla="*/ 1193800 h 1517650"/>
                <a:gd name="connsiteX35" fmla="*/ 508000 w 1479550"/>
                <a:gd name="connsiteY35" fmla="*/ 1193800 h 1517650"/>
                <a:gd name="connsiteX36" fmla="*/ 482600 w 1479550"/>
                <a:gd name="connsiteY36" fmla="*/ 1143000 h 1517650"/>
                <a:gd name="connsiteX37" fmla="*/ 457200 w 1479550"/>
                <a:gd name="connsiteY37" fmla="*/ 1200150 h 1517650"/>
                <a:gd name="connsiteX38" fmla="*/ 444500 w 1479550"/>
                <a:gd name="connsiteY38" fmla="*/ 1130300 h 1517650"/>
                <a:gd name="connsiteX39" fmla="*/ 203200 w 1479550"/>
                <a:gd name="connsiteY39" fmla="*/ 1295400 h 1517650"/>
                <a:gd name="connsiteX40" fmla="*/ 368300 w 1479550"/>
                <a:gd name="connsiteY40" fmla="*/ 1117600 h 1517650"/>
                <a:gd name="connsiteX41" fmla="*/ 171450 w 1479550"/>
                <a:gd name="connsiteY41" fmla="*/ 1212850 h 1517650"/>
                <a:gd name="connsiteX42" fmla="*/ 323850 w 1479550"/>
                <a:gd name="connsiteY42" fmla="*/ 1047750 h 1517650"/>
                <a:gd name="connsiteX43" fmla="*/ 323850 w 1479550"/>
                <a:gd name="connsiteY43" fmla="*/ 971550 h 1517650"/>
                <a:gd name="connsiteX44" fmla="*/ 254000 w 1479550"/>
                <a:gd name="connsiteY44" fmla="*/ 920750 h 1517650"/>
                <a:gd name="connsiteX45" fmla="*/ 76200 w 1479550"/>
                <a:gd name="connsiteY45" fmla="*/ 952500 h 1517650"/>
                <a:gd name="connsiteX46" fmla="*/ 355600 w 1479550"/>
                <a:gd name="connsiteY46" fmla="*/ 850900 h 1517650"/>
                <a:gd name="connsiteX47" fmla="*/ 260350 w 1479550"/>
                <a:gd name="connsiteY47" fmla="*/ 768350 h 1517650"/>
                <a:gd name="connsiteX48" fmla="*/ 330200 w 1479550"/>
                <a:gd name="connsiteY48" fmla="*/ 749300 h 1517650"/>
                <a:gd name="connsiteX49" fmla="*/ 0 w 1479550"/>
                <a:gd name="connsiteY49" fmla="*/ 603250 h 1517650"/>
                <a:gd name="connsiteX50" fmla="*/ 342900 w 1479550"/>
                <a:gd name="connsiteY50" fmla="*/ 698500 h 1517650"/>
                <a:gd name="connsiteX51" fmla="*/ 317500 w 1479550"/>
                <a:gd name="connsiteY51" fmla="*/ 609600 h 1517650"/>
                <a:gd name="connsiteX52" fmla="*/ 273050 w 1479550"/>
                <a:gd name="connsiteY52" fmla="*/ 476250 h 1517650"/>
                <a:gd name="connsiteX53" fmla="*/ 355600 w 1479550"/>
                <a:gd name="connsiteY53" fmla="*/ 546100 h 1517650"/>
                <a:gd name="connsiteX54" fmla="*/ 355600 w 1479550"/>
                <a:gd name="connsiteY54" fmla="*/ 495300 h 1517650"/>
                <a:gd name="connsiteX55" fmla="*/ 146050 w 1479550"/>
                <a:gd name="connsiteY55" fmla="*/ 228600 h 1517650"/>
                <a:gd name="connsiteX56" fmla="*/ 406400 w 1479550"/>
                <a:gd name="connsiteY56" fmla="*/ 463550 h 1517650"/>
                <a:gd name="connsiteX57" fmla="*/ 476250 w 1479550"/>
                <a:gd name="connsiteY57" fmla="*/ 444500 h 1517650"/>
                <a:gd name="connsiteX58" fmla="*/ 539750 w 1479550"/>
                <a:gd name="connsiteY58" fmla="*/ 361950 h 1517650"/>
                <a:gd name="connsiteX59" fmla="*/ 533400 w 1479550"/>
                <a:gd name="connsiteY59" fmla="*/ 215900 h 1517650"/>
                <a:gd name="connsiteX60" fmla="*/ 495300 w 1479550"/>
                <a:gd name="connsiteY60" fmla="*/ 0 h 1517650"/>
                <a:gd name="connsiteX61" fmla="*/ 641350 w 1479550"/>
                <a:gd name="connsiteY61" fmla="*/ 412750 h 1517650"/>
                <a:gd name="connsiteX62" fmla="*/ 654050 w 1479550"/>
                <a:gd name="connsiteY62" fmla="*/ 292100 h 1517650"/>
                <a:gd name="connsiteX63" fmla="*/ 787400 w 1479550"/>
                <a:gd name="connsiteY63" fmla="*/ 431800 h 15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479550" h="1517650">
                  <a:moveTo>
                    <a:pt x="787400" y="431800"/>
                  </a:moveTo>
                  <a:lnTo>
                    <a:pt x="882650" y="146050"/>
                  </a:lnTo>
                  <a:lnTo>
                    <a:pt x="844550" y="495300"/>
                  </a:lnTo>
                  <a:lnTo>
                    <a:pt x="908050" y="514350"/>
                  </a:lnTo>
                  <a:lnTo>
                    <a:pt x="1289050" y="254000"/>
                  </a:lnTo>
                  <a:lnTo>
                    <a:pt x="1060450" y="488950"/>
                  </a:lnTo>
                  <a:lnTo>
                    <a:pt x="1123950" y="558800"/>
                  </a:lnTo>
                  <a:lnTo>
                    <a:pt x="1085850" y="596900"/>
                  </a:lnTo>
                  <a:lnTo>
                    <a:pt x="1123950" y="603250"/>
                  </a:lnTo>
                  <a:lnTo>
                    <a:pt x="1111250" y="660400"/>
                  </a:lnTo>
                  <a:lnTo>
                    <a:pt x="1403350" y="622300"/>
                  </a:lnTo>
                  <a:lnTo>
                    <a:pt x="1136650" y="723900"/>
                  </a:lnTo>
                  <a:lnTo>
                    <a:pt x="1479550" y="704850"/>
                  </a:lnTo>
                  <a:lnTo>
                    <a:pt x="1181100" y="768350"/>
                  </a:lnTo>
                  <a:lnTo>
                    <a:pt x="1212850" y="838200"/>
                  </a:lnTo>
                  <a:lnTo>
                    <a:pt x="1143000" y="844550"/>
                  </a:lnTo>
                  <a:lnTo>
                    <a:pt x="1181100" y="933450"/>
                  </a:lnTo>
                  <a:lnTo>
                    <a:pt x="1397000" y="1009650"/>
                  </a:lnTo>
                  <a:lnTo>
                    <a:pt x="1130300" y="946150"/>
                  </a:lnTo>
                  <a:lnTo>
                    <a:pt x="1130300" y="1028700"/>
                  </a:lnTo>
                  <a:lnTo>
                    <a:pt x="1054100" y="1047750"/>
                  </a:lnTo>
                  <a:lnTo>
                    <a:pt x="1066800" y="1104900"/>
                  </a:lnTo>
                  <a:lnTo>
                    <a:pt x="1244600" y="1333500"/>
                  </a:lnTo>
                  <a:lnTo>
                    <a:pt x="984250" y="1130300"/>
                  </a:lnTo>
                  <a:lnTo>
                    <a:pt x="1016000" y="1422400"/>
                  </a:lnTo>
                  <a:lnTo>
                    <a:pt x="869950" y="1187450"/>
                  </a:lnTo>
                  <a:lnTo>
                    <a:pt x="831850" y="1206500"/>
                  </a:lnTo>
                  <a:lnTo>
                    <a:pt x="838200" y="1289050"/>
                  </a:lnTo>
                  <a:lnTo>
                    <a:pt x="768350" y="1250950"/>
                  </a:lnTo>
                  <a:lnTo>
                    <a:pt x="781050" y="1314450"/>
                  </a:lnTo>
                  <a:lnTo>
                    <a:pt x="704850" y="1206500"/>
                  </a:lnTo>
                  <a:lnTo>
                    <a:pt x="679450" y="1276350"/>
                  </a:lnTo>
                  <a:lnTo>
                    <a:pt x="622300" y="1219200"/>
                  </a:lnTo>
                  <a:lnTo>
                    <a:pt x="514350" y="1517650"/>
                  </a:lnTo>
                  <a:lnTo>
                    <a:pt x="552450" y="1193800"/>
                  </a:lnTo>
                  <a:lnTo>
                    <a:pt x="508000" y="1193800"/>
                  </a:lnTo>
                  <a:lnTo>
                    <a:pt x="482600" y="1143000"/>
                  </a:lnTo>
                  <a:lnTo>
                    <a:pt x="457200" y="1200150"/>
                  </a:lnTo>
                  <a:lnTo>
                    <a:pt x="444500" y="1130300"/>
                  </a:lnTo>
                  <a:lnTo>
                    <a:pt x="203200" y="1295400"/>
                  </a:lnTo>
                  <a:lnTo>
                    <a:pt x="368300" y="1117600"/>
                  </a:lnTo>
                  <a:lnTo>
                    <a:pt x="171450" y="1212850"/>
                  </a:lnTo>
                  <a:lnTo>
                    <a:pt x="323850" y="1047750"/>
                  </a:lnTo>
                  <a:lnTo>
                    <a:pt x="323850" y="971550"/>
                  </a:lnTo>
                  <a:lnTo>
                    <a:pt x="254000" y="920750"/>
                  </a:lnTo>
                  <a:lnTo>
                    <a:pt x="76200" y="952500"/>
                  </a:lnTo>
                  <a:lnTo>
                    <a:pt x="355600" y="850900"/>
                  </a:lnTo>
                  <a:lnTo>
                    <a:pt x="260350" y="768350"/>
                  </a:lnTo>
                  <a:lnTo>
                    <a:pt x="330200" y="749300"/>
                  </a:lnTo>
                  <a:lnTo>
                    <a:pt x="0" y="603250"/>
                  </a:lnTo>
                  <a:lnTo>
                    <a:pt x="342900" y="698500"/>
                  </a:lnTo>
                  <a:lnTo>
                    <a:pt x="317500" y="609600"/>
                  </a:lnTo>
                  <a:lnTo>
                    <a:pt x="273050" y="476250"/>
                  </a:lnTo>
                  <a:lnTo>
                    <a:pt x="355600" y="546100"/>
                  </a:lnTo>
                  <a:lnTo>
                    <a:pt x="355600" y="495300"/>
                  </a:lnTo>
                  <a:lnTo>
                    <a:pt x="146050" y="228600"/>
                  </a:lnTo>
                  <a:lnTo>
                    <a:pt x="406400" y="463550"/>
                  </a:lnTo>
                  <a:lnTo>
                    <a:pt x="476250" y="444500"/>
                  </a:lnTo>
                  <a:lnTo>
                    <a:pt x="539750" y="361950"/>
                  </a:lnTo>
                  <a:lnTo>
                    <a:pt x="533400" y="215900"/>
                  </a:lnTo>
                  <a:lnTo>
                    <a:pt x="495300" y="0"/>
                  </a:lnTo>
                  <a:lnTo>
                    <a:pt x="641350" y="412750"/>
                  </a:lnTo>
                  <a:lnTo>
                    <a:pt x="654050" y="292100"/>
                  </a:lnTo>
                  <a:lnTo>
                    <a:pt x="787400" y="4318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46050" h="23495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67D311E6-743A-4AC0-9540-BBEF96F5087C}"/>
                </a:ext>
              </a:extLst>
            </p:cNvPr>
            <p:cNvSpPr/>
            <p:nvPr/>
          </p:nvSpPr>
          <p:spPr>
            <a:xfrm>
              <a:off x="9303473" y="4775024"/>
              <a:ext cx="426314" cy="421416"/>
            </a:xfrm>
            <a:custGeom>
              <a:avLst/>
              <a:gdLst>
                <a:gd name="connsiteX0" fmla="*/ 256238 w 464277"/>
                <a:gd name="connsiteY0" fmla="*/ 10983 h 458943"/>
                <a:gd name="connsiteX1" fmla="*/ 370538 w 464277"/>
                <a:gd name="connsiteY1" fmla="*/ 49083 h 458943"/>
                <a:gd name="connsiteX2" fmla="*/ 421338 w 464277"/>
                <a:gd name="connsiteY2" fmla="*/ 106233 h 458943"/>
                <a:gd name="connsiteX3" fmla="*/ 459438 w 464277"/>
                <a:gd name="connsiteY3" fmla="*/ 290383 h 458943"/>
                <a:gd name="connsiteX4" fmla="*/ 307038 w 464277"/>
                <a:gd name="connsiteY4" fmla="*/ 455483 h 458943"/>
                <a:gd name="connsiteX5" fmla="*/ 135588 w 464277"/>
                <a:gd name="connsiteY5" fmla="*/ 404683 h 458943"/>
                <a:gd name="connsiteX6" fmla="*/ 97488 w 464277"/>
                <a:gd name="connsiteY6" fmla="*/ 430083 h 458943"/>
                <a:gd name="connsiteX7" fmla="*/ 59388 w 464277"/>
                <a:gd name="connsiteY7" fmla="*/ 334833 h 458943"/>
                <a:gd name="connsiteX8" fmla="*/ 2238 w 464277"/>
                <a:gd name="connsiteY8" fmla="*/ 271333 h 458943"/>
                <a:gd name="connsiteX9" fmla="*/ 21288 w 464277"/>
                <a:gd name="connsiteY9" fmla="*/ 131633 h 458943"/>
                <a:gd name="connsiteX10" fmla="*/ 110188 w 464277"/>
                <a:gd name="connsiteY10" fmla="*/ 10983 h 458943"/>
                <a:gd name="connsiteX11" fmla="*/ 256238 w 464277"/>
                <a:gd name="connsiteY11" fmla="*/ 10983 h 45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4277" h="458943">
                  <a:moveTo>
                    <a:pt x="256238" y="10983"/>
                  </a:moveTo>
                  <a:cubicBezTo>
                    <a:pt x="299630" y="17333"/>
                    <a:pt x="343021" y="33208"/>
                    <a:pt x="370538" y="49083"/>
                  </a:cubicBezTo>
                  <a:cubicBezTo>
                    <a:pt x="398055" y="64958"/>
                    <a:pt x="406521" y="66016"/>
                    <a:pt x="421338" y="106233"/>
                  </a:cubicBezTo>
                  <a:cubicBezTo>
                    <a:pt x="436155" y="146450"/>
                    <a:pt x="478488" y="232175"/>
                    <a:pt x="459438" y="290383"/>
                  </a:cubicBezTo>
                  <a:cubicBezTo>
                    <a:pt x="440388" y="348591"/>
                    <a:pt x="361013" y="436433"/>
                    <a:pt x="307038" y="455483"/>
                  </a:cubicBezTo>
                  <a:cubicBezTo>
                    <a:pt x="253063" y="474533"/>
                    <a:pt x="170513" y="408916"/>
                    <a:pt x="135588" y="404683"/>
                  </a:cubicBezTo>
                  <a:cubicBezTo>
                    <a:pt x="100663" y="400450"/>
                    <a:pt x="110188" y="441725"/>
                    <a:pt x="97488" y="430083"/>
                  </a:cubicBezTo>
                  <a:cubicBezTo>
                    <a:pt x="84788" y="418441"/>
                    <a:pt x="75263" y="361291"/>
                    <a:pt x="59388" y="334833"/>
                  </a:cubicBezTo>
                  <a:cubicBezTo>
                    <a:pt x="43513" y="308375"/>
                    <a:pt x="8588" y="305200"/>
                    <a:pt x="2238" y="271333"/>
                  </a:cubicBezTo>
                  <a:cubicBezTo>
                    <a:pt x="-4112" y="237466"/>
                    <a:pt x="3296" y="175025"/>
                    <a:pt x="21288" y="131633"/>
                  </a:cubicBezTo>
                  <a:cubicBezTo>
                    <a:pt x="39280" y="88241"/>
                    <a:pt x="75263" y="32150"/>
                    <a:pt x="110188" y="10983"/>
                  </a:cubicBezTo>
                  <a:cubicBezTo>
                    <a:pt x="145113" y="-10184"/>
                    <a:pt x="212846" y="4633"/>
                    <a:pt x="256238" y="109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63500" dist="190500" dir="16200000">
                <a:prstClr val="black">
                  <a:alpha val="42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425450" h="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2F29BB7-1C25-48C8-BD07-133C388860E3}"/>
              </a:ext>
            </a:extLst>
          </p:cNvPr>
          <p:cNvGrpSpPr/>
          <p:nvPr/>
        </p:nvGrpSpPr>
        <p:grpSpPr>
          <a:xfrm>
            <a:off x="8693084" y="5228659"/>
            <a:ext cx="419236" cy="429869"/>
            <a:chOff x="9018087" y="4392976"/>
            <a:chExt cx="1065713" cy="1092742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A57D3378-71DC-46D9-9AB4-2E5467F7982F}"/>
                </a:ext>
              </a:extLst>
            </p:cNvPr>
            <p:cNvSpPr/>
            <p:nvPr/>
          </p:nvSpPr>
          <p:spPr>
            <a:xfrm>
              <a:off x="9018087" y="4392976"/>
              <a:ext cx="1065713" cy="1092742"/>
            </a:xfrm>
            <a:custGeom>
              <a:avLst/>
              <a:gdLst>
                <a:gd name="connsiteX0" fmla="*/ 787400 w 1479550"/>
                <a:gd name="connsiteY0" fmla="*/ 431800 h 1517650"/>
                <a:gd name="connsiteX1" fmla="*/ 882650 w 1479550"/>
                <a:gd name="connsiteY1" fmla="*/ 146050 h 1517650"/>
                <a:gd name="connsiteX2" fmla="*/ 844550 w 1479550"/>
                <a:gd name="connsiteY2" fmla="*/ 495300 h 1517650"/>
                <a:gd name="connsiteX3" fmla="*/ 908050 w 1479550"/>
                <a:gd name="connsiteY3" fmla="*/ 514350 h 1517650"/>
                <a:gd name="connsiteX4" fmla="*/ 1289050 w 1479550"/>
                <a:gd name="connsiteY4" fmla="*/ 254000 h 1517650"/>
                <a:gd name="connsiteX5" fmla="*/ 1060450 w 1479550"/>
                <a:gd name="connsiteY5" fmla="*/ 488950 h 1517650"/>
                <a:gd name="connsiteX6" fmla="*/ 1123950 w 1479550"/>
                <a:gd name="connsiteY6" fmla="*/ 558800 h 1517650"/>
                <a:gd name="connsiteX7" fmla="*/ 1085850 w 1479550"/>
                <a:gd name="connsiteY7" fmla="*/ 596900 h 1517650"/>
                <a:gd name="connsiteX8" fmla="*/ 1123950 w 1479550"/>
                <a:gd name="connsiteY8" fmla="*/ 603250 h 1517650"/>
                <a:gd name="connsiteX9" fmla="*/ 1111250 w 1479550"/>
                <a:gd name="connsiteY9" fmla="*/ 660400 h 1517650"/>
                <a:gd name="connsiteX10" fmla="*/ 1403350 w 1479550"/>
                <a:gd name="connsiteY10" fmla="*/ 622300 h 1517650"/>
                <a:gd name="connsiteX11" fmla="*/ 1136650 w 1479550"/>
                <a:gd name="connsiteY11" fmla="*/ 723900 h 1517650"/>
                <a:gd name="connsiteX12" fmla="*/ 1479550 w 1479550"/>
                <a:gd name="connsiteY12" fmla="*/ 704850 h 1517650"/>
                <a:gd name="connsiteX13" fmla="*/ 1181100 w 1479550"/>
                <a:gd name="connsiteY13" fmla="*/ 768350 h 1517650"/>
                <a:gd name="connsiteX14" fmla="*/ 1212850 w 1479550"/>
                <a:gd name="connsiteY14" fmla="*/ 838200 h 1517650"/>
                <a:gd name="connsiteX15" fmla="*/ 1143000 w 1479550"/>
                <a:gd name="connsiteY15" fmla="*/ 844550 h 1517650"/>
                <a:gd name="connsiteX16" fmla="*/ 1181100 w 1479550"/>
                <a:gd name="connsiteY16" fmla="*/ 933450 h 1517650"/>
                <a:gd name="connsiteX17" fmla="*/ 1397000 w 1479550"/>
                <a:gd name="connsiteY17" fmla="*/ 1009650 h 1517650"/>
                <a:gd name="connsiteX18" fmla="*/ 1130300 w 1479550"/>
                <a:gd name="connsiteY18" fmla="*/ 946150 h 1517650"/>
                <a:gd name="connsiteX19" fmla="*/ 1130300 w 1479550"/>
                <a:gd name="connsiteY19" fmla="*/ 1028700 h 1517650"/>
                <a:gd name="connsiteX20" fmla="*/ 1054100 w 1479550"/>
                <a:gd name="connsiteY20" fmla="*/ 1047750 h 1517650"/>
                <a:gd name="connsiteX21" fmla="*/ 1066800 w 1479550"/>
                <a:gd name="connsiteY21" fmla="*/ 1104900 h 1517650"/>
                <a:gd name="connsiteX22" fmla="*/ 1244600 w 1479550"/>
                <a:gd name="connsiteY22" fmla="*/ 1333500 h 1517650"/>
                <a:gd name="connsiteX23" fmla="*/ 984250 w 1479550"/>
                <a:gd name="connsiteY23" fmla="*/ 1130300 h 1517650"/>
                <a:gd name="connsiteX24" fmla="*/ 1016000 w 1479550"/>
                <a:gd name="connsiteY24" fmla="*/ 1422400 h 1517650"/>
                <a:gd name="connsiteX25" fmla="*/ 869950 w 1479550"/>
                <a:gd name="connsiteY25" fmla="*/ 1187450 h 1517650"/>
                <a:gd name="connsiteX26" fmla="*/ 831850 w 1479550"/>
                <a:gd name="connsiteY26" fmla="*/ 1206500 h 1517650"/>
                <a:gd name="connsiteX27" fmla="*/ 838200 w 1479550"/>
                <a:gd name="connsiteY27" fmla="*/ 1289050 h 1517650"/>
                <a:gd name="connsiteX28" fmla="*/ 768350 w 1479550"/>
                <a:gd name="connsiteY28" fmla="*/ 1250950 h 1517650"/>
                <a:gd name="connsiteX29" fmla="*/ 781050 w 1479550"/>
                <a:gd name="connsiteY29" fmla="*/ 1314450 h 1517650"/>
                <a:gd name="connsiteX30" fmla="*/ 704850 w 1479550"/>
                <a:gd name="connsiteY30" fmla="*/ 1206500 h 1517650"/>
                <a:gd name="connsiteX31" fmla="*/ 679450 w 1479550"/>
                <a:gd name="connsiteY31" fmla="*/ 1276350 h 1517650"/>
                <a:gd name="connsiteX32" fmla="*/ 622300 w 1479550"/>
                <a:gd name="connsiteY32" fmla="*/ 1219200 h 1517650"/>
                <a:gd name="connsiteX33" fmla="*/ 514350 w 1479550"/>
                <a:gd name="connsiteY33" fmla="*/ 1517650 h 1517650"/>
                <a:gd name="connsiteX34" fmla="*/ 552450 w 1479550"/>
                <a:gd name="connsiteY34" fmla="*/ 1193800 h 1517650"/>
                <a:gd name="connsiteX35" fmla="*/ 508000 w 1479550"/>
                <a:gd name="connsiteY35" fmla="*/ 1193800 h 1517650"/>
                <a:gd name="connsiteX36" fmla="*/ 482600 w 1479550"/>
                <a:gd name="connsiteY36" fmla="*/ 1143000 h 1517650"/>
                <a:gd name="connsiteX37" fmla="*/ 457200 w 1479550"/>
                <a:gd name="connsiteY37" fmla="*/ 1200150 h 1517650"/>
                <a:gd name="connsiteX38" fmla="*/ 444500 w 1479550"/>
                <a:gd name="connsiteY38" fmla="*/ 1130300 h 1517650"/>
                <a:gd name="connsiteX39" fmla="*/ 203200 w 1479550"/>
                <a:gd name="connsiteY39" fmla="*/ 1295400 h 1517650"/>
                <a:gd name="connsiteX40" fmla="*/ 368300 w 1479550"/>
                <a:gd name="connsiteY40" fmla="*/ 1117600 h 1517650"/>
                <a:gd name="connsiteX41" fmla="*/ 171450 w 1479550"/>
                <a:gd name="connsiteY41" fmla="*/ 1212850 h 1517650"/>
                <a:gd name="connsiteX42" fmla="*/ 323850 w 1479550"/>
                <a:gd name="connsiteY42" fmla="*/ 1047750 h 1517650"/>
                <a:gd name="connsiteX43" fmla="*/ 323850 w 1479550"/>
                <a:gd name="connsiteY43" fmla="*/ 971550 h 1517650"/>
                <a:gd name="connsiteX44" fmla="*/ 254000 w 1479550"/>
                <a:gd name="connsiteY44" fmla="*/ 920750 h 1517650"/>
                <a:gd name="connsiteX45" fmla="*/ 76200 w 1479550"/>
                <a:gd name="connsiteY45" fmla="*/ 952500 h 1517650"/>
                <a:gd name="connsiteX46" fmla="*/ 355600 w 1479550"/>
                <a:gd name="connsiteY46" fmla="*/ 850900 h 1517650"/>
                <a:gd name="connsiteX47" fmla="*/ 260350 w 1479550"/>
                <a:gd name="connsiteY47" fmla="*/ 768350 h 1517650"/>
                <a:gd name="connsiteX48" fmla="*/ 330200 w 1479550"/>
                <a:gd name="connsiteY48" fmla="*/ 749300 h 1517650"/>
                <a:gd name="connsiteX49" fmla="*/ 0 w 1479550"/>
                <a:gd name="connsiteY49" fmla="*/ 603250 h 1517650"/>
                <a:gd name="connsiteX50" fmla="*/ 342900 w 1479550"/>
                <a:gd name="connsiteY50" fmla="*/ 698500 h 1517650"/>
                <a:gd name="connsiteX51" fmla="*/ 317500 w 1479550"/>
                <a:gd name="connsiteY51" fmla="*/ 609600 h 1517650"/>
                <a:gd name="connsiteX52" fmla="*/ 273050 w 1479550"/>
                <a:gd name="connsiteY52" fmla="*/ 476250 h 1517650"/>
                <a:gd name="connsiteX53" fmla="*/ 355600 w 1479550"/>
                <a:gd name="connsiteY53" fmla="*/ 546100 h 1517650"/>
                <a:gd name="connsiteX54" fmla="*/ 355600 w 1479550"/>
                <a:gd name="connsiteY54" fmla="*/ 495300 h 1517650"/>
                <a:gd name="connsiteX55" fmla="*/ 146050 w 1479550"/>
                <a:gd name="connsiteY55" fmla="*/ 228600 h 1517650"/>
                <a:gd name="connsiteX56" fmla="*/ 406400 w 1479550"/>
                <a:gd name="connsiteY56" fmla="*/ 463550 h 1517650"/>
                <a:gd name="connsiteX57" fmla="*/ 476250 w 1479550"/>
                <a:gd name="connsiteY57" fmla="*/ 444500 h 1517650"/>
                <a:gd name="connsiteX58" fmla="*/ 539750 w 1479550"/>
                <a:gd name="connsiteY58" fmla="*/ 361950 h 1517650"/>
                <a:gd name="connsiteX59" fmla="*/ 533400 w 1479550"/>
                <a:gd name="connsiteY59" fmla="*/ 215900 h 1517650"/>
                <a:gd name="connsiteX60" fmla="*/ 495300 w 1479550"/>
                <a:gd name="connsiteY60" fmla="*/ 0 h 1517650"/>
                <a:gd name="connsiteX61" fmla="*/ 641350 w 1479550"/>
                <a:gd name="connsiteY61" fmla="*/ 412750 h 1517650"/>
                <a:gd name="connsiteX62" fmla="*/ 654050 w 1479550"/>
                <a:gd name="connsiteY62" fmla="*/ 292100 h 1517650"/>
                <a:gd name="connsiteX63" fmla="*/ 787400 w 1479550"/>
                <a:gd name="connsiteY63" fmla="*/ 431800 h 15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479550" h="1517650">
                  <a:moveTo>
                    <a:pt x="787400" y="431800"/>
                  </a:moveTo>
                  <a:lnTo>
                    <a:pt x="882650" y="146050"/>
                  </a:lnTo>
                  <a:lnTo>
                    <a:pt x="844550" y="495300"/>
                  </a:lnTo>
                  <a:lnTo>
                    <a:pt x="908050" y="514350"/>
                  </a:lnTo>
                  <a:lnTo>
                    <a:pt x="1289050" y="254000"/>
                  </a:lnTo>
                  <a:lnTo>
                    <a:pt x="1060450" y="488950"/>
                  </a:lnTo>
                  <a:lnTo>
                    <a:pt x="1123950" y="558800"/>
                  </a:lnTo>
                  <a:lnTo>
                    <a:pt x="1085850" y="596900"/>
                  </a:lnTo>
                  <a:lnTo>
                    <a:pt x="1123950" y="603250"/>
                  </a:lnTo>
                  <a:lnTo>
                    <a:pt x="1111250" y="660400"/>
                  </a:lnTo>
                  <a:lnTo>
                    <a:pt x="1403350" y="622300"/>
                  </a:lnTo>
                  <a:lnTo>
                    <a:pt x="1136650" y="723900"/>
                  </a:lnTo>
                  <a:lnTo>
                    <a:pt x="1479550" y="704850"/>
                  </a:lnTo>
                  <a:lnTo>
                    <a:pt x="1181100" y="768350"/>
                  </a:lnTo>
                  <a:lnTo>
                    <a:pt x="1212850" y="838200"/>
                  </a:lnTo>
                  <a:lnTo>
                    <a:pt x="1143000" y="844550"/>
                  </a:lnTo>
                  <a:lnTo>
                    <a:pt x="1181100" y="933450"/>
                  </a:lnTo>
                  <a:lnTo>
                    <a:pt x="1397000" y="1009650"/>
                  </a:lnTo>
                  <a:lnTo>
                    <a:pt x="1130300" y="946150"/>
                  </a:lnTo>
                  <a:lnTo>
                    <a:pt x="1130300" y="1028700"/>
                  </a:lnTo>
                  <a:lnTo>
                    <a:pt x="1054100" y="1047750"/>
                  </a:lnTo>
                  <a:lnTo>
                    <a:pt x="1066800" y="1104900"/>
                  </a:lnTo>
                  <a:lnTo>
                    <a:pt x="1244600" y="1333500"/>
                  </a:lnTo>
                  <a:lnTo>
                    <a:pt x="984250" y="1130300"/>
                  </a:lnTo>
                  <a:lnTo>
                    <a:pt x="1016000" y="1422400"/>
                  </a:lnTo>
                  <a:lnTo>
                    <a:pt x="869950" y="1187450"/>
                  </a:lnTo>
                  <a:lnTo>
                    <a:pt x="831850" y="1206500"/>
                  </a:lnTo>
                  <a:lnTo>
                    <a:pt x="838200" y="1289050"/>
                  </a:lnTo>
                  <a:lnTo>
                    <a:pt x="768350" y="1250950"/>
                  </a:lnTo>
                  <a:lnTo>
                    <a:pt x="781050" y="1314450"/>
                  </a:lnTo>
                  <a:lnTo>
                    <a:pt x="704850" y="1206500"/>
                  </a:lnTo>
                  <a:lnTo>
                    <a:pt x="679450" y="1276350"/>
                  </a:lnTo>
                  <a:lnTo>
                    <a:pt x="622300" y="1219200"/>
                  </a:lnTo>
                  <a:lnTo>
                    <a:pt x="514350" y="1517650"/>
                  </a:lnTo>
                  <a:lnTo>
                    <a:pt x="552450" y="1193800"/>
                  </a:lnTo>
                  <a:lnTo>
                    <a:pt x="508000" y="1193800"/>
                  </a:lnTo>
                  <a:lnTo>
                    <a:pt x="482600" y="1143000"/>
                  </a:lnTo>
                  <a:lnTo>
                    <a:pt x="457200" y="1200150"/>
                  </a:lnTo>
                  <a:lnTo>
                    <a:pt x="444500" y="1130300"/>
                  </a:lnTo>
                  <a:lnTo>
                    <a:pt x="203200" y="1295400"/>
                  </a:lnTo>
                  <a:lnTo>
                    <a:pt x="368300" y="1117600"/>
                  </a:lnTo>
                  <a:lnTo>
                    <a:pt x="171450" y="1212850"/>
                  </a:lnTo>
                  <a:lnTo>
                    <a:pt x="323850" y="1047750"/>
                  </a:lnTo>
                  <a:lnTo>
                    <a:pt x="323850" y="971550"/>
                  </a:lnTo>
                  <a:lnTo>
                    <a:pt x="254000" y="920750"/>
                  </a:lnTo>
                  <a:lnTo>
                    <a:pt x="76200" y="952500"/>
                  </a:lnTo>
                  <a:lnTo>
                    <a:pt x="355600" y="850900"/>
                  </a:lnTo>
                  <a:lnTo>
                    <a:pt x="260350" y="768350"/>
                  </a:lnTo>
                  <a:lnTo>
                    <a:pt x="330200" y="749300"/>
                  </a:lnTo>
                  <a:lnTo>
                    <a:pt x="0" y="603250"/>
                  </a:lnTo>
                  <a:lnTo>
                    <a:pt x="342900" y="698500"/>
                  </a:lnTo>
                  <a:lnTo>
                    <a:pt x="317500" y="609600"/>
                  </a:lnTo>
                  <a:lnTo>
                    <a:pt x="273050" y="476250"/>
                  </a:lnTo>
                  <a:lnTo>
                    <a:pt x="355600" y="546100"/>
                  </a:lnTo>
                  <a:lnTo>
                    <a:pt x="355600" y="495300"/>
                  </a:lnTo>
                  <a:lnTo>
                    <a:pt x="146050" y="228600"/>
                  </a:lnTo>
                  <a:lnTo>
                    <a:pt x="406400" y="463550"/>
                  </a:lnTo>
                  <a:lnTo>
                    <a:pt x="476250" y="444500"/>
                  </a:lnTo>
                  <a:lnTo>
                    <a:pt x="539750" y="361950"/>
                  </a:lnTo>
                  <a:lnTo>
                    <a:pt x="533400" y="215900"/>
                  </a:lnTo>
                  <a:lnTo>
                    <a:pt x="495300" y="0"/>
                  </a:lnTo>
                  <a:lnTo>
                    <a:pt x="641350" y="412750"/>
                  </a:lnTo>
                  <a:lnTo>
                    <a:pt x="654050" y="292100"/>
                  </a:lnTo>
                  <a:lnTo>
                    <a:pt x="787400" y="4318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46050" h="23495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80C4DEE-11BD-438E-949D-40F66F62A18A}"/>
                </a:ext>
              </a:extLst>
            </p:cNvPr>
            <p:cNvSpPr/>
            <p:nvPr/>
          </p:nvSpPr>
          <p:spPr>
            <a:xfrm>
              <a:off x="9303473" y="4775024"/>
              <a:ext cx="426314" cy="421416"/>
            </a:xfrm>
            <a:custGeom>
              <a:avLst/>
              <a:gdLst>
                <a:gd name="connsiteX0" fmla="*/ 256238 w 464277"/>
                <a:gd name="connsiteY0" fmla="*/ 10983 h 458943"/>
                <a:gd name="connsiteX1" fmla="*/ 370538 w 464277"/>
                <a:gd name="connsiteY1" fmla="*/ 49083 h 458943"/>
                <a:gd name="connsiteX2" fmla="*/ 421338 w 464277"/>
                <a:gd name="connsiteY2" fmla="*/ 106233 h 458943"/>
                <a:gd name="connsiteX3" fmla="*/ 459438 w 464277"/>
                <a:gd name="connsiteY3" fmla="*/ 290383 h 458943"/>
                <a:gd name="connsiteX4" fmla="*/ 307038 w 464277"/>
                <a:gd name="connsiteY4" fmla="*/ 455483 h 458943"/>
                <a:gd name="connsiteX5" fmla="*/ 135588 w 464277"/>
                <a:gd name="connsiteY5" fmla="*/ 404683 h 458943"/>
                <a:gd name="connsiteX6" fmla="*/ 97488 w 464277"/>
                <a:gd name="connsiteY6" fmla="*/ 430083 h 458943"/>
                <a:gd name="connsiteX7" fmla="*/ 59388 w 464277"/>
                <a:gd name="connsiteY7" fmla="*/ 334833 h 458943"/>
                <a:gd name="connsiteX8" fmla="*/ 2238 w 464277"/>
                <a:gd name="connsiteY8" fmla="*/ 271333 h 458943"/>
                <a:gd name="connsiteX9" fmla="*/ 21288 w 464277"/>
                <a:gd name="connsiteY9" fmla="*/ 131633 h 458943"/>
                <a:gd name="connsiteX10" fmla="*/ 110188 w 464277"/>
                <a:gd name="connsiteY10" fmla="*/ 10983 h 458943"/>
                <a:gd name="connsiteX11" fmla="*/ 256238 w 464277"/>
                <a:gd name="connsiteY11" fmla="*/ 10983 h 45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4277" h="458943">
                  <a:moveTo>
                    <a:pt x="256238" y="10983"/>
                  </a:moveTo>
                  <a:cubicBezTo>
                    <a:pt x="299630" y="17333"/>
                    <a:pt x="343021" y="33208"/>
                    <a:pt x="370538" y="49083"/>
                  </a:cubicBezTo>
                  <a:cubicBezTo>
                    <a:pt x="398055" y="64958"/>
                    <a:pt x="406521" y="66016"/>
                    <a:pt x="421338" y="106233"/>
                  </a:cubicBezTo>
                  <a:cubicBezTo>
                    <a:pt x="436155" y="146450"/>
                    <a:pt x="478488" y="232175"/>
                    <a:pt x="459438" y="290383"/>
                  </a:cubicBezTo>
                  <a:cubicBezTo>
                    <a:pt x="440388" y="348591"/>
                    <a:pt x="361013" y="436433"/>
                    <a:pt x="307038" y="455483"/>
                  </a:cubicBezTo>
                  <a:cubicBezTo>
                    <a:pt x="253063" y="474533"/>
                    <a:pt x="170513" y="408916"/>
                    <a:pt x="135588" y="404683"/>
                  </a:cubicBezTo>
                  <a:cubicBezTo>
                    <a:pt x="100663" y="400450"/>
                    <a:pt x="110188" y="441725"/>
                    <a:pt x="97488" y="430083"/>
                  </a:cubicBezTo>
                  <a:cubicBezTo>
                    <a:pt x="84788" y="418441"/>
                    <a:pt x="75263" y="361291"/>
                    <a:pt x="59388" y="334833"/>
                  </a:cubicBezTo>
                  <a:cubicBezTo>
                    <a:pt x="43513" y="308375"/>
                    <a:pt x="8588" y="305200"/>
                    <a:pt x="2238" y="271333"/>
                  </a:cubicBezTo>
                  <a:cubicBezTo>
                    <a:pt x="-4112" y="237466"/>
                    <a:pt x="3296" y="175025"/>
                    <a:pt x="21288" y="131633"/>
                  </a:cubicBezTo>
                  <a:cubicBezTo>
                    <a:pt x="39280" y="88241"/>
                    <a:pt x="75263" y="32150"/>
                    <a:pt x="110188" y="10983"/>
                  </a:cubicBezTo>
                  <a:cubicBezTo>
                    <a:pt x="145113" y="-10184"/>
                    <a:pt x="212846" y="4633"/>
                    <a:pt x="256238" y="109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63500" dist="190500" dir="16200000">
                <a:prstClr val="black">
                  <a:alpha val="42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425450" h="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DC5DE0-9264-4504-AB75-DD0F12A747FC}"/>
              </a:ext>
            </a:extLst>
          </p:cNvPr>
          <p:cNvGrpSpPr/>
          <p:nvPr/>
        </p:nvGrpSpPr>
        <p:grpSpPr>
          <a:xfrm>
            <a:off x="9862501" y="6270830"/>
            <a:ext cx="280188" cy="287294"/>
            <a:chOff x="9018087" y="4392976"/>
            <a:chExt cx="1065713" cy="109274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3A9E33E-6E67-4BB9-8E66-9FB1BCE0C8C8}"/>
                </a:ext>
              </a:extLst>
            </p:cNvPr>
            <p:cNvSpPr/>
            <p:nvPr/>
          </p:nvSpPr>
          <p:spPr>
            <a:xfrm>
              <a:off x="9018087" y="4392976"/>
              <a:ext cx="1065713" cy="1092742"/>
            </a:xfrm>
            <a:custGeom>
              <a:avLst/>
              <a:gdLst>
                <a:gd name="connsiteX0" fmla="*/ 787400 w 1479550"/>
                <a:gd name="connsiteY0" fmla="*/ 431800 h 1517650"/>
                <a:gd name="connsiteX1" fmla="*/ 882650 w 1479550"/>
                <a:gd name="connsiteY1" fmla="*/ 146050 h 1517650"/>
                <a:gd name="connsiteX2" fmla="*/ 844550 w 1479550"/>
                <a:gd name="connsiteY2" fmla="*/ 495300 h 1517650"/>
                <a:gd name="connsiteX3" fmla="*/ 908050 w 1479550"/>
                <a:gd name="connsiteY3" fmla="*/ 514350 h 1517650"/>
                <a:gd name="connsiteX4" fmla="*/ 1289050 w 1479550"/>
                <a:gd name="connsiteY4" fmla="*/ 254000 h 1517650"/>
                <a:gd name="connsiteX5" fmla="*/ 1060450 w 1479550"/>
                <a:gd name="connsiteY5" fmla="*/ 488950 h 1517650"/>
                <a:gd name="connsiteX6" fmla="*/ 1123950 w 1479550"/>
                <a:gd name="connsiteY6" fmla="*/ 558800 h 1517650"/>
                <a:gd name="connsiteX7" fmla="*/ 1085850 w 1479550"/>
                <a:gd name="connsiteY7" fmla="*/ 596900 h 1517650"/>
                <a:gd name="connsiteX8" fmla="*/ 1123950 w 1479550"/>
                <a:gd name="connsiteY8" fmla="*/ 603250 h 1517650"/>
                <a:gd name="connsiteX9" fmla="*/ 1111250 w 1479550"/>
                <a:gd name="connsiteY9" fmla="*/ 660400 h 1517650"/>
                <a:gd name="connsiteX10" fmla="*/ 1403350 w 1479550"/>
                <a:gd name="connsiteY10" fmla="*/ 622300 h 1517650"/>
                <a:gd name="connsiteX11" fmla="*/ 1136650 w 1479550"/>
                <a:gd name="connsiteY11" fmla="*/ 723900 h 1517650"/>
                <a:gd name="connsiteX12" fmla="*/ 1479550 w 1479550"/>
                <a:gd name="connsiteY12" fmla="*/ 704850 h 1517650"/>
                <a:gd name="connsiteX13" fmla="*/ 1181100 w 1479550"/>
                <a:gd name="connsiteY13" fmla="*/ 768350 h 1517650"/>
                <a:gd name="connsiteX14" fmla="*/ 1212850 w 1479550"/>
                <a:gd name="connsiteY14" fmla="*/ 838200 h 1517650"/>
                <a:gd name="connsiteX15" fmla="*/ 1143000 w 1479550"/>
                <a:gd name="connsiteY15" fmla="*/ 844550 h 1517650"/>
                <a:gd name="connsiteX16" fmla="*/ 1181100 w 1479550"/>
                <a:gd name="connsiteY16" fmla="*/ 933450 h 1517650"/>
                <a:gd name="connsiteX17" fmla="*/ 1397000 w 1479550"/>
                <a:gd name="connsiteY17" fmla="*/ 1009650 h 1517650"/>
                <a:gd name="connsiteX18" fmla="*/ 1130300 w 1479550"/>
                <a:gd name="connsiteY18" fmla="*/ 946150 h 1517650"/>
                <a:gd name="connsiteX19" fmla="*/ 1130300 w 1479550"/>
                <a:gd name="connsiteY19" fmla="*/ 1028700 h 1517650"/>
                <a:gd name="connsiteX20" fmla="*/ 1054100 w 1479550"/>
                <a:gd name="connsiteY20" fmla="*/ 1047750 h 1517650"/>
                <a:gd name="connsiteX21" fmla="*/ 1066800 w 1479550"/>
                <a:gd name="connsiteY21" fmla="*/ 1104900 h 1517650"/>
                <a:gd name="connsiteX22" fmla="*/ 1244600 w 1479550"/>
                <a:gd name="connsiteY22" fmla="*/ 1333500 h 1517650"/>
                <a:gd name="connsiteX23" fmla="*/ 984250 w 1479550"/>
                <a:gd name="connsiteY23" fmla="*/ 1130300 h 1517650"/>
                <a:gd name="connsiteX24" fmla="*/ 1016000 w 1479550"/>
                <a:gd name="connsiteY24" fmla="*/ 1422400 h 1517650"/>
                <a:gd name="connsiteX25" fmla="*/ 869950 w 1479550"/>
                <a:gd name="connsiteY25" fmla="*/ 1187450 h 1517650"/>
                <a:gd name="connsiteX26" fmla="*/ 831850 w 1479550"/>
                <a:gd name="connsiteY26" fmla="*/ 1206500 h 1517650"/>
                <a:gd name="connsiteX27" fmla="*/ 838200 w 1479550"/>
                <a:gd name="connsiteY27" fmla="*/ 1289050 h 1517650"/>
                <a:gd name="connsiteX28" fmla="*/ 768350 w 1479550"/>
                <a:gd name="connsiteY28" fmla="*/ 1250950 h 1517650"/>
                <a:gd name="connsiteX29" fmla="*/ 781050 w 1479550"/>
                <a:gd name="connsiteY29" fmla="*/ 1314450 h 1517650"/>
                <a:gd name="connsiteX30" fmla="*/ 704850 w 1479550"/>
                <a:gd name="connsiteY30" fmla="*/ 1206500 h 1517650"/>
                <a:gd name="connsiteX31" fmla="*/ 679450 w 1479550"/>
                <a:gd name="connsiteY31" fmla="*/ 1276350 h 1517650"/>
                <a:gd name="connsiteX32" fmla="*/ 622300 w 1479550"/>
                <a:gd name="connsiteY32" fmla="*/ 1219200 h 1517650"/>
                <a:gd name="connsiteX33" fmla="*/ 514350 w 1479550"/>
                <a:gd name="connsiteY33" fmla="*/ 1517650 h 1517650"/>
                <a:gd name="connsiteX34" fmla="*/ 552450 w 1479550"/>
                <a:gd name="connsiteY34" fmla="*/ 1193800 h 1517650"/>
                <a:gd name="connsiteX35" fmla="*/ 508000 w 1479550"/>
                <a:gd name="connsiteY35" fmla="*/ 1193800 h 1517650"/>
                <a:gd name="connsiteX36" fmla="*/ 482600 w 1479550"/>
                <a:gd name="connsiteY36" fmla="*/ 1143000 h 1517650"/>
                <a:gd name="connsiteX37" fmla="*/ 457200 w 1479550"/>
                <a:gd name="connsiteY37" fmla="*/ 1200150 h 1517650"/>
                <a:gd name="connsiteX38" fmla="*/ 444500 w 1479550"/>
                <a:gd name="connsiteY38" fmla="*/ 1130300 h 1517650"/>
                <a:gd name="connsiteX39" fmla="*/ 203200 w 1479550"/>
                <a:gd name="connsiteY39" fmla="*/ 1295400 h 1517650"/>
                <a:gd name="connsiteX40" fmla="*/ 368300 w 1479550"/>
                <a:gd name="connsiteY40" fmla="*/ 1117600 h 1517650"/>
                <a:gd name="connsiteX41" fmla="*/ 171450 w 1479550"/>
                <a:gd name="connsiteY41" fmla="*/ 1212850 h 1517650"/>
                <a:gd name="connsiteX42" fmla="*/ 323850 w 1479550"/>
                <a:gd name="connsiteY42" fmla="*/ 1047750 h 1517650"/>
                <a:gd name="connsiteX43" fmla="*/ 323850 w 1479550"/>
                <a:gd name="connsiteY43" fmla="*/ 971550 h 1517650"/>
                <a:gd name="connsiteX44" fmla="*/ 254000 w 1479550"/>
                <a:gd name="connsiteY44" fmla="*/ 920750 h 1517650"/>
                <a:gd name="connsiteX45" fmla="*/ 76200 w 1479550"/>
                <a:gd name="connsiteY45" fmla="*/ 952500 h 1517650"/>
                <a:gd name="connsiteX46" fmla="*/ 355600 w 1479550"/>
                <a:gd name="connsiteY46" fmla="*/ 850900 h 1517650"/>
                <a:gd name="connsiteX47" fmla="*/ 260350 w 1479550"/>
                <a:gd name="connsiteY47" fmla="*/ 768350 h 1517650"/>
                <a:gd name="connsiteX48" fmla="*/ 330200 w 1479550"/>
                <a:gd name="connsiteY48" fmla="*/ 749300 h 1517650"/>
                <a:gd name="connsiteX49" fmla="*/ 0 w 1479550"/>
                <a:gd name="connsiteY49" fmla="*/ 603250 h 1517650"/>
                <a:gd name="connsiteX50" fmla="*/ 342900 w 1479550"/>
                <a:gd name="connsiteY50" fmla="*/ 698500 h 1517650"/>
                <a:gd name="connsiteX51" fmla="*/ 317500 w 1479550"/>
                <a:gd name="connsiteY51" fmla="*/ 609600 h 1517650"/>
                <a:gd name="connsiteX52" fmla="*/ 273050 w 1479550"/>
                <a:gd name="connsiteY52" fmla="*/ 476250 h 1517650"/>
                <a:gd name="connsiteX53" fmla="*/ 355600 w 1479550"/>
                <a:gd name="connsiteY53" fmla="*/ 546100 h 1517650"/>
                <a:gd name="connsiteX54" fmla="*/ 355600 w 1479550"/>
                <a:gd name="connsiteY54" fmla="*/ 495300 h 1517650"/>
                <a:gd name="connsiteX55" fmla="*/ 146050 w 1479550"/>
                <a:gd name="connsiteY55" fmla="*/ 228600 h 1517650"/>
                <a:gd name="connsiteX56" fmla="*/ 406400 w 1479550"/>
                <a:gd name="connsiteY56" fmla="*/ 463550 h 1517650"/>
                <a:gd name="connsiteX57" fmla="*/ 476250 w 1479550"/>
                <a:gd name="connsiteY57" fmla="*/ 444500 h 1517650"/>
                <a:gd name="connsiteX58" fmla="*/ 539750 w 1479550"/>
                <a:gd name="connsiteY58" fmla="*/ 361950 h 1517650"/>
                <a:gd name="connsiteX59" fmla="*/ 533400 w 1479550"/>
                <a:gd name="connsiteY59" fmla="*/ 215900 h 1517650"/>
                <a:gd name="connsiteX60" fmla="*/ 495300 w 1479550"/>
                <a:gd name="connsiteY60" fmla="*/ 0 h 1517650"/>
                <a:gd name="connsiteX61" fmla="*/ 641350 w 1479550"/>
                <a:gd name="connsiteY61" fmla="*/ 412750 h 1517650"/>
                <a:gd name="connsiteX62" fmla="*/ 654050 w 1479550"/>
                <a:gd name="connsiteY62" fmla="*/ 292100 h 1517650"/>
                <a:gd name="connsiteX63" fmla="*/ 787400 w 1479550"/>
                <a:gd name="connsiteY63" fmla="*/ 431800 h 15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479550" h="1517650">
                  <a:moveTo>
                    <a:pt x="787400" y="431800"/>
                  </a:moveTo>
                  <a:lnTo>
                    <a:pt x="882650" y="146050"/>
                  </a:lnTo>
                  <a:lnTo>
                    <a:pt x="844550" y="495300"/>
                  </a:lnTo>
                  <a:lnTo>
                    <a:pt x="908050" y="514350"/>
                  </a:lnTo>
                  <a:lnTo>
                    <a:pt x="1289050" y="254000"/>
                  </a:lnTo>
                  <a:lnTo>
                    <a:pt x="1060450" y="488950"/>
                  </a:lnTo>
                  <a:lnTo>
                    <a:pt x="1123950" y="558800"/>
                  </a:lnTo>
                  <a:lnTo>
                    <a:pt x="1085850" y="596900"/>
                  </a:lnTo>
                  <a:lnTo>
                    <a:pt x="1123950" y="603250"/>
                  </a:lnTo>
                  <a:lnTo>
                    <a:pt x="1111250" y="660400"/>
                  </a:lnTo>
                  <a:lnTo>
                    <a:pt x="1403350" y="622300"/>
                  </a:lnTo>
                  <a:lnTo>
                    <a:pt x="1136650" y="723900"/>
                  </a:lnTo>
                  <a:lnTo>
                    <a:pt x="1479550" y="704850"/>
                  </a:lnTo>
                  <a:lnTo>
                    <a:pt x="1181100" y="768350"/>
                  </a:lnTo>
                  <a:lnTo>
                    <a:pt x="1212850" y="838200"/>
                  </a:lnTo>
                  <a:lnTo>
                    <a:pt x="1143000" y="844550"/>
                  </a:lnTo>
                  <a:lnTo>
                    <a:pt x="1181100" y="933450"/>
                  </a:lnTo>
                  <a:lnTo>
                    <a:pt x="1397000" y="1009650"/>
                  </a:lnTo>
                  <a:lnTo>
                    <a:pt x="1130300" y="946150"/>
                  </a:lnTo>
                  <a:lnTo>
                    <a:pt x="1130300" y="1028700"/>
                  </a:lnTo>
                  <a:lnTo>
                    <a:pt x="1054100" y="1047750"/>
                  </a:lnTo>
                  <a:lnTo>
                    <a:pt x="1066800" y="1104900"/>
                  </a:lnTo>
                  <a:lnTo>
                    <a:pt x="1244600" y="1333500"/>
                  </a:lnTo>
                  <a:lnTo>
                    <a:pt x="984250" y="1130300"/>
                  </a:lnTo>
                  <a:lnTo>
                    <a:pt x="1016000" y="1422400"/>
                  </a:lnTo>
                  <a:lnTo>
                    <a:pt x="869950" y="1187450"/>
                  </a:lnTo>
                  <a:lnTo>
                    <a:pt x="831850" y="1206500"/>
                  </a:lnTo>
                  <a:lnTo>
                    <a:pt x="838200" y="1289050"/>
                  </a:lnTo>
                  <a:lnTo>
                    <a:pt x="768350" y="1250950"/>
                  </a:lnTo>
                  <a:lnTo>
                    <a:pt x="781050" y="1314450"/>
                  </a:lnTo>
                  <a:lnTo>
                    <a:pt x="704850" y="1206500"/>
                  </a:lnTo>
                  <a:lnTo>
                    <a:pt x="679450" y="1276350"/>
                  </a:lnTo>
                  <a:lnTo>
                    <a:pt x="622300" y="1219200"/>
                  </a:lnTo>
                  <a:lnTo>
                    <a:pt x="514350" y="1517650"/>
                  </a:lnTo>
                  <a:lnTo>
                    <a:pt x="552450" y="1193800"/>
                  </a:lnTo>
                  <a:lnTo>
                    <a:pt x="508000" y="1193800"/>
                  </a:lnTo>
                  <a:lnTo>
                    <a:pt x="482600" y="1143000"/>
                  </a:lnTo>
                  <a:lnTo>
                    <a:pt x="457200" y="1200150"/>
                  </a:lnTo>
                  <a:lnTo>
                    <a:pt x="444500" y="1130300"/>
                  </a:lnTo>
                  <a:lnTo>
                    <a:pt x="203200" y="1295400"/>
                  </a:lnTo>
                  <a:lnTo>
                    <a:pt x="368300" y="1117600"/>
                  </a:lnTo>
                  <a:lnTo>
                    <a:pt x="171450" y="1212850"/>
                  </a:lnTo>
                  <a:lnTo>
                    <a:pt x="323850" y="1047750"/>
                  </a:lnTo>
                  <a:lnTo>
                    <a:pt x="323850" y="971550"/>
                  </a:lnTo>
                  <a:lnTo>
                    <a:pt x="254000" y="920750"/>
                  </a:lnTo>
                  <a:lnTo>
                    <a:pt x="76200" y="952500"/>
                  </a:lnTo>
                  <a:lnTo>
                    <a:pt x="355600" y="850900"/>
                  </a:lnTo>
                  <a:lnTo>
                    <a:pt x="260350" y="768350"/>
                  </a:lnTo>
                  <a:lnTo>
                    <a:pt x="330200" y="749300"/>
                  </a:lnTo>
                  <a:lnTo>
                    <a:pt x="0" y="603250"/>
                  </a:lnTo>
                  <a:lnTo>
                    <a:pt x="342900" y="698500"/>
                  </a:lnTo>
                  <a:lnTo>
                    <a:pt x="317500" y="609600"/>
                  </a:lnTo>
                  <a:lnTo>
                    <a:pt x="273050" y="476250"/>
                  </a:lnTo>
                  <a:lnTo>
                    <a:pt x="355600" y="546100"/>
                  </a:lnTo>
                  <a:lnTo>
                    <a:pt x="355600" y="495300"/>
                  </a:lnTo>
                  <a:lnTo>
                    <a:pt x="146050" y="228600"/>
                  </a:lnTo>
                  <a:lnTo>
                    <a:pt x="406400" y="463550"/>
                  </a:lnTo>
                  <a:lnTo>
                    <a:pt x="476250" y="444500"/>
                  </a:lnTo>
                  <a:lnTo>
                    <a:pt x="539750" y="361950"/>
                  </a:lnTo>
                  <a:lnTo>
                    <a:pt x="533400" y="215900"/>
                  </a:lnTo>
                  <a:lnTo>
                    <a:pt x="495300" y="0"/>
                  </a:lnTo>
                  <a:lnTo>
                    <a:pt x="641350" y="412750"/>
                  </a:lnTo>
                  <a:lnTo>
                    <a:pt x="654050" y="292100"/>
                  </a:lnTo>
                  <a:lnTo>
                    <a:pt x="787400" y="4318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46050" h="23495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AF3D32A-0A0C-4CE0-9945-171E00C2588C}"/>
                </a:ext>
              </a:extLst>
            </p:cNvPr>
            <p:cNvSpPr/>
            <p:nvPr/>
          </p:nvSpPr>
          <p:spPr>
            <a:xfrm>
              <a:off x="9303473" y="4775024"/>
              <a:ext cx="426314" cy="421416"/>
            </a:xfrm>
            <a:custGeom>
              <a:avLst/>
              <a:gdLst>
                <a:gd name="connsiteX0" fmla="*/ 256238 w 464277"/>
                <a:gd name="connsiteY0" fmla="*/ 10983 h 458943"/>
                <a:gd name="connsiteX1" fmla="*/ 370538 w 464277"/>
                <a:gd name="connsiteY1" fmla="*/ 49083 h 458943"/>
                <a:gd name="connsiteX2" fmla="*/ 421338 w 464277"/>
                <a:gd name="connsiteY2" fmla="*/ 106233 h 458943"/>
                <a:gd name="connsiteX3" fmla="*/ 459438 w 464277"/>
                <a:gd name="connsiteY3" fmla="*/ 290383 h 458943"/>
                <a:gd name="connsiteX4" fmla="*/ 307038 w 464277"/>
                <a:gd name="connsiteY4" fmla="*/ 455483 h 458943"/>
                <a:gd name="connsiteX5" fmla="*/ 135588 w 464277"/>
                <a:gd name="connsiteY5" fmla="*/ 404683 h 458943"/>
                <a:gd name="connsiteX6" fmla="*/ 97488 w 464277"/>
                <a:gd name="connsiteY6" fmla="*/ 430083 h 458943"/>
                <a:gd name="connsiteX7" fmla="*/ 59388 w 464277"/>
                <a:gd name="connsiteY7" fmla="*/ 334833 h 458943"/>
                <a:gd name="connsiteX8" fmla="*/ 2238 w 464277"/>
                <a:gd name="connsiteY8" fmla="*/ 271333 h 458943"/>
                <a:gd name="connsiteX9" fmla="*/ 21288 w 464277"/>
                <a:gd name="connsiteY9" fmla="*/ 131633 h 458943"/>
                <a:gd name="connsiteX10" fmla="*/ 110188 w 464277"/>
                <a:gd name="connsiteY10" fmla="*/ 10983 h 458943"/>
                <a:gd name="connsiteX11" fmla="*/ 256238 w 464277"/>
                <a:gd name="connsiteY11" fmla="*/ 10983 h 45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4277" h="458943">
                  <a:moveTo>
                    <a:pt x="256238" y="10983"/>
                  </a:moveTo>
                  <a:cubicBezTo>
                    <a:pt x="299630" y="17333"/>
                    <a:pt x="343021" y="33208"/>
                    <a:pt x="370538" y="49083"/>
                  </a:cubicBezTo>
                  <a:cubicBezTo>
                    <a:pt x="398055" y="64958"/>
                    <a:pt x="406521" y="66016"/>
                    <a:pt x="421338" y="106233"/>
                  </a:cubicBezTo>
                  <a:cubicBezTo>
                    <a:pt x="436155" y="146450"/>
                    <a:pt x="478488" y="232175"/>
                    <a:pt x="459438" y="290383"/>
                  </a:cubicBezTo>
                  <a:cubicBezTo>
                    <a:pt x="440388" y="348591"/>
                    <a:pt x="361013" y="436433"/>
                    <a:pt x="307038" y="455483"/>
                  </a:cubicBezTo>
                  <a:cubicBezTo>
                    <a:pt x="253063" y="474533"/>
                    <a:pt x="170513" y="408916"/>
                    <a:pt x="135588" y="404683"/>
                  </a:cubicBezTo>
                  <a:cubicBezTo>
                    <a:pt x="100663" y="400450"/>
                    <a:pt x="110188" y="441725"/>
                    <a:pt x="97488" y="430083"/>
                  </a:cubicBezTo>
                  <a:cubicBezTo>
                    <a:pt x="84788" y="418441"/>
                    <a:pt x="75263" y="361291"/>
                    <a:pt x="59388" y="334833"/>
                  </a:cubicBezTo>
                  <a:cubicBezTo>
                    <a:pt x="43513" y="308375"/>
                    <a:pt x="8588" y="305200"/>
                    <a:pt x="2238" y="271333"/>
                  </a:cubicBezTo>
                  <a:cubicBezTo>
                    <a:pt x="-4112" y="237466"/>
                    <a:pt x="3296" y="175025"/>
                    <a:pt x="21288" y="131633"/>
                  </a:cubicBezTo>
                  <a:cubicBezTo>
                    <a:pt x="39280" y="88241"/>
                    <a:pt x="75263" y="32150"/>
                    <a:pt x="110188" y="10983"/>
                  </a:cubicBezTo>
                  <a:cubicBezTo>
                    <a:pt x="145113" y="-10184"/>
                    <a:pt x="212846" y="4633"/>
                    <a:pt x="256238" y="109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63500" dist="190500" dir="16200000">
                <a:prstClr val="black">
                  <a:alpha val="42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425450" h="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BF3B87F-B2BC-4451-B6FC-F1F6ABA3E52E}"/>
              </a:ext>
            </a:extLst>
          </p:cNvPr>
          <p:cNvGrpSpPr/>
          <p:nvPr/>
        </p:nvGrpSpPr>
        <p:grpSpPr>
          <a:xfrm>
            <a:off x="9149034" y="6178706"/>
            <a:ext cx="199702" cy="204767"/>
            <a:chOff x="9018087" y="4392976"/>
            <a:chExt cx="1065713" cy="1092742"/>
          </a:xfrm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26983D1-FD36-485F-80C2-6B414C72FE5B}"/>
                </a:ext>
              </a:extLst>
            </p:cNvPr>
            <p:cNvSpPr/>
            <p:nvPr/>
          </p:nvSpPr>
          <p:spPr>
            <a:xfrm>
              <a:off x="9018087" y="4392976"/>
              <a:ext cx="1065713" cy="1092742"/>
            </a:xfrm>
            <a:custGeom>
              <a:avLst/>
              <a:gdLst>
                <a:gd name="connsiteX0" fmla="*/ 787400 w 1479550"/>
                <a:gd name="connsiteY0" fmla="*/ 431800 h 1517650"/>
                <a:gd name="connsiteX1" fmla="*/ 882650 w 1479550"/>
                <a:gd name="connsiteY1" fmla="*/ 146050 h 1517650"/>
                <a:gd name="connsiteX2" fmla="*/ 844550 w 1479550"/>
                <a:gd name="connsiteY2" fmla="*/ 495300 h 1517650"/>
                <a:gd name="connsiteX3" fmla="*/ 908050 w 1479550"/>
                <a:gd name="connsiteY3" fmla="*/ 514350 h 1517650"/>
                <a:gd name="connsiteX4" fmla="*/ 1289050 w 1479550"/>
                <a:gd name="connsiteY4" fmla="*/ 254000 h 1517650"/>
                <a:gd name="connsiteX5" fmla="*/ 1060450 w 1479550"/>
                <a:gd name="connsiteY5" fmla="*/ 488950 h 1517650"/>
                <a:gd name="connsiteX6" fmla="*/ 1123950 w 1479550"/>
                <a:gd name="connsiteY6" fmla="*/ 558800 h 1517650"/>
                <a:gd name="connsiteX7" fmla="*/ 1085850 w 1479550"/>
                <a:gd name="connsiteY7" fmla="*/ 596900 h 1517650"/>
                <a:gd name="connsiteX8" fmla="*/ 1123950 w 1479550"/>
                <a:gd name="connsiteY8" fmla="*/ 603250 h 1517650"/>
                <a:gd name="connsiteX9" fmla="*/ 1111250 w 1479550"/>
                <a:gd name="connsiteY9" fmla="*/ 660400 h 1517650"/>
                <a:gd name="connsiteX10" fmla="*/ 1403350 w 1479550"/>
                <a:gd name="connsiteY10" fmla="*/ 622300 h 1517650"/>
                <a:gd name="connsiteX11" fmla="*/ 1136650 w 1479550"/>
                <a:gd name="connsiteY11" fmla="*/ 723900 h 1517650"/>
                <a:gd name="connsiteX12" fmla="*/ 1479550 w 1479550"/>
                <a:gd name="connsiteY12" fmla="*/ 704850 h 1517650"/>
                <a:gd name="connsiteX13" fmla="*/ 1181100 w 1479550"/>
                <a:gd name="connsiteY13" fmla="*/ 768350 h 1517650"/>
                <a:gd name="connsiteX14" fmla="*/ 1212850 w 1479550"/>
                <a:gd name="connsiteY14" fmla="*/ 838200 h 1517650"/>
                <a:gd name="connsiteX15" fmla="*/ 1143000 w 1479550"/>
                <a:gd name="connsiteY15" fmla="*/ 844550 h 1517650"/>
                <a:gd name="connsiteX16" fmla="*/ 1181100 w 1479550"/>
                <a:gd name="connsiteY16" fmla="*/ 933450 h 1517650"/>
                <a:gd name="connsiteX17" fmla="*/ 1397000 w 1479550"/>
                <a:gd name="connsiteY17" fmla="*/ 1009650 h 1517650"/>
                <a:gd name="connsiteX18" fmla="*/ 1130300 w 1479550"/>
                <a:gd name="connsiteY18" fmla="*/ 946150 h 1517650"/>
                <a:gd name="connsiteX19" fmla="*/ 1130300 w 1479550"/>
                <a:gd name="connsiteY19" fmla="*/ 1028700 h 1517650"/>
                <a:gd name="connsiteX20" fmla="*/ 1054100 w 1479550"/>
                <a:gd name="connsiteY20" fmla="*/ 1047750 h 1517650"/>
                <a:gd name="connsiteX21" fmla="*/ 1066800 w 1479550"/>
                <a:gd name="connsiteY21" fmla="*/ 1104900 h 1517650"/>
                <a:gd name="connsiteX22" fmla="*/ 1244600 w 1479550"/>
                <a:gd name="connsiteY22" fmla="*/ 1333500 h 1517650"/>
                <a:gd name="connsiteX23" fmla="*/ 984250 w 1479550"/>
                <a:gd name="connsiteY23" fmla="*/ 1130300 h 1517650"/>
                <a:gd name="connsiteX24" fmla="*/ 1016000 w 1479550"/>
                <a:gd name="connsiteY24" fmla="*/ 1422400 h 1517650"/>
                <a:gd name="connsiteX25" fmla="*/ 869950 w 1479550"/>
                <a:gd name="connsiteY25" fmla="*/ 1187450 h 1517650"/>
                <a:gd name="connsiteX26" fmla="*/ 831850 w 1479550"/>
                <a:gd name="connsiteY26" fmla="*/ 1206500 h 1517650"/>
                <a:gd name="connsiteX27" fmla="*/ 838200 w 1479550"/>
                <a:gd name="connsiteY27" fmla="*/ 1289050 h 1517650"/>
                <a:gd name="connsiteX28" fmla="*/ 768350 w 1479550"/>
                <a:gd name="connsiteY28" fmla="*/ 1250950 h 1517650"/>
                <a:gd name="connsiteX29" fmla="*/ 781050 w 1479550"/>
                <a:gd name="connsiteY29" fmla="*/ 1314450 h 1517650"/>
                <a:gd name="connsiteX30" fmla="*/ 704850 w 1479550"/>
                <a:gd name="connsiteY30" fmla="*/ 1206500 h 1517650"/>
                <a:gd name="connsiteX31" fmla="*/ 679450 w 1479550"/>
                <a:gd name="connsiteY31" fmla="*/ 1276350 h 1517650"/>
                <a:gd name="connsiteX32" fmla="*/ 622300 w 1479550"/>
                <a:gd name="connsiteY32" fmla="*/ 1219200 h 1517650"/>
                <a:gd name="connsiteX33" fmla="*/ 514350 w 1479550"/>
                <a:gd name="connsiteY33" fmla="*/ 1517650 h 1517650"/>
                <a:gd name="connsiteX34" fmla="*/ 552450 w 1479550"/>
                <a:gd name="connsiteY34" fmla="*/ 1193800 h 1517650"/>
                <a:gd name="connsiteX35" fmla="*/ 508000 w 1479550"/>
                <a:gd name="connsiteY35" fmla="*/ 1193800 h 1517650"/>
                <a:gd name="connsiteX36" fmla="*/ 482600 w 1479550"/>
                <a:gd name="connsiteY36" fmla="*/ 1143000 h 1517650"/>
                <a:gd name="connsiteX37" fmla="*/ 457200 w 1479550"/>
                <a:gd name="connsiteY37" fmla="*/ 1200150 h 1517650"/>
                <a:gd name="connsiteX38" fmla="*/ 444500 w 1479550"/>
                <a:gd name="connsiteY38" fmla="*/ 1130300 h 1517650"/>
                <a:gd name="connsiteX39" fmla="*/ 203200 w 1479550"/>
                <a:gd name="connsiteY39" fmla="*/ 1295400 h 1517650"/>
                <a:gd name="connsiteX40" fmla="*/ 368300 w 1479550"/>
                <a:gd name="connsiteY40" fmla="*/ 1117600 h 1517650"/>
                <a:gd name="connsiteX41" fmla="*/ 171450 w 1479550"/>
                <a:gd name="connsiteY41" fmla="*/ 1212850 h 1517650"/>
                <a:gd name="connsiteX42" fmla="*/ 323850 w 1479550"/>
                <a:gd name="connsiteY42" fmla="*/ 1047750 h 1517650"/>
                <a:gd name="connsiteX43" fmla="*/ 323850 w 1479550"/>
                <a:gd name="connsiteY43" fmla="*/ 971550 h 1517650"/>
                <a:gd name="connsiteX44" fmla="*/ 254000 w 1479550"/>
                <a:gd name="connsiteY44" fmla="*/ 920750 h 1517650"/>
                <a:gd name="connsiteX45" fmla="*/ 76200 w 1479550"/>
                <a:gd name="connsiteY45" fmla="*/ 952500 h 1517650"/>
                <a:gd name="connsiteX46" fmla="*/ 355600 w 1479550"/>
                <a:gd name="connsiteY46" fmla="*/ 850900 h 1517650"/>
                <a:gd name="connsiteX47" fmla="*/ 260350 w 1479550"/>
                <a:gd name="connsiteY47" fmla="*/ 768350 h 1517650"/>
                <a:gd name="connsiteX48" fmla="*/ 330200 w 1479550"/>
                <a:gd name="connsiteY48" fmla="*/ 749300 h 1517650"/>
                <a:gd name="connsiteX49" fmla="*/ 0 w 1479550"/>
                <a:gd name="connsiteY49" fmla="*/ 603250 h 1517650"/>
                <a:gd name="connsiteX50" fmla="*/ 342900 w 1479550"/>
                <a:gd name="connsiteY50" fmla="*/ 698500 h 1517650"/>
                <a:gd name="connsiteX51" fmla="*/ 317500 w 1479550"/>
                <a:gd name="connsiteY51" fmla="*/ 609600 h 1517650"/>
                <a:gd name="connsiteX52" fmla="*/ 273050 w 1479550"/>
                <a:gd name="connsiteY52" fmla="*/ 476250 h 1517650"/>
                <a:gd name="connsiteX53" fmla="*/ 355600 w 1479550"/>
                <a:gd name="connsiteY53" fmla="*/ 546100 h 1517650"/>
                <a:gd name="connsiteX54" fmla="*/ 355600 w 1479550"/>
                <a:gd name="connsiteY54" fmla="*/ 495300 h 1517650"/>
                <a:gd name="connsiteX55" fmla="*/ 146050 w 1479550"/>
                <a:gd name="connsiteY55" fmla="*/ 228600 h 1517650"/>
                <a:gd name="connsiteX56" fmla="*/ 406400 w 1479550"/>
                <a:gd name="connsiteY56" fmla="*/ 463550 h 1517650"/>
                <a:gd name="connsiteX57" fmla="*/ 476250 w 1479550"/>
                <a:gd name="connsiteY57" fmla="*/ 444500 h 1517650"/>
                <a:gd name="connsiteX58" fmla="*/ 539750 w 1479550"/>
                <a:gd name="connsiteY58" fmla="*/ 361950 h 1517650"/>
                <a:gd name="connsiteX59" fmla="*/ 533400 w 1479550"/>
                <a:gd name="connsiteY59" fmla="*/ 215900 h 1517650"/>
                <a:gd name="connsiteX60" fmla="*/ 495300 w 1479550"/>
                <a:gd name="connsiteY60" fmla="*/ 0 h 1517650"/>
                <a:gd name="connsiteX61" fmla="*/ 641350 w 1479550"/>
                <a:gd name="connsiteY61" fmla="*/ 412750 h 1517650"/>
                <a:gd name="connsiteX62" fmla="*/ 654050 w 1479550"/>
                <a:gd name="connsiteY62" fmla="*/ 292100 h 1517650"/>
                <a:gd name="connsiteX63" fmla="*/ 787400 w 1479550"/>
                <a:gd name="connsiteY63" fmla="*/ 431800 h 15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479550" h="1517650">
                  <a:moveTo>
                    <a:pt x="787400" y="431800"/>
                  </a:moveTo>
                  <a:lnTo>
                    <a:pt x="882650" y="146050"/>
                  </a:lnTo>
                  <a:lnTo>
                    <a:pt x="844550" y="495300"/>
                  </a:lnTo>
                  <a:lnTo>
                    <a:pt x="908050" y="514350"/>
                  </a:lnTo>
                  <a:lnTo>
                    <a:pt x="1289050" y="254000"/>
                  </a:lnTo>
                  <a:lnTo>
                    <a:pt x="1060450" y="488950"/>
                  </a:lnTo>
                  <a:lnTo>
                    <a:pt x="1123950" y="558800"/>
                  </a:lnTo>
                  <a:lnTo>
                    <a:pt x="1085850" y="596900"/>
                  </a:lnTo>
                  <a:lnTo>
                    <a:pt x="1123950" y="603250"/>
                  </a:lnTo>
                  <a:lnTo>
                    <a:pt x="1111250" y="660400"/>
                  </a:lnTo>
                  <a:lnTo>
                    <a:pt x="1403350" y="622300"/>
                  </a:lnTo>
                  <a:lnTo>
                    <a:pt x="1136650" y="723900"/>
                  </a:lnTo>
                  <a:lnTo>
                    <a:pt x="1479550" y="704850"/>
                  </a:lnTo>
                  <a:lnTo>
                    <a:pt x="1181100" y="768350"/>
                  </a:lnTo>
                  <a:lnTo>
                    <a:pt x="1212850" y="838200"/>
                  </a:lnTo>
                  <a:lnTo>
                    <a:pt x="1143000" y="844550"/>
                  </a:lnTo>
                  <a:lnTo>
                    <a:pt x="1181100" y="933450"/>
                  </a:lnTo>
                  <a:lnTo>
                    <a:pt x="1397000" y="1009650"/>
                  </a:lnTo>
                  <a:lnTo>
                    <a:pt x="1130300" y="946150"/>
                  </a:lnTo>
                  <a:lnTo>
                    <a:pt x="1130300" y="1028700"/>
                  </a:lnTo>
                  <a:lnTo>
                    <a:pt x="1054100" y="1047750"/>
                  </a:lnTo>
                  <a:lnTo>
                    <a:pt x="1066800" y="1104900"/>
                  </a:lnTo>
                  <a:lnTo>
                    <a:pt x="1244600" y="1333500"/>
                  </a:lnTo>
                  <a:lnTo>
                    <a:pt x="984250" y="1130300"/>
                  </a:lnTo>
                  <a:lnTo>
                    <a:pt x="1016000" y="1422400"/>
                  </a:lnTo>
                  <a:lnTo>
                    <a:pt x="869950" y="1187450"/>
                  </a:lnTo>
                  <a:lnTo>
                    <a:pt x="831850" y="1206500"/>
                  </a:lnTo>
                  <a:lnTo>
                    <a:pt x="838200" y="1289050"/>
                  </a:lnTo>
                  <a:lnTo>
                    <a:pt x="768350" y="1250950"/>
                  </a:lnTo>
                  <a:lnTo>
                    <a:pt x="781050" y="1314450"/>
                  </a:lnTo>
                  <a:lnTo>
                    <a:pt x="704850" y="1206500"/>
                  </a:lnTo>
                  <a:lnTo>
                    <a:pt x="679450" y="1276350"/>
                  </a:lnTo>
                  <a:lnTo>
                    <a:pt x="622300" y="1219200"/>
                  </a:lnTo>
                  <a:lnTo>
                    <a:pt x="514350" y="1517650"/>
                  </a:lnTo>
                  <a:lnTo>
                    <a:pt x="552450" y="1193800"/>
                  </a:lnTo>
                  <a:lnTo>
                    <a:pt x="508000" y="1193800"/>
                  </a:lnTo>
                  <a:lnTo>
                    <a:pt x="482600" y="1143000"/>
                  </a:lnTo>
                  <a:lnTo>
                    <a:pt x="457200" y="1200150"/>
                  </a:lnTo>
                  <a:lnTo>
                    <a:pt x="444500" y="1130300"/>
                  </a:lnTo>
                  <a:lnTo>
                    <a:pt x="203200" y="1295400"/>
                  </a:lnTo>
                  <a:lnTo>
                    <a:pt x="368300" y="1117600"/>
                  </a:lnTo>
                  <a:lnTo>
                    <a:pt x="171450" y="1212850"/>
                  </a:lnTo>
                  <a:lnTo>
                    <a:pt x="323850" y="1047750"/>
                  </a:lnTo>
                  <a:lnTo>
                    <a:pt x="323850" y="971550"/>
                  </a:lnTo>
                  <a:lnTo>
                    <a:pt x="254000" y="920750"/>
                  </a:lnTo>
                  <a:lnTo>
                    <a:pt x="76200" y="952500"/>
                  </a:lnTo>
                  <a:lnTo>
                    <a:pt x="355600" y="850900"/>
                  </a:lnTo>
                  <a:lnTo>
                    <a:pt x="260350" y="768350"/>
                  </a:lnTo>
                  <a:lnTo>
                    <a:pt x="330200" y="749300"/>
                  </a:lnTo>
                  <a:lnTo>
                    <a:pt x="0" y="603250"/>
                  </a:lnTo>
                  <a:lnTo>
                    <a:pt x="342900" y="698500"/>
                  </a:lnTo>
                  <a:lnTo>
                    <a:pt x="317500" y="609600"/>
                  </a:lnTo>
                  <a:lnTo>
                    <a:pt x="273050" y="476250"/>
                  </a:lnTo>
                  <a:lnTo>
                    <a:pt x="355600" y="546100"/>
                  </a:lnTo>
                  <a:lnTo>
                    <a:pt x="355600" y="495300"/>
                  </a:lnTo>
                  <a:lnTo>
                    <a:pt x="146050" y="228600"/>
                  </a:lnTo>
                  <a:lnTo>
                    <a:pt x="406400" y="463550"/>
                  </a:lnTo>
                  <a:lnTo>
                    <a:pt x="476250" y="444500"/>
                  </a:lnTo>
                  <a:lnTo>
                    <a:pt x="539750" y="361950"/>
                  </a:lnTo>
                  <a:lnTo>
                    <a:pt x="533400" y="215900"/>
                  </a:lnTo>
                  <a:lnTo>
                    <a:pt x="495300" y="0"/>
                  </a:lnTo>
                  <a:lnTo>
                    <a:pt x="641350" y="412750"/>
                  </a:lnTo>
                  <a:lnTo>
                    <a:pt x="654050" y="292100"/>
                  </a:lnTo>
                  <a:lnTo>
                    <a:pt x="787400" y="4318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46050" h="23495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814489C-0155-41E6-9119-26234BAE3F3E}"/>
                </a:ext>
              </a:extLst>
            </p:cNvPr>
            <p:cNvSpPr/>
            <p:nvPr/>
          </p:nvSpPr>
          <p:spPr>
            <a:xfrm>
              <a:off x="9303473" y="4775024"/>
              <a:ext cx="426314" cy="421416"/>
            </a:xfrm>
            <a:custGeom>
              <a:avLst/>
              <a:gdLst>
                <a:gd name="connsiteX0" fmla="*/ 256238 w 464277"/>
                <a:gd name="connsiteY0" fmla="*/ 10983 h 458943"/>
                <a:gd name="connsiteX1" fmla="*/ 370538 w 464277"/>
                <a:gd name="connsiteY1" fmla="*/ 49083 h 458943"/>
                <a:gd name="connsiteX2" fmla="*/ 421338 w 464277"/>
                <a:gd name="connsiteY2" fmla="*/ 106233 h 458943"/>
                <a:gd name="connsiteX3" fmla="*/ 459438 w 464277"/>
                <a:gd name="connsiteY3" fmla="*/ 290383 h 458943"/>
                <a:gd name="connsiteX4" fmla="*/ 307038 w 464277"/>
                <a:gd name="connsiteY4" fmla="*/ 455483 h 458943"/>
                <a:gd name="connsiteX5" fmla="*/ 135588 w 464277"/>
                <a:gd name="connsiteY5" fmla="*/ 404683 h 458943"/>
                <a:gd name="connsiteX6" fmla="*/ 97488 w 464277"/>
                <a:gd name="connsiteY6" fmla="*/ 430083 h 458943"/>
                <a:gd name="connsiteX7" fmla="*/ 59388 w 464277"/>
                <a:gd name="connsiteY7" fmla="*/ 334833 h 458943"/>
                <a:gd name="connsiteX8" fmla="*/ 2238 w 464277"/>
                <a:gd name="connsiteY8" fmla="*/ 271333 h 458943"/>
                <a:gd name="connsiteX9" fmla="*/ 21288 w 464277"/>
                <a:gd name="connsiteY9" fmla="*/ 131633 h 458943"/>
                <a:gd name="connsiteX10" fmla="*/ 110188 w 464277"/>
                <a:gd name="connsiteY10" fmla="*/ 10983 h 458943"/>
                <a:gd name="connsiteX11" fmla="*/ 256238 w 464277"/>
                <a:gd name="connsiteY11" fmla="*/ 10983 h 45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4277" h="458943">
                  <a:moveTo>
                    <a:pt x="256238" y="10983"/>
                  </a:moveTo>
                  <a:cubicBezTo>
                    <a:pt x="299630" y="17333"/>
                    <a:pt x="343021" y="33208"/>
                    <a:pt x="370538" y="49083"/>
                  </a:cubicBezTo>
                  <a:cubicBezTo>
                    <a:pt x="398055" y="64958"/>
                    <a:pt x="406521" y="66016"/>
                    <a:pt x="421338" y="106233"/>
                  </a:cubicBezTo>
                  <a:cubicBezTo>
                    <a:pt x="436155" y="146450"/>
                    <a:pt x="478488" y="232175"/>
                    <a:pt x="459438" y="290383"/>
                  </a:cubicBezTo>
                  <a:cubicBezTo>
                    <a:pt x="440388" y="348591"/>
                    <a:pt x="361013" y="436433"/>
                    <a:pt x="307038" y="455483"/>
                  </a:cubicBezTo>
                  <a:cubicBezTo>
                    <a:pt x="253063" y="474533"/>
                    <a:pt x="170513" y="408916"/>
                    <a:pt x="135588" y="404683"/>
                  </a:cubicBezTo>
                  <a:cubicBezTo>
                    <a:pt x="100663" y="400450"/>
                    <a:pt x="110188" y="441725"/>
                    <a:pt x="97488" y="430083"/>
                  </a:cubicBezTo>
                  <a:cubicBezTo>
                    <a:pt x="84788" y="418441"/>
                    <a:pt x="75263" y="361291"/>
                    <a:pt x="59388" y="334833"/>
                  </a:cubicBezTo>
                  <a:cubicBezTo>
                    <a:pt x="43513" y="308375"/>
                    <a:pt x="8588" y="305200"/>
                    <a:pt x="2238" y="271333"/>
                  </a:cubicBezTo>
                  <a:cubicBezTo>
                    <a:pt x="-4112" y="237466"/>
                    <a:pt x="3296" y="175025"/>
                    <a:pt x="21288" y="131633"/>
                  </a:cubicBezTo>
                  <a:cubicBezTo>
                    <a:pt x="39280" y="88241"/>
                    <a:pt x="75263" y="32150"/>
                    <a:pt x="110188" y="10983"/>
                  </a:cubicBezTo>
                  <a:cubicBezTo>
                    <a:pt x="145113" y="-10184"/>
                    <a:pt x="212846" y="4633"/>
                    <a:pt x="256238" y="109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63500" dist="190500" dir="16200000">
                <a:prstClr val="black">
                  <a:alpha val="42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425450" h="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DD2FDA1-D96C-4D7D-9DB0-EA48920633E6}"/>
              </a:ext>
            </a:extLst>
          </p:cNvPr>
          <p:cNvGrpSpPr/>
          <p:nvPr/>
        </p:nvGrpSpPr>
        <p:grpSpPr>
          <a:xfrm>
            <a:off x="9677139" y="5457103"/>
            <a:ext cx="199702" cy="204767"/>
            <a:chOff x="9018087" y="4392976"/>
            <a:chExt cx="1065713" cy="1092742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366E8936-C8D2-490C-9EAC-79D416759FF9}"/>
                </a:ext>
              </a:extLst>
            </p:cNvPr>
            <p:cNvSpPr/>
            <p:nvPr/>
          </p:nvSpPr>
          <p:spPr>
            <a:xfrm>
              <a:off x="9018087" y="4392976"/>
              <a:ext cx="1065713" cy="1092742"/>
            </a:xfrm>
            <a:custGeom>
              <a:avLst/>
              <a:gdLst>
                <a:gd name="connsiteX0" fmla="*/ 787400 w 1479550"/>
                <a:gd name="connsiteY0" fmla="*/ 431800 h 1517650"/>
                <a:gd name="connsiteX1" fmla="*/ 882650 w 1479550"/>
                <a:gd name="connsiteY1" fmla="*/ 146050 h 1517650"/>
                <a:gd name="connsiteX2" fmla="*/ 844550 w 1479550"/>
                <a:gd name="connsiteY2" fmla="*/ 495300 h 1517650"/>
                <a:gd name="connsiteX3" fmla="*/ 908050 w 1479550"/>
                <a:gd name="connsiteY3" fmla="*/ 514350 h 1517650"/>
                <a:gd name="connsiteX4" fmla="*/ 1289050 w 1479550"/>
                <a:gd name="connsiteY4" fmla="*/ 254000 h 1517650"/>
                <a:gd name="connsiteX5" fmla="*/ 1060450 w 1479550"/>
                <a:gd name="connsiteY5" fmla="*/ 488950 h 1517650"/>
                <a:gd name="connsiteX6" fmla="*/ 1123950 w 1479550"/>
                <a:gd name="connsiteY6" fmla="*/ 558800 h 1517650"/>
                <a:gd name="connsiteX7" fmla="*/ 1085850 w 1479550"/>
                <a:gd name="connsiteY7" fmla="*/ 596900 h 1517650"/>
                <a:gd name="connsiteX8" fmla="*/ 1123950 w 1479550"/>
                <a:gd name="connsiteY8" fmla="*/ 603250 h 1517650"/>
                <a:gd name="connsiteX9" fmla="*/ 1111250 w 1479550"/>
                <a:gd name="connsiteY9" fmla="*/ 660400 h 1517650"/>
                <a:gd name="connsiteX10" fmla="*/ 1403350 w 1479550"/>
                <a:gd name="connsiteY10" fmla="*/ 622300 h 1517650"/>
                <a:gd name="connsiteX11" fmla="*/ 1136650 w 1479550"/>
                <a:gd name="connsiteY11" fmla="*/ 723900 h 1517650"/>
                <a:gd name="connsiteX12" fmla="*/ 1479550 w 1479550"/>
                <a:gd name="connsiteY12" fmla="*/ 704850 h 1517650"/>
                <a:gd name="connsiteX13" fmla="*/ 1181100 w 1479550"/>
                <a:gd name="connsiteY13" fmla="*/ 768350 h 1517650"/>
                <a:gd name="connsiteX14" fmla="*/ 1212850 w 1479550"/>
                <a:gd name="connsiteY14" fmla="*/ 838200 h 1517650"/>
                <a:gd name="connsiteX15" fmla="*/ 1143000 w 1479550"/>
                <a:gd name="connsiteY15" fmla="*/ 844550 h 1517650"/>
                <a:gd name="connsiteX16" fmla="*/ 1181100 w 1479550"/>
                <a:gd name="connsiteY16" fmla="*/ 933450 h 1517650"/>
                <a:gd name="connsiteX17" fmla="*/ 1397000 w 1479550"/>
                <a:gd name="connsiteY17" fmla="*/ 1009650 h 1517650"/>
                <a:gd name="connsiteX18" fmla="*/ 1130300 w 1479550"/>
                <a:gd name="connsiteY18" fmla="*/ 946150 h 1517650"/>
                <a:gd name="connsiteX19" fmla="*/ 1130300 w 1479550"/>
                <a:gd name="connsiteY19" fmla="*/ 1028700 h 1517650"/>
                <a:gd name="connsiteX20" fmla="*/ 1054100 w 1479550"/>
                <a:gd name="connsiteY20" fmla="*/ 1047750 h 1517650"/>
                <a:gd name="connsiteX21" fmla="*/ 1066800 w 1479550"/>
                <a:gd name="connsiteY21" fmla="*/ 1104900 h 1517650"/>
                <a:gd name="connsiteX22" fmla="*/ 1244600 w 1479550"/>
                <a:gd name="connsiteY22" fmla="*/ 1333500 h 1517650"/>
                <a:gd name="connsiteX23" fmla="*/ 984250 w 1479550"/>
                <a:gd name="connsiteY23" fmla="*/ 1130300 h 1517650"/>
                <a:gd name="connsiteX24" fmla="*/ 1016000 w 1479550"/>
                <a:gd name="connsiteY24" fmla="*/ 1422400 h 1517650"/>
                <a:gd name="connsiteX25" fmla="*/ 869950 w 1479550"/>
                <a:gd name="connsiteY25" fmla="*/ 1187450 h 1517650"/>
                <a:gd name="connsiteX26" fmla="*/ 831850 w 1479550"/>
                <a:gd name="connsiteY26" fmla="*/ 1206500 h 1517650"/>
                <a:gd name="connsiteX27" fmla="*/ 838200 w 1479550"/>
                <a:gd name="connsiteY27" fmla="*/ 1289050 h 1517650"/>
                <a:gd name="connsiteX28" fmla="*/ 768350 w 1479550"/>
                <a:gd name="connsiteY28" fmla="*/ 1250950 h 1517650"/>
                <a:gd name="connsiteX29" fmla="*/ 781050 w 1479550"/>
                <a:gd name="connsiteY29" fmla="*/ 1314450 h 1517650"/>
                <a:gd name="connsiteX30" fmla="*/ 704850 w 1479550"/>
                <a:gd name="connsiteY30" fmla="*/ 1206500 h 1517650"/>
                <a:gd name="connsiteX31" fmla="*/ 679450 w 1479550"/>
                <a:gd name="connsiteY31" fmla="*/ 1276350 h 1517650"/>
                <a:gd name="connsiteX32" fmla="*/ 622300 w 1479550"/>
                <a:gd name="connsiteY32" fmla="*/ 1219200 h 1517650"/>
                <a:gd name="connsiteX33" fmla="*/ 514350 w 1479550"/>
                <a:gd name="connsiteY33" fmla="*/ 1517650 h 1517650"/>
                <a:gd name="connsiteX34" fmla="*/ 552450 w 1479550"/>
                <a:gd name="connsiteY34" fmla="*/ 1193800 h 1517650"/>
                <a:gd name="connsiteX35" fmla="*/ 508000 w 1479550"/>
                <a:gd name="connsiteY35" fmla="*/ 1193800 h 1517650"/>
                <a:gd name="connsiteX36" fmla="*/ 482600 w 1479550"/>
                <a:gd name="connsiteY36" fmla="*/ 1143000 h 1517650"/>
                <a:gd name="connsiteX37" fmla="*/ 457200 w 1479550"/>
                <a:gd name="connsiteY37" fmla="*/ 1200150 h 1517650"/>
                <a:gd name="connsiteX38" fmla="*/ 444500 w 1479550"/>
                <a:gd name="connsiteY38" fmla="*/ 1130300 h 1517650"/>
                <a:gd name="connsiteX39" fmla="*/ 203200 w 1479550"/>
                <a:gd name="connsiteY39" fmla="*/ 1295400 h 1517650"/>
                <a:gd name="connsiteX40" fmla="*/ 368300 w 1479550"/>
                <a:gd name="connsiteY40" fmla="*/ 1117600 h 1517650"/>
                <a:gd name="connsiteX41" fmla="*/ 171450 w 1479550"/>
                <a:gd name="connsiteY41" fmla="*/ 1212850 h 1517650"/>
                <a:gd name="connsiteX42" fmla="*/ 323850 w 1479550"/>
                <a:gd name="connsiteY42" fmla="*/ 1047750 h 1517650"/>
                <a:gd name="connsiteX43" fmla="*/ 323850 w 1479550"/>
                <a:gd name="connsiteY43" fmla="*/ 971550 h 1517650"/>
                <a:gd name="connsiteX44" fmla="*/ 254000 w 1479550"/>
                <a:gd name="connsiteY44" fmla="*/ 920750 h 1517650"/>
                <a:gd name="connsiteX45" fmla="*/ 76200 w 1479550"/>
                <a:gd name="connsiteY45" fmla="*/ 952500 h 1517650"/>
                <a:gd name="connsiteX46" fmla="*/ 355600 w 1479550"/>
                <a:gd name="connsiteY46" fmla="*/ 850900 h 1517650"/>
                <a:gd name="connsiteX47" fmla="*/ 260350 w 1479550"/>
                <a:gd name="connsiteY47" fmla="*/ 768350 h 1517650"/>
                <a:gd name="connsiteX48" fmla="*/ 330200 w 1479550"/>
                <a:gd name="connsiteY48" fmla="*/ 749300 h 1517650"/>
                <a:gd name="connsiteX49" fmla="*/ 0 w 1479550"/>
                <a:gd name="connsiteY49" fmla="*/ 603250 h 1517650"/>
                <a:gd name="connsiteX50" fmla="*/ 342900 w 1479550"/>
                <a:gd name="connsiteY50" fmla="*/ 698500 h 1517650"/>
                <a:gd name="connsiteX51" fmla="*/ 317500 w 1479550"/>
                <a:gd name="connsiteY51" fmla="*/ 609600 h 1517650"/>
                <a:gd name="connsiteX52" fmla="*/ 273050 w 1479550"/>
                <a:gd name="connsiteY52" fmla="*/ 476250 h 1517650"/>
                <a:gd name="connsiteX53" fmla="*/ 355600 w 1479550"/>
                <a:gd name="connsiteY53" fmla="*/ 546100 h 1517650"/>
                <a:gd name="connsiteX54" fmla="*/ 355600 w 1479550"/>
                <a:gd name="connsiteY54" fmla="*/ 495300 h 1517650"/>
                <a:gd name="connsiteX55" fmla="*/ 146050 w 1479550"/>
                <a:gd name="connsiteY55" fmla="*/ 228600 h 1517650"/>
                <a:gd name="connsiteX56" fmla="*/ 406400 w 1479550"/>
                <a:gd name="connsiteY56" fmla="*/ 463550 h 1517650"/>
                <a:gd name="connsiteX57" fmla="*/ 476250 w 1479550"/>
                <a:gd name="connsiteY57" fmla="*/ 444500 h 1517650"/>
                <a:gd name="connsiteX58" fmla="*/ 539750 w 1479550"/>
                <a:gd name="connsiteY58" fmla="*/ 361950 h 1517650"/>
                <a:gd name="connsiteX59" fmla="*/ 533400 w 1479550"/>
                <a:gd name="connsiteY59" fmla="*/ 215900 h 1517650"/>
                <a:gd name="connsiteX60" fmla="*/ 495300 w 1479550"/>
                <a:gd name="connsiteY60" fmla="*/ 0 h 1517650"/>
                <a:gd name="connsiteX61" fmla="*/ 641350 w 1479550"/>
                <a:gd name="connsiteY61" fmla="*/ 412750 h 1517650"/>
                <a:gd name="connsiteX62" fmla="*/ 654050 w 1479550"/>
                <a:gd name="connsiteY62" fmla="*/ 292100 h 1517650"/>
                <a:gd name="connsiteX63" fmla="*/ 787400 w 1479550"/>
                <a:gd name="connsiteY63" fmla="*/ 431800 h 15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479550" h="1517650">
                  <a:moveTo>
                    <a:pt x="787400" y="431800"/>
                  </a:moveTo>
                  <a:lnTo>
                    <a:pt x="882650" y="146050"/>
                  </a:lnTo>
                  <a:lnTo>
                    <a:pt x="844550" y="495300"/>
                  </a:lnTo>
                  <a:lnTo>
                    <a:pt x="908050" y="514350"/>
                  </a:lnTo>
                  <a:lnTo>
                    <a:pt x="1289050" y="254000"/>
                  </a:lnTo>
                  <a:lnTo>
                    <a:pt x="1060450" y="488950"/>
                  </a:lnTo>
                  <a:lnTo>
                    <a:pt x="1123950" y="558800"/>
                  </a:lnTo>
                  <a:lnTo>
                    <a:pt x="1085850" y="596900"/>
                  </a:lnTo>
                  <a:lnTo>
                    <a:pt x="1123950" y="603250"/>
                  </a:lnTo>
                  <a:lnTo>
                    <a:pt x="1111250" y="660400"/>
                  </a:lnTo>
                  <a:lnTo>
                    <a:pt x="1403350" y="622300"/>
                  </a:lnTo>
                  <a:lnTo>
                    <a:pt x="1136650" y="723900"/>
                  </a:lnTo>
                  <a:lnTo>
                    <a:pt x="1479550" y="704850"/>
                  </a:lnTo>
                  <a:lnTo>
                    <a:pt x="1181100" y="768350"/>
                  </a:lnTo>
                  <a:lnTo>
                    <a:pt x="1212850" y="838200"/>
                  </a:lnTo>
                  <a:lnTo>
                    <a:pt x="1143000" y="844550"/>
                  </a:lnTo>
                  <a:lnTo>
                    <a:pt x="1181100" y="933450"/>
                  </a:lnTo>
                  <a:lnTo>
                    <a:pt x="1397000" y="1009650"/>
                  </a:lnTo>
                  <a:lnTo>
                    <a:pt x="1130300" y="946150"/>
                  </a:lnTo>
                  <a:lnTo>
                    <a:pt x="1130300" y="1028700"/>
                  </a:lnTo>
                  <a:lnTo>
                    <a:pt x="1054100" y="1047750"/>
                  </a:lnTo>
                  <a:lnTo>
                    <a:pt x="1066800" y="1104900"/>
                  </a:lnTo>
                  <a:lnTo>
                    <a:pt x="1244600" y="1333500"/>
                  </a:lnTo>
                  <a:lnTo>
                    <a:pt x="984250" y="1130300"/>
                  </a:lnTo>
                  <a:lnTo>
                    <a:pt x="1016000" y="1422400"/>
                  </a:lnTo>
                  <a:lnTo>
                    <a:pt x="869950" y="1187450"/>
                  </a:lnTo>
                  <a:lnTo>
                    <a:pt x="831850" y="1206500"/>
                  </a:lnTo>
                  <a:lnTo>
                    <a:pt x="838200" y="1289050"/>
                  </a:lnTo>
                  <a:lnTo>
                    <a:pt x="768350" y="1250950"/>
                  </a:lnTo>
                  <a:lnTo>
                    <a:pt x="781050" y="1314450"/>
                  </a:lnTo>
                  <a:lnTo>
                    <a:pt x="704850" y="1206500"/>
                  </a:lnTo>
                  <a:lnTo>
                    <a:pt x="679450" y="1276350"/>
                  </a:lnTo>
                  <a:lnTo>
                    <a:pt x="622300" y="1219200"/>
                  </a:lnTo>
                  <a:lnTo>
                    <a:pt x="514350" y="1517650"/>
                  </a:lnTo>
                  <a:lnTo>
                    <a:pt x="552450" y="1193800"/>
                  </a:lnTo>
                  <a:lnTo>
                    <a:pt x="508000" y="1193800"/>
                  </a:lnTo>
                  <a:lnTo>
                    <a:pt x="482600" y="1143000"/>
                  </a:lnTo>
                  <a:lnTo>
                    <a:pt x="457200" y="1200150"/>
                  </a:lnTo>
                  <a:lnTo>
                    <a:pt x="444500" y="1130300"/>
                  </a:lnTo>
                  <a:lnTo>
                    <a:pt x="203200" y="1295400"/>
                  </a:lnTo>
                  <a:lnTo>
                    <a:pt x="368300" y="1117600"/>
                  </a:lnTo>
                  <a:lnTo>
                    <a:pt x="171450" y="1212850"/>
                  </a:lnTo>
                  <a:lnTo>
                    <a:pt x="323850" y="1047750"/>
                  </a:lnTo>
                  <a:lnTo>
                    <a:pt x="323850" y="971550"/>
                  </a:lnTo>
                  <a:lnTo>
                    <a:pt x="254000" y="920750"/>
                  </a:lnTo>
                  <a:lnTo>
                    <a:pt x="76200" y="952500"/>
                  </a:lnTo>
                  <a:lnTo>
                    <a:pt x="355600" y="850900"/>
                  </a:lnTo>
                  <a:lnTo>
                    <a:pt x="260350" y="768350"/>
                  </a:lnTo>
                  <a:lnTo>
                    <a:pt x="330200" y="749300"/>
                  </a:lnTo>
                  <a:lnTo>
                    <a:pt x="0" y="603250"/>
                  </a:lnTo>
                  <a:lnTo>
                    <a:pt x="342900" y="698500"/>
                  </a:lnTo>
                  <a:lnTo>
                    <a:pt x="317500" y="609600"/>
                  </a:lnTo>
                  <a:lnTo>
                    <a:pt x="273050" y="476250"/>
                  </a:lnTo>
                  <a:lnTo>
                    <a:pt x="355600" y="546100"/>
                  </a:lnTo>
                  <a:lnTo>
                    <a:pt x="355600" y="495300"/>
                  </a:lnTo>
                  <a:lnTo>
                    <a:pt x="146050" y="228600"/>
                  </a:lnTo>
                  <a:lnTo>
                    <a:pt x="406400" y="463550"/>
                  </a:lnTo>
                  <a:lnTo>
                    <a:pt x="476250" y="444500"/>
                  </a:lnTo>
                  <a:lnTo>
                    <a:pt x="539750" y="361950"/>
                  </a:lnTo>
                  <a:lnTo>
                    <a:pt x="533400" y="215900"/>
                  </a:lnTo>
                  <a:lnTo>
                    <a:pt x="495300" y="0"/>
                  </a:lnTo>
                  <a:lnTo>
                    <a:pt x="641350" y="412750"/>
                  </a:lnTo>
                  <a:lnTo>
                    <a:pt x="654050" y="292100"/>
                  </a:lnTo>
                  <a:lnTo>
                    <a:pt x="787400" y="4318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46050" h="23495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A9F69671-A8A6-4F41-8808-3D1A5F8BC8F2}"/>
                </a:ext>
              </a:extLst>
            </p:cNvPr>
            <p:cNvSpPr/>
            <p:nvPr/>
          </p:nvSpPr>
          <p:spPr>
            <a:xfrm>
              <a:off x="9303473" y="4775024"/>
              <a:ext cx="426314" cy="421416"/>
            </a:xfrm>
            <a:custGeom>
              <a:avLst/>
              <a:gdLst>
                <a:gd name="connsiteX0" fmla="*/ 256238 w 464277"/>
                <a:gd name="connsiteY0" fmla="*/ 10983 h 458943"/>
                <a:gd name="connsiteX1" fmla="*/ 370538 w 464277"/>
                <a:gd name="connsiteY1" fmla="*/ 49083 h 458943"/>
                <a:gd name="connsiteX2" fmla="*/ 421338 w 464277"/>
                <a:gd name="connsiteY2" fmla="*/ 106233 h 458943"/>
                <a:gd name="connsiteX3" fmla="*/ 459438 w 464277"/>
                <a:gd name="connsiteY3" fmla="*/ 290383 h 458943"/>
                <a:gd name="connsiteX4" fmla="*/ 307038 w 464277"/>
                <a:gd name="connsiteY4" fmla="*/ 455483 h 458943"/>
                <a:gd name="connsiteX5" fmla="*/ 135588 w 464277"/>
                <a:gd name="connsiteY5" fmla="*/ 404683 h 458943"/>
                <a:gd name="connsiteX6" fmla="*/ 97488 w 464277"/>
                <a:gd name="connsiteY6" fmla="*/ 430083 h 458943"/>
                <a:gd name="connsiteX7" fmla="*/ 59388 w 464277"/>
                <a:gd name="connsiteY7" fmla="*/ 334833 h 458943"/>
                <a:gd name="connsiteX8" fmla="*/ 2238 w 464277"/>
                <a:gd name="connsiteY8" fmla="*/ 271333 h 458943"/>
                <a:gd name="connsiteX9" fmla="*/ 21288 w 464277"/>
                <a:gd name="connsiteY9" fmla="*/ 131633 h 458943"/>
                <a:gd name="connsiteX10" fmla="*/ 110188 w 464277"/>
                <a:gd name="connsiteY10" fmla="*/ 10983 h 458943"/>
                <a:gd name="connsiteX11" fmla="*/ 256238 w 464277"/>
                <a:gd name="connsiteY11" fmla="*/ 10983 h 45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4277" h="458943">
                  <a:moveTo>
                    <a:pt x="256238" y="10983"/>
                  </a:moveTo>
                  <a:cubicBezTo>
                    <a:pt x="299630" y="17333"/>
                    <a:pt x="343021" y="33208"/>
                    <a:pt x="370538" y="49083"/>
                  </a:cubicBezTo>
                  <a:cubicBezTo>
                    <a:pt x="398055" y="64958"/>
                    <a:pt x="406521" y="66016"/>
                    <a:pt x="421338" y="106233"/>
                  </a:cubicBezTo>
                  <a:cubicBezTo>
                    <a:pt x="436155" y="146450"/>
                    <a:pt x="478488" y="232175"/>
                    <a:pt x="459438" y="290383"/>
                  </a:cubicBezTo>
                  <a:cubicBezTo>
                    <a:pt x="440388" y="348591"/>
                    <a:pt x="361013" y="436433"/>
                    <a:pt x="307038" y="455483"/>
                  </a:cubicBezTo>
                  <a:cubicBezTo>
                    <a:pt x="253063" y="474533"/>
                    <a:pt x="170513" y="408916"/>
                    <a:pt x="135588" y="404683"/>
                  </a:cubicBezTo>
                  <a:cubicBezTo>
                    <a:pt x="100663" y="400450"/>
                    <a:pt x="110188" y="441725"/>
                    <a:pt x="97488" y="430083"/>
                  </a:cubicBezTo>
                  <a:cubicBezTo>
                    <a:pt x="84788" y="418441"/>
                    <a:pt x="75263" y="361291"/>
                    <a:pt x="59388" y="334833"/>
                  </a:cubicBezTo>
                  <a:cubicBezTo>
                    <a:pt x="43513" y="308375"/>
                    <a:pt x="8588" y="305200"/>
                    <a:pt x="2238" y="271333"/>
                  </a:cubicBezTo>
                  <a:cubicBezTo>
                    <a:pt x="-4112" y="237466"/>
                    <a:pt x="3296" y="175025"/>
                    <a:pt x="21288" y="131633"/>
                  </a:cubicBezTo>
                  <a:cubicBezTo>
                    <a:pt x="39280" y="88241"/>
                    <a:pt x="75263" y="32150"/>
                    <a:pt x="110188" y="10983"/>
                  </a:cubicBezTo>
                  <a:cubicBezTo>
                    <a:pt x="145113" y="-10184"/>
                    <a:pt x="212846" y="4633"/>
                    <a:pt x="256238" y="109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63500" dist="190500" dir="16200000">
                <a:prstClr val="black">
                  <a:alpha val="42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425450" h="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8A62F3-3AC3-48C6-99C6-00FCEF87BFE9}"/>
              </a:ext>
            </a:extLst>
          </p:cNvPr>
          <p:cNvSpPr/>
          <p:nvPr/>
        </p:nvSpPr>
        <p:spPr>
          <a:xfrm>
            <a:off x="316052" y="474332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자바 스터디</a:t>
            </a:r>
            <a:endParaRPr lang="en-US" altLang="ko-KR" b="1" dirty="0">
              <a:solidFill>
                <a:srgbClr val="FFC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8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3 L -0.00026 0.00023 C -0.01276 -0.01366 -0.00977 -0.04005 -0.03763 -0.04167 C -0.06497 -0.04352 -0.16172 -0.00671 -0.16562 -0.01204 C -0.18424 -0.04097 -0.23008 -0.09468 -0.23633 -0.12616 C -0.2349 -0.13657 -0.2668 -0.30602 -0.24883 -0.31921 C -0.23138 -0.33171 -0.10443 -0.19421 -0.05859 -0.16736 C -0.01289 -0.14097 -0.00208 -0.16273 0.02617 -0.15949 C 0.04206 -0.15694 0.07565 -0.175 0.09193 -0.17269 C 0.11159 -0.16944 0.17956 -0.21528 0.19896 -0.21273 C 0.20404 -0.20069 0.26784 -0.16782 0.25651 -0.13796 C 0.24596 -0.10764 0.14167 -0.04699 0.13346 -0.03287 C 0.12839 -0.02708 0.12188 -0.02199 0.11732 -0.0169 C 0.1138 -0.0081 0.10729 -0.00162 0.10586 0.0081 C 0.10495 0.03056 0.11237 0.06065 0.12188 0.07569 C 0.12721 0.08264 0.13411 0.08681 0.13854 0.09282 C 0.14258 0.09606 0.1457 0.1037 0.14948 0.10856 C 0.15313 0.11505 0.25703 0.35463 0.26094 0.36157 " pathEditMode="relative" rAng="0" ptsTypes="AAAAAAAAAAAAAAAAAA">
                                      <p:cBhvr>
                                        <p:cTn id="6" dur="4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7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21031"/>
            <a:ext cx="709693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ThreadPoolExecutor</a:t>
            </a:r>
            <a:endParaRPr lang="en-US" altLang="ko-KR" sz="2800" b="1" i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F02BA-E491-4181-8E15-57FEFBF74CC9}"/>
              </a:ext>
            </a:extLst>
          </p:cNvPr>
          <p:cNvSpPr txBox="1"/>
          <p:nvPr/>
        </p:nvSpPr>
        <p:spPr>
          <a:xfrm>
            <a:off x="1216298" y="17368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17109-8DB9-4B60-BF89-374245EFFD29}"/>
              </a:ext>
            </a:extLst>
          </p:cNvPr>
          <p:cNvSpPr txBox="1"/>
          <p:nvPr/>
        </p:nvSpPr>
        <p:spPr>
          <a:xfrm>
            <a:off x="1216298" y="1266307"/>
            <a:ext cx="10280285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Executor</a:t>
            </a: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굉장히 단순한 인터페이스로 보이지만 아주 다양한 여러 가지 종류의 작업 실행 정책을 지원하는 유연하면서도 강력한 비동기적 작업 실행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프레임웍의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근간을 이루는 인터페이스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Executor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작업등록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(task submission) 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작업실행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(task Execution)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분리하는 표준적인 방법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Executor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인터페이스를 구현한 클래스는 작업의 라이프 사이클을 관리하는 기능도 갖고 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몇가지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통계값을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뽑아내거나 애플리케이션에서 작업 실행 과정을 관리하고 모니터링하기 위한 기능도 갖고 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Executor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구조는 프로듀서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컨슈머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패턴에 기반하고 있으며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작업을 생성해 등록하는 클래스가 프로듀서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처리해야할 작업을 생성하는 주체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작업을 실제로 실행하는 스레드가 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컨슈머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생성된 작업을 처리하는 주체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되는 모양을 갖추고 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Noto Sans"/>
              </a:rPr>
              <a:t>public</a:t>
            </a:r>
            <a:r>
              <a:rPr lang="ko-KR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Noto Sans"/>
              </a:rPr>
              <a:t> </a:t>
            </a:r>
            <a:r>
              <a:rPr lang="ko-KR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Noto Sans"/>
              </a:rPr>
              <a:t>interface</a:t>
            </a:r>
            <a:r>
              <a:rPr lang="ko-KR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Noto Sans"/>
              </a:rPr>
              <a:t> </a:t>
            </a:r>
            <a:r>
              <a:rPr lang="ko-KR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Noto Sans"/>
              </a:rPr>
              <a:t>Executor</a:t>
            </a:r>
            <a:r>
              <a:rPr lang="ko-KR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Noto Sans"/>
              </a:rPr>
              <a:t> {</a:t>
            </a:r>
            <a:endParaRPr lang="ko-KR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Noto Sans"/>
              </a:rPr>
              <a:t>  </a:t>
            </a:r>
            <a:r>
              <a:rPr lang="ko-KR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Noto Sans"/>
              </a:rPr>
              <a:t>void</a:t>
            </a:r>
            <a:r>
              <a:rPr lang="ko-KR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Noto Sans"/>
              </a:rPr>
              <a:t> </a:t>
            </a:r>
            <a:r>
              <a:rPr lang="ko-KR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Noto Sans"/>
              </a:rPr>
              <a:t>execute</a:t>
            </a:r>
            <a:r>
              <a:rPr lang="ko-KR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Noto Sans"/>
              </a:rPr>
              <a:t>(</a:t>
            </a:r>
            <a:r>
              <a:rPr lang="ko-KR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Noto Sans"/>
              </a:rPr>
              <a:t>Runnable</a:t>
            </a:r>
            <a:r>
              <a:rPr lang="ko-KR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Noto Sans"/>
              </a:rPr>
              <a:t> </a:t>
            </a:r>
            <a:r>
              <a:rPr lang="ko-KR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Noto Sans"/>
              </a:rPr>
              <a:t>command</a:t>
            </a:r>
            <a:r>
              <a:rPr lang="ko-KR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Noto Sans"/>
              </a:rPr>
              <a:t>);</a:t>
            </a:r>
            <a:endParaRPr lang="ko-KR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Noto Sans"/>
              </a:rPr>
              <a:t>}</a:t>
            </a:r>
            <a:endParaRPr lang="ko-KR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br>
              <a:rPr lang="ko-KR" altLang="en-US" sz="2400" dirty="0"/>
            </a:b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2E7E28-D940-41E1-BB89-E2DA8759C074}"/>
              </a:ext>
            </a:extLst>
          </p:cNvPr>
          <p:cNvSpPr/>
          <p:nvPr/>
        </p:nvSpPr>
        <p:spPr>
          <a:xfrm>
            <a:off x="7480648" y="3551068"/>
            <a:ext cx="4145872" cy="31870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A32D46-9D50-4259-9EDE-254A512A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980" y="4770444"/>
            <a:ext cx="3608507" cy="5762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C31EEBD-3AC5-4FFC-B0D2-1D90095F8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023" y="3907716"/>
            <a:ext cx="3527855" cy="4652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0F9C19-EC0F-4386-8E71-DE693EAD2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444" y="5766585"/>
            <a:ext cx="3497570" cy="57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6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21031"/>
            <a:ext cx="709693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ThreadPoolExecutor</a:t>
            </a:r>
            <a:endParaRPr lang="en-US" altLang="ko-KR" sz="2800" b="1" i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F02BA-E491-4181-8E15-57FEFBF74CC9}"/>
              </a:ext>
            </a:extLst>
          </p:cNvPr>
          <p:cNvSpPr txBox="1"/>
          <p:nvPr/>
        </p:nvSpPr>
        <p:spPr>
          <a:xfrm>
            <a:off x="1216298" y="17368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17109-8DB9-4B60-BF89-374245EFFD29}"/>
              </a:ext>
            </a:extLst>
          </p:cNvPr>
          <p:cNvSpPr txBox="1"/>
          <p:nvPr/>
        </p:nvSpPr>
        <p:spPr>
          <a:xfrm>
            <a:off x="933663" y="1363962"/>
            <a:ext cx="10324673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ExecutorService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newFixedThreadPool,newCachedThreadPool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팩토리 메소드는 일반화된 형태로 구현되어 있는  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ThreadPoolExecutor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클래스의 인스턴스를 생성함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생성된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ThreadPoolExecutor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인스턴스에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설정값을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조절해 필요한 형태를 갖추고 사용할 수도 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Executor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구현한 클래스는 대부분 작업을 처리하기 위한 스레드를 생성하도록 되어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하지만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JVM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 모든 스레드가 종료되기 전에는 종료하지 않고 대기하기 때문에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Executor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제대로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종료시키지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않으면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JVM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자체가 종료되지 않고 대기하기도 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애플리케이션을 종료하는 과정을 보면 안정한 종료방법과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작업을 새로 등록하지 못하고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시작된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모든작업이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끝날때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까지 기다림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강제적인 종료 방법이 있겠다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물론 그사이에 위치하는 여러가지 종료방법이 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Executor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애플리케이션에 스레드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풀등의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서비스를 제공한다는 관정으로 생각해 보면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Executor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역시 안전한 방법이든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강제적인 방법이든 종료절차를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밟아야할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필요가 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그리고 종료절차를 밟는 동안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실행중이거나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대기중인 작업을 어떻게 처리했는지 애플리케이션에 알려줄 의무가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이처럼 서비스를 실행하는 동작주기와 관련해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Executor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상속받은 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ExecutorService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인터페이스에는 동작주기를 관리할 수 있는 여러가지 메소드가 추가되어 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br>
              <a:rPr lang="ko-KR" altLang="en-US" sz="2400" dirty="0"/>
            </a:b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04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21031"/>
            <a:ext cx="709693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출처</a:t>
            </a:r>
            <a:endParaRPr lang="en-US" altLang="ko-KR" sz="2800" b="1" i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F02BA-E491-4181-8E15-57FEFBF74CC9}"/>
              </a:ext>
            </a:extLst>
          </p:cNvPr>
          <p:cNvSpPr txBox="1"/>
          <p:nvPr/>
        </p:nvSpPr>
        <p:spPr>
          <a:xfrm>
            <a:off x="1216298" y="17368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17109-8DB9-4B60-BF89-374245EFFD29}"/>
              </a:ext>
            </a:extLst>
          </p:cNvPr>
          <p:cNvSpPr txBox="1"/>
          <p:nvPr/>
        </p:nvSpPr>
        <p:spPr>
          <a:xfrm>
            <a:off x="3417960" y="3041841"/>
            <a:ext cx="101293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자바의 정석</a:t>
            </a:r>
            <a:endParaRPr lang="en-US" altLang="ko-KR" sz="2400" dirty="0"/>
          </a:p>
          <a:p>
            <a:br>
              <a:rPr lang="ko-KR" altLang="en-US" sz="2400" dirty="0"/>
            </a:br>
            <a:r>
              <a:rPr lang="ko-KR" altLang="en-US" dirty="0"/>
              <a:t>출처</a:t>
            </a:r>
            <a:r>
              <a:rPr lang="en-US" altLang="ko-KR" dirty="0"/>
              <a:t>: </a:t>
            </a:r>
            <a:r>
              <a:rPr lang="en-US" altLang="ko-KR" dirty="0">
                <a:hlinkClick r:id="rId3"/>
              </a:rPr>
              <a:t>https://javafactory.tistory.com/1368?category=552573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https://12bme.tistory.com/359</a:t>
            </a:r>
            <a:r>
              <a:rPr lang="ko-KR" altLang="en-US" dirty="0"/>
              <a:t> 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16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21031"/>
            <a:ext cx="709693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Thread </a:t>
            </a:r>
            <a:r>
              <a:rPr lang="ko-KR" altLang="en-US" sz="2800" b="1" i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구현</a:t>
            </a:r>
            <a:endParaRPr lang="en-US" altLang="ko-KR" sz="2800" b="1" i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F02BA-E491-4181-8E15-57FEFBF74CC9}"/>
              </a:ext>
            </a:extLst>
          </p:cNvPr>
          <p:cNvSpPr txBox="1"/>
          <p:nvPr/>
        </p:nvSpPr>
        <p:spPr>
          <a:xfrm>
            <a:off x="1216298" y="1751814"/>
            <a:ext cx="97594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Thread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클래스를 상속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MyThread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extends Thread {</a:t>
            </a:r>
          </a:p>
          <a:p>
            <a:pPr lvl="1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public void run(){} // Thread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클래스의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run()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오버라이딩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Runnable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인터페이스를 구현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class 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MyThread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implements Runnable {</a:t>
            </a:r>
          </a:p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public void run(){} // Runnable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인퍼페이스의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추상메서드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run()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구현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}</a:t>
            </a:r>
          </a:p>
          <a:p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어느 쪽을 선택해도 별 차이는 없지만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Thread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클래스를 상속 받으면 다른 클래스를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상속 받을 수 없기 때문에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Runnable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인터페이스를 구현하는 것이 일반적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Runnable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인터페이스를 구현하는 방법은 재사용성이 높고 코드의 일관성을 유지할 수 있음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91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21031"/>
            <a:ext cx="709693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Thread </a:t>
            </a:r>
            <a:r>
              <a:rPr lang="ko-KR" altLang="en-US" sz="2800" b="1" i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구현</a:t>
            </a:r>
            <a:endParaRPr lang="en-US" altLang="ko-KR" sz="2800" b="1" i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F02BA-E491-4181-8E15-57FEFBF74CC9}"/>
              </a:ext>
            </a:extLst>
          </p:cNvPr>
          <p:cNvSpPr txBox="1"/>
          <p:nvPr/>
        </p:nvSpPr>
        <p:spPr>
          <a:xfrm>
            <a:off x="1216298" y="1736824"/>
            <a:ext cx="93217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Thread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클래스를 상속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MyThread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my = new 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MyThread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();</a:t>
            </a:r>
          </a:p>
          <a:p>
            <a:pPr lvl="1"/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Runnable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인터페이스를 구현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Runnable r = new 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MyThread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();</a:t>
            </a:r>
          </a:p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Thread my = new Thread(r);</a:t>
            </a:r>
          </a:p>
          <a:p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사용하는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Thread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 이름을 가져오는 코드는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(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한줄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Thread.currentThread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().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getName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start() and run()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차이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088E9C-5281-4418-987C-164E8AF282D0}"/>
              </a:ext>
            </a:extLst>
          </p:cNvPr>
          <p:cNvSpPr/>
          <p:nvPr/>
        </p:nvSpPr>
        <p:spPr>
          <a:xfrm>
            <a:off x="1296168" y="4944862"/>
            <a:ext cx="9599663" cy="1580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C6B86-91C9-4397-914A-9C7D21723F67}"/>
              </a:ext>
            </a:extLst>
          </p:cNvPr>
          <p:cNvSpPr/>
          <p:nvPr/>
        </p:nvSpPr>
        <p:spPr>
          <a:xfrm>
            <a:off x="692458" y="5202315"/>
            <a:ext cx="5403542" cy="55041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3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21031"/>
            <a:ext cx="709693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start()  and run()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F02BA-E491-4181-8E15-57FEFBF74CC9}"/>
              </a:ext>
            </a:extLst>
          </p:cNvPr>
          <p:cNvSpPr txBox="1"/>
          <p:nvPr/>
        </p:nvSpPr>
        <p:spPr>
          <a:xfrm>
            <a:off x="1216298" y="17368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17109-8DB9-4B60-BF89-374245EFFD29}"/>
              </a:ext>
            </a:extLst>
          </p:cNvPr>
          <p:cNvSpPr txBox="1"/>
          <p:nvPr/>
        </p:nvSpPr>
        <p:spPr>
          <a:xfrm>
            <a:off x="1216298" y="1736824"/>
            <a:ext cx="98538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Main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메서드에서 </a:t>
            </a:r>
            <a:r>
              <a:rPr lang="en-US" altLang="ko-KR" sz="24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run()</a:t>
            </a:r>
            <a:r>
              <a:rPr lang="ko-KR" altLang="en-US" sz="24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호출하는 것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생성된 쓰레드를 실행시키는 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것이 아니라 </a:t>
            </a:r>
            <a:r>
              <a:rPr lang="ko-KR" altLang="en-US" sz="24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단순히 클래스에 선언된 메서드를 실행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하는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것일뿐이다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반면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start()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새로운 쓰레드가 작업을 실행하는데 </a:t>
            </a:r>
            <a:r>
              <a:rPr lang="ko-KR" altLang="en-US" sz="24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필요한 </a:t>
            </a:r>
            <a:r>
              <a:rPr lang="ko-KR" altLang="en-US" sz="2400" dirty="0" err="1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호출스택을</a:t>
            </a:r>
            <a:r>
              <a:rPr lang="ko-KR" altLang="en-US" sz="24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생성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다음에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run()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호출해서 생성된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호출스택에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run()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첫번째로 올라감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4489A4-D164-4D00-BF8E-34BA84B2D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951" y="3695426"/>
            <a:ext cx="5974598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0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21031"/>
            <a:ext cx="709693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Thread </a:t>
            </a:r>
            <a:r>
              <a:rPr lang="ko-KR" altLang="en-US" sz="2800" b="1" i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상태</a:t>
            </a:r>
            <a:endParaRPr lang="en-US" altLang="ko-KR" sz="2800" b="1" i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F02BA-E491-4181-8E15-57FEFBF74CC9}"/>
              </a:ext>
            </a:extLst>
          </p:cNvPr>
          <p:cNvSpPr txBox="1"/>
          <p:nvPr/>
        </p:nvSpPr>
        <p:spPr>
          <a:xfrm>
            <a:off x="1216298" y="17368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F2270F-BA16-4E78-A8DB-01DDC92BC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43441"/>
            <a:ext cx="77724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4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21031"/>
            <a:ext cx="709693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Thread </a:t>
            </a:r>
            <a:r>
              <a:rPr lang="ko-KR" altLang="en-US" sz="2800" b="1" i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상태</a:t>
            </a:r>
            <a:endParaRPr lang="en-US" altLang="ko-KR" sz="2800" b="1" i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F02BA-E491-4181-8E15-57FEFBF74CC9}"/>
              </a:ext>
            </a:extLst>
          </p:cNvPr>
          <p:cNvSpPr txBox="1"/>
          <p:nvPr/>
        </p:nvSpPr>
        <p:spPr>
          <a:xfrm>
            <a:off x="1216298" y="17368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F2270F-BA16-4E78-A8DB-01DDC92BC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4" y="2626410"/>
            <a:ext cx="4296735" cy="2767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32ADDF-3A35-4DAB-A9BC-8F525B4E99AA}"/>
              </a:ext>
            </a:extLst>
          </p:cNvPr>
          <p:cNvSpPr txBox="1"/>
          <p:nvPr/>
        </p:nvSpPr>
        <p:spPr>
          <a:xfrm>
            <a:off x="5267418" y="2301796"/>
            <a:ext cx="6246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NEW :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쓰레드가 생성되고 아직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start()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호출되지 않은 상태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RUNNABLE :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실행 중 또는 실행 가능한 상태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BLOCKED :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동기화블럭에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의해서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일시정지된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         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상태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(LOCK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풀릴 때까지 기다리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         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상태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WATING :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쓰레드의 작업이 종료되지는 않았지만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실행가능하지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않은 일시정지 상태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TIMED_WATING :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일시정지시간이 지정된 경우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TERMINATED :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쓰레드 작업이 종료된 상태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06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21031"/>
            <a:ext cx="709693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Synchronized(</a:t>
            </a:r>
            <a:r>
              <a:rPr lang="ko-KR" altLang="en-US" sz="2800" b="1" i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동기화</a:t>
            </a:r>
            <a:r>
              <a:rPr lang="en-US" altLang="ko-KR" sz="2800" b="1" i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F02BA-E491-4181-8E15-57FEFBF74CC9}"/>
              </a:ext>
            </a:extLst>
          </p:cNvPr>
          <p:cNvSpPr txBox="1"/>
          <p:nvPr/>
        </p:nvSpPr>
        <p:spPr>
          <a:xfrm>
            <a:off x="1216298" y="17368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17109-8DB9-4B60-BF89-374245EFFD29}"/>
              </a:ext>
            </a:extLst>
          </p:cNvPr>
          <p:cNvSpPr txBox="1"/>
          <p:nvPr/>
        </p:nvSpPr>
        <p:spPr>
          <a:xfrm>
            <a:off x="6281721" y="1736824"/>
            <a:ext cx="55170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메서드 전체를 임계 영역으로 지정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public synchronized void </a:t>
            </a: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calcSum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 {</a:t>
            </a: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//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임계영역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특정한 영역을 임계 영역으로 지정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synchronized(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객체의 참조변수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{</a:t>
            </a: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//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임계영역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E3258-1F8E-47C4-8090-20A1FF229278}"/>
              </a:ext>
            </a:extLst>
          </p:cNvPr>
          <p:cNvSpPr txBox="1"/>
          <p:nvPr/>
        </p:nvSpPr>
        <p:spPr>
          <a:xfrm>
            <a:off x="585931" y="1736824"/>
            <a:ext cx="56957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쓰레드가 특정 작업을 끝마치기 전까지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다른 쓰레드에 의해 방해받지 않도록 하는 것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임계 영역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잠금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(lock))</a:t>
            </a: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lock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을 획득한 쓰레드만 임계영역 내에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코드를 실행가능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실행한뒤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lock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반납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B1B39-6EE6-4330-BA72-9106F8DE68A4}"/>
              </a:ext>
            </a:extLst>
          </p:cNvPr>
          <p:cNvSpPr txBox="1"/>
          <p:nvPr/>
        </p:nvSpPr>
        <p:spPr>
          <a:xfrm>
            <a:off x="698666" y="5153144"/>
            <a:ext cx="10794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흔한 예시를 보자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식당에 요리사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손님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테이블이 있다고 생각한다면 요리사가 음식을 놓는 도중에 손님이 가져가는 경우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테이블의 마지막 음식을 가져가는 도중 다른 손님이 가져가는 경우에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예외가 발생할 수 있음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9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21031"/>
            <a:ext cx="709693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wait(),</a:t>
            </a:r>
            <a:r>
              <a:rPr lang="en-US" altLang="ko-KR" sz="2800" b="1" i="1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notifyAll</a:t>
            </a:r>
            <a:r>
              <a:rPr lang="en-US" altLang="ko-KR" sz="2800" b="1" i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 and notify()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F02BA-E491-4181-8E15-57FEFBF74CC9}"/>
              </a:ext>
            </a:extLst>
          </p:cNvPr>
          <p:cNvSpPr txBox="1"/>
          <p:nvPr/>
        </p:nvSpPr>
        <p:spPr>
          <a:xfrm>
            <a:off x="1216298" y="17368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17109-8DB9-4B60-BF89-374245EFFD29}"/>
              </a:ext>
            </a:extLst>
          </p:cNvPr>
          <p:cNvSpPr txBox="1"/>
          <p:nvPr/>
        </p:nvSpPr>
        <p:spPr>
          <a:xfrm>
            <a:off x="736903" y="1594781"/>
            <a:ext cx="10894073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Synchronized -&gt;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공유 데이터 보호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특정 쓰레드가 객체의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락을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가진 상태로 오랜 시간 보내는 것 또한 이슈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wait(), notify(), </a:t>
            </a: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notifyAll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Object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정의되어 있다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동기화 블록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(synchronized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블록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내에서만 사용할 수 있다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보다 효율적인 동기화를 가능하게 한다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notifyAll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한다고 해서 모든 객체의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waiting pool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있는 쓰레드가 깨워지는 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것이 아니라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notifyAll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호출된 객체의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waiting pool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대기 중인 쓰레드만 해당됨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72218-A074-49FE-9813-725C03B88392}"/>
              </a:ext>
            </a:extLst>
          </p:cNvPr>
          <p:cNvSpPr txBox="1"/>
          <p:nvPr/>
        </p:nvSpPr>
        <p:spPr>
          <a:xfrm>
            <a:off x="698666" y="5503543"/>
            <a:ext cx="10794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요리사 쓰레드와 손님 쓰레드가 같이 기다리는 문제 하지만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notify()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의해 누가 호출</a:t>
            </a:r>
            <a:endParaRPr lang="en-US" altLang="ko-KR" sz="2400" dirty="0">
              <a:solidFill>
                <a:schemeClr val="accent2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될지 알 수 없음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-&gt; 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이어서 기아 현상과 경쟁 상태 이슈가 생김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76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21031"/>
            <a:ext cx="709693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ThreadPoolExecutor</a:t>
            </a:r>
            <a:endParaRPr lang="en-US" altLang="ko-KR" sz="2800" b="1" i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F02BA-E491-4181-8E15-57FEFBF74CC9}"/>
              </a:ext>
            </a:extLst>
          </p:cNvPr>
          <p:cNvSpPr txBox="1"/>
          <p:nvPr/>
        </p:nvSpPr>
        <p:spPr>
          <a:xfrm>
            <a:off x="1216298" y="17368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C3A1ED-488E-4B0F-B4BA-85C774ED3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82" y="1461923"/>
            <a:ext cx="10445436" cy="48609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F4ED7E-1F54-4B70-AF9D-2B0448DC7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897" y="5171723"/>
            <a:ext cx="4587638" cy="133361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9FB398-D60F-4938-BFD5-AD8C56DF898F}"/>
              </a:ext>
            </a:extLst>
          </p:cNvPr>
          <p:cNvSpPr/>
          <p:nvPr/>
        </p:nvSpPr>
        <p:spPr>
          <a:xfrm>
            <a:off x="1651247" y="2041864"/>
            <a:ext cx="6232124" cy="6214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ECF5AC-598D-4FA7-BDEC-02CCDFBA4E99}"/>
              </a:ext>
            </a:extLst>
          </p:cNvPr>
          <p:cNvSpPr/>
          <p:nvPr/>
        </p:nvSpPr>
        <p:spPr>
          <a:xfrm>
            <a:off x="2806824" y="3775741"/>
            <a:ext cx="7562294" cy="556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0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385</Words>
  <Application>Microsoft Office PowerPoint</Application>
  <PresentationFormat>와이드스크린</PresentationFormat>
  <Paragraphs>118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Arial Unicode MS</vt:lpstr>
      <vt:lpstr>나눔바른고딕 Light</vt:lpstr>
      <vt:lpstr>나눔스퀘어 Light</vt:lpstr>
      <vt:lpstr>나눔스퀘어라운드 Bold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kyujong Lee</cp:lastModifiedBy>
  <cp:revision>23</cp:revision>
  <dcterms:created xsi:type="dcterms:W3CDTF">2019-03-27T04:47:37Z</dcterms:created>
  <dcterms:modified xsi:type="dcterms:W3CDTF">2019-03-28T10:01:27Z</dcterms:modified>
</cp:coreProperties>
</file>