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836" r:id="rId2"/>
    <p:sldId id="846" r:id="rId3"/>
    <p:sldId id="841" r:id="rId4"/>
    <p:sldId id="845" r:id="rId5"/>
    <p:sldId id="844" r:id="rId6"/>
    <p:sldId id="838" r:id="rId7"/>
    <p:sldId id="843" r:id="rId8"/>
    <p:sldId id="847" r:id="rId9"/>
    <p:sldId id="83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6666"/>
    <a:srgbClr val="666262"/>
    <a:srgbClr val="6B6767"/>
    <a:srgbClr val="CC0000"/>
    <a:srgbClr val="E6E6E6"/>
    <a:srgbClr val="F1F1F1"/>
    <a:srgbClr val="726C6C"/>
    <a:srgbClr val="EBA97D"/>
    <a:srgbClr val="7C5F44"/>
    <a:srgbClr val="FAB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6" autoAdjust="0"/>
    <p:restoredTop sz="95990" autoAdjust="0"/>
  </p:normalViewPr>
  <p:slideViewPr>
    <p:cSldViewPr snapToGrid="0">
      <p:cViewPr>
        <p:scale>
          <a:sx n="75" d="100"/>
          <a:sy n="75" d="100"/>
        </p:scale>
        <p:origin x="1301" y="197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8DBFF32E-A26D-429E-B1A2-9D0633C064F1}" type="datetimeFigureOut">
              <a:rPr lang="ko-KR" altLang="en-US" smtClean="0"/>
              <a:pPr/>
              <a:t>2019-03-14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253A4C6C-3E16-4492-B7B2-8D46C6F4A94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https://mommoo.tistory.com/16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031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https://codedragon.tistory.com/5297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220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https://codedragon.tistory.com/5297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358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https://codedragon.tistory.com/5297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52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2019-03-14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94225" y="0"/>
            <a:ext cx="6153150" cy="54401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82913" y="5449224"/>
            <a:ext cx="6153150" cy="14178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dist="38100" dir="16200000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190227" y="5925499"/>
            <a:ext cx="1716065" cy="633071"/>
          </a:xfrm>
          <a:prstGeom prst="roundRect">
            <a:avLst>
              <a:gd name="adj" fmla="val 31944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4925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40591" y="361716"/>
            <a:ext cx="4661639" cy="209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dirty="0">
                <a:solidFill>
                  <a:prstClr val="white">
                    <a:lumMod val="8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19.03.14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prstClr val="white">
                    <a:lumMod val="8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r>
              <a:rPr lang="en-US" altLang="ko-KR" sz="2400" dirty="0">
                <a:solidFill>
                  <a:prstClr val="white">
                    <a:lumMod val="8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prstClr val="white">
                    <a:lumMod val="8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상속</a:t>
            </a:r>
            <a:r>
              <a:rPr lang="en-US" altLang="ko-KR" sz="2400" dirty="0">
                <a:solidFill>
                  <a:prstClr val="white">
                    <a:lumMod val="8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prstClr val="white">
                    <a:lumMod val="8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인터페이스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61109" y="3228695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800" dirty="0">
                <a:solidFill>
                  <a:prstClr val="white">
                    <a:lumMod val="8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참여율</a:t>
            </a:r>
            <a:endParaRPr lang="en-US" altLang="ko-KR" sz="800" dirty="0">
              <a:solidFill>
                <a:prstClr val="white">
                  <a:lumMod val="8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dirty="0">
                <a:solidFill>
                  <a:prstClr val="white">
                    <a:lumMod val="8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endParaRPr lang="ko-KR" altLang="en-US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417955" y="3312631"/>
            <a:ext cx="161614" cy="304409"/>
            <a:chOff x="5334794" y="3449767"/>
            <a:chExt cx="258421" cy="486750"/>
          </a:xfrm>
          <a:solidFill>
            <a:schemeClr val="bg1">
              <a:lumMod val="75000"/>
            </a:schemeClr>
          </a:solidFill>
        </p:grpSpPr>
        <p:sp>
          <p:nvSpPr>
            <p:cNvPr id="18" name="자유형 17"/>
            <p:cNvSpPr/>
            <p:nvPr/>
          </p:nvSpPr>
          <p:spPr>
            <a:xfrm>
              <a:off x="5334794" y="3449767"/>
              <a:ext cx="258421" cy="486750"/>
            </a:xfrm>
            <a:custGeom>
              <a:avLst/>
              <a:gdLst>
                <a:gd name="connsiteX0" fmla="*/ 91199 w 450850"/>
                <a:gd name="connsiteY0" fmla="*/ 84510 h 849201"/>
                <a:gd name="connsiteX1" fmla="*/ 45425 w 450850"/>
                <a:gd name="connsiteY1" fmla="*/ 130284 h 849201"/>
                <a:gd name="connsiteX2" fmla="*/ 45425 w 450850"/>
                <a:gd name="connsiteY2" fmla="*/ 762253 h 849201"/>
                <a:gd name="connsiteX3" fmla="*/ 91199 w 450850"/>
                <a:gd name="connsiteY3" fmla="*/ 808027 h 849201"/>
                <a:gd name="connsiteX4" fmla="*/ 359651 w 450850"/>
                <a:gd name="connsiteY4" fmla="*/ 808027 h 849201"/>
                <a:gd name="connsiteX5" fmla="*/ 405425 w 450850"/>
                <a:gd name="connsiteY5" fmla="*/ 762253 h 849201"/>
                <a:gd name="connsiteX6" fmla="*/ 405425 w 450850"/>
                <a:gd name="connsiteY6" fmla="*/ 130284 h 849201"/>
                <a:gd name="connsiteX7" fmla="*/ 359651 w 450850"/>
                <a:gd name="connsiteY7" fmla="*/ 84510 h 849201"/>
                <a:gd name="connsiteX8" fmla="*/ 149225 w 450850"/>
                <a:gd name="connsiteY8" fmla="*/ 0 h 849201"/>
                <a:gd name="connsiteX9" fmla="*/ 301625 w 450850"/>
                <a:gd name="connsiteY9" fmla="*/ 0 h 849201"/>
                <a:gd name="connsiteX10" fmla="*/ 301625 w 450850"/>
                <a:gd name="connsiteY10" fmla="*/ 43338 h 849201"/>
                <a:gd name="connsiteX11" fmla="*/ 371622 w 450850"/>
                <a:gd name="connsiteY11" fmla="*/ 43338 h 849201"/>
                <a:gd name="connsiteX12" fmla="*/ 450850 w 450850"/>
                <a:gd name="connsiteY12" fmla="*/ 122566 h 849201"/>
                <a:gd name="connsiteX13" fmla="*/ 450850 w 450850"/>
                <a:gd name="connsiteY13" fmla="*/ 769973 h 849201"/>
                <a:gd name="connsiteX14" fmla="*/ 371622 w 450850"/>
                <a:gd name="connsiteY14" fmla="*/ 849201 h 849201"/>
                <a:gd name="connsiteX15" fmla="*/ 79228 w 450850"/>
                <a:gd name="connsiteY15" fmla="*/ 849201 h 849201"/>
                <a:gd name="connsiteX16" fmla="*/ 0 w 450850"/>
                <a:gd name="connsiteY16" fmla="*/ 769973 h 849201"/>
                <a:gd name="connsiteX17" fmla="*/ 0 w 450850"/>
                <a:gd name="connsiteY17" fmla="*/ 122566 h 849201"/>
                <a:gd name="connsiteX18" fmla="*/ 79228 w 450850"/>
                <a:gd name="connsiteY18" fmla="*/ 43338 h 849201"/>
                <a:gd name="connsiteX19" fmla="*/ 149225 w 450850"/>
                <a:gd name="connsiteY19" fmla="*/ 43338 h 84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0850" h="849201">
                  <a:moveTo>
                    <a:pt x="91199" y="84510"/>
                  </a:moveTo>
                  <a:cubicBezTo>
                    <a:pt x="65919" y="84510"/>
                    <a:pt x="45425" y="105004"/>
                    <a:pt x="45425" y="130284"/>
                  </a:cubicBezTo>
                  <a:lnTo>
                    <a:pt x="45425" y="762253"/>
                  </a:lnTo>
                  <a:cubicBezTo>
                    <a:pt x="45425" y="787533"/>
                    <a:pt x="65919" y="808027"/>
                    <a:pt x="91199" y="808027"/>
                  </a:cubicBezTo>
                  <a:lnTo>
                    <a:pt x="359651" y="808027"/>
                  </a:lnTo>
                  <a:cubicBezTo>
                    <a:pt x="384931" y="808027"/>
                    <a:pt x="405425" y="787533"/>
                    <a:pt x="405425" y="762253"/>
                  </a:cubicBezTo>
                  <a:lnTo>
                    <a:pt x="405425" y="130284"/>
                  </a:lnTo>
                  <a:cubicBezTo>
                    <a:pt x="405425" y="105004"/>
                    <a:pt x="384931" y="84510"/>
                    <a:pt x="359651" y="84510"/>
                  </a:cubicBezTo>
                  <a:close/>
                  <a:moveTo>
                    <a:pt x="149225" y="0"/>
                  </a:moveTo>
                  <a:lnTo>
                    <a:pt x="301625" y="0"/>
                  </a:lnTo>
                  <a:lnTo>
                    <a:pt x="301625" y="43338"/>
                  </a:lnTo>
                  <a:lnTo>
                    <a:pt x="371622" y="43338"/>
                  </a:lnTo>
                  <a:cubicBezTo>
                    <a:pt x="415378" y="43338"/>
                    <a:pt x="450850" y="78810"/>
                    <a:pt x="450850" y="122566"/>
                  </a:cubicBezTo>
                  <a:lnTo>
                    <a:pt x="450850" y="769973"/>
                  </a:lnTo>
                  <a:cubicBezTo>
                    <a:pt x="450850" y="813729"/>
                    <a:pt x="415378" y="849201"/>
                    <a:pt x="371622" y="849201"/>
                  </a:cubicBezTo>
                  <a:lnTo>
                    <a:pt x="79228" y="849201"/>
                  </a:lnTo>
                  <a:cubicBezTo>
                    <a:pt x="35472" y="849201"/>
                    <a:pt x="0" y="813729"/>
                    <a:pt x="0" y="769973"/>
                  </a:cubicBezTo>
                  <a:lnTo>
                    <a:pt x="0" y="122566"/>
                  </a:lnTo>
                  <a:cubicBezTo>
                    <a:pt x="0" y="78810"/>
                    <a:pt x="35472" y="43338"/>
                    <a:pt x="79228" y="43338"/>
                  </a:cubicBezTo>
                  <a:lnTo>
                    <a:pt x="149225" y="433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376992" y="383084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6992" y="375302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376992" y="3675213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376992" y="359740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76992" y="351958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954616" y="2357693"/>
            <a:ext cx="2399866" cy="4538959"/>
            <a:chOff x="8954616" y="2357693"/>
            <a:chExt cx="2399866" cy="4538959"/>
          </a:xfrm>
        </p:grpSpPr>
        <p:sp>
          <p:nvSpPr>
            <p:cNvPr id="56" name="Freeform 30"/>
            <p:cNvSpPr>
              <a:spLocks/>
            </p:cNvSpPr>
            <p:nvPr/>
          </p:nvSpPr>
          <p:spPr bwMode="auto">
            <a:xfrm>
              <a:off x="9197460" y="2357693"/>
              <a:ext cx="1874541" cy="2123976"/>
            </a:xfrm>
            <a:custGeom>
              <a:avLst/>
              <a:gdLst>
                <a:gd name="T0" fmla="*/ 4 w 1488"/>
                <a:gd name="T1" fmla="*/ 1686 h 1686"/>
                <a:gd name="T2" fmla="*/ 1086 w 1488"/>
                <a:gd name="T3" fmla="*/ 1227 h 1686"/>
                <a:gd name="T4" fmla="*/ 1126 w 1488"/>
                <a:gd name="T5" fmla="*/ 1210 h 1686"/>
                <a:gd name="T6" fmla="*/ 1198 w 1488"/>
                <a:gd name="T7" fmla="*/ 1169 h 1686"/>
                <a:gd name="T8" fmla="*/ 1266 w 1488"/>
                <a:gd name="T9" fmla="*/ 1119 h 1686"/>
                <a:gd name="T10" fmla="*/ 1325 w 1488"/>
                <a:gd name="T11" fmla="*/ 1061 h 1686"/>
                <a:gd name="T12" fmla="*/ 1375 w 1488"/>
                <a:gd name="T13" fmla="*/ 996 h 1686"/>
                <a:gd name="T14" fmla="*/ 1417 w 1488"/>
                <a:gd name="T15" fmla="*/ 926 h 1686"/>
                <a:gd name="T16" fmla="*/ 1450 w 1488"/>
                <a:gd name="T17" fmla="*/ 850 h 1686"/>
                <a:gd name="T18" fmla="*/ 1473 w 1488"/>
                <a:gd name="T19" fmla="*/ 769 h 1686"/>
                <a:gd name="T20" fmla="*/ 1481 w 1488"/>
                <a:gd name="T21" fmla="*/ 727 h 1686"/>
                <a:gd name="T22" fmla="*/ 1486 w 1488"/>
                <a:gd name="T23" fmla="*/ 685 h 1686"/>
                <a:gd name="T24" fmla="*/ 1488 w 1488"/>
                <a:gd name="T25" fmla="*/ 602 h 1686"/>
                <a:gd name="T26" fmla="*/ 1478 w 1488"/>
                <a:gd name="T27" fmla="*/ 518 h 1686"/>
                <a:gd name="T28" fmla="*/ 1458 w 1488"/>
                <a:gd name="T29" fmla="*/ 439 h 1686"/>
                <a:gd name="T30" fmla="*/ 1427 w 1488"/>
                <a:gd name="T31" fmla="*/ 363 h 1686"/>
                <a:gd name="T32" fmla="*/ 1387 w 1488"/>
                <a:gd name="T33" fmla="*/ 291 h 1686"/>
                <a:gd name="T34" fmla="*/ 1337 w 1488"/>
                <a:gd name="T35" fmla="*/ 223 h 1686"/>
                <a:gd name="T36" fmla="*/ 1279 w 1488"/>
                <a:gd name="T37" fmla="*/ 164 h 1686"/>
                <a:gd name="T38" fmla="*/ 1246 w 1488"/>
                <a:gd name="T39" fmla="*/ 137 h 1686"/>
                <a:gd name="T40" fmla="*/ 1211 w 1488"/>
                <a:gd name="T41" fmla="*/ 111 h 1686"/>
                <a:gd name="T42" fmla="*/ 1139 w 1488"/>
                <a:gd name="T43" fmla="*/ 68 h 1686"/>
                <a:gd name="T44" fmla="*/ 1063 w 1488"/>
                <a:gd name="T45" fmla="*/ 36 h 1686"/>
                <a:gd name="T46" fmla="*/ 984 w 1488"/>
                <a:gd name="T47" fmla="*/ 13 h 1686"/>
                <a:gd name="T48" fmla="*/ 903 w 1488"/>
                <a:gd name="T49" fmla="*/ 1 h 1686"/>
                <a:gd name="T50" fmla="*/ 819 w 1488"/>
                <a:gd name="T51" fmla="*/ 0 h 1686"/>
                <a:gd name="T52" fmla="*/ 737 w 1488"/>
                <a:gd name="T53" fmla="*/ 9 h 1686"/>
                <a:gd name="T54" fmla="*/ 657 w 1488"/>
                <a:gd name="T55" fmla="*/ 30 h 1686"/>
                <a:gd name="T56" fmla="*/ 616 w 1488"/>
                <a:gd name="T57" fmla="*/ 45 h 1686"/>
                <a:gd name="T58" fmla="*/ 0 w 1488"/>
                <a:gd name="T59" fmla="*/ 305 h 1686"/>
                <a:gd name="T60" fmla="*/ 4 w 1488"/>
                <a:gd name="T61" fmla="*/ 1686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88" h="1686">
                  <a:moveTo>
                    <a:pt x="4" y="1686"/>
                  </a:moveTo>
                  <a:lnTo>
                    <a:pt x="1086" y="1227"/>
                  </a:lnTo>
                  <a:lnTo>
                    <a:pt x="1126" y="1210"/>
                  </a:lnTo>
                  <a:lnTo>
                    <a:pt x="1198" y="1169"/>
                  </a:lnTo>
                  <a:lnTo>
                    <a:pt x="1266" y="1119"/>
                  </a:lnTo>
                  <a:lnTo>
                    <a:pt x="1325" y="1061"/>
                  </a:lnTo>
                  <a:lnTo>
                    <a:pt x="1375" y="996"/>
                  </a:lnTo>
                  <a:lnTo>
                    <a:pt x="1417" y="926"/>
                  </a:lnTo>
                  <a:lnTo>
                    <a:pt x="1450" y="850"/>
                  </a:lnTo>
                  <a:lnTo>
                    <a:pt x="1473" y="769"/>
                  </a:lnTo>
                  <a:lnTo>
                    <a:pt x="1481" y="727"/>
                  </a:lnTo>
                  <a:lnTo>
                    <a:pt x="1486" y="685"/>
                  </a:lnTo>
                  <a:lnTo>
                    <a:pt x="1488" y="602"/>
                  </a:lnTo>
                  <a:lnTo>
                    <a:pt x="1478" y="518"/>
                  </a:lnTo>
                  <a:lnTo>
                    <a:pt x="1458" y="439"/>
                  </a:lnTo>
                  <a:lnTo>
                    <a:pt x="1427" y="363"/>
                  </a:lnTo>
                  <a:lnTo>
                    <a:pt x="1387" y="291"/>
                  </a:lnTo>
                  <a:lnTo>
                    <a:pt x="1337" y="223"/>
                  </a:lnTo>
                  <a:lnTo>
                    <a:pt x="1279" y="164"/>
                  </a:lnTo>
                  <a:lnTo>
                    <a:pt x="1246" y="137"/>
                  </a:lnTo>
                  <a:lnTo>
                    <a:pt x="1211" y="111"/>
                  </a:lnTo>
                  <a:lnTo>
                    <a:pt x="1139" y="68"/>
                  </a:lnTo>
                  <a:lnTo>
                    <a:pt x="1063" y="36"/>
                  </a:lnTo>
                  <a:lnTo>
                    <a:pt x="984" y="13"/>
                  </a:lnTo>
                  <a:lnTo>
                    <a:pt x="903" y="1"/>
                  </a:lnTo>
                  <a:lnTo>
                    <a:pt x="819" y="0"/>
                  </a:lnTo>
                  <a:lnTo>
                    <a:pt x="737" y="9"/>
                  </a:lnTo>
                  <a:lnTo>
                    <a:pt x="657" y="30"/>
                  </a:lnTo>
                  <a:lnTo>
                    <a:pt x="616" y="45"/>
                  </a:lnTo>
                  <a:lnTo>
                    <a:pt x="0" y="305"/>
                  </a:lnTo>
                  <a:lnTo>
                    <a:pt x="4" y="1686"/>
                  </a:lnTo>
                  <a:close/>
                </a:path>
              </a:pathLst>
            </a:custGeom>
            <a:solidFill>
              <a:srgbClr val="FDD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7" name="Freeform 31"/>
            <p:cNvSpPr>
              <a:spLocks/>
            </p:cNvSpPr>
            <p:nvPr/>
          </p:nvSpPr>
          <p:spPr bwMode="auto">
            <a:xfrm>
              <a:off x="9197460" y="2754521"/>
              <a:ext cx="1874541" cy="1738486"/>
            </a:xfrm>
            <a:custGeom>
              <a:avLst/>
              <a:gdLst>
                <a:gd name="T0" fmla="*/ 1087 w 1488"/>
                <a:gd name="T1" fmla="*/ 922 h 1381"/>
                <a:gd name="T2" fmla="*/ 4 w 1488"/>
                <a:gd name="T3" fmla="*/ 1381 h 1381"/>
                <a:gd name="T4" fmla="*/ 0 w 1488"/>
                <a:gd name="T5" fmla="*/ 0 h 1381"/>
                <a:gd name="T6" fmla="*/ 1 w 1488"/>
                <a:gd name="T7" fmla="*/ 0 h 1381"/>
                <a:gd name="T8" fmla="*/ 4 w 1488"/>
                <a:gd name="T9" fmla="*/ 958 h 1381"/>
                <a:gd name="T10" fmla="*/ 1087 w 1488"/>
                <a:gd name="T11" fmla="*/ 497 h 1381"/>
                <a:gd name="T12" fmla="*/ 1119 w 1488"/>
                <a:gd name="T13" fmla="*/ 484 h 1381"/>
                <a:gd name="T14" fmla="*/ 1178 w 1488"/>
                <a:gd name="T15" fmla="*/ 452 h 1381"/>
                <a:gd name="T16" fmla="*/ 1234 w 1488"/>
                <a:gd name="T17" fmla="*/ 413 h 1381"/>
                <a:gd name="T18" fmla="*/ 1286 w 1488"/>
                <a:gd name="T19" fmla="*/ 370 h 1381"/>
                <a:gd name="T20" fmla="*/ 1332 w 1488"/>
                <a:gd name="T21" fmla="*/ 321 h 1381"/>
                <a:gd name="T22" fmla="*/ 1374 w 1488"/>
                <a:gd name="T23" fmla="*/ 268 h 1381"/>
                <a:gd name="T24" fmla="*/ 1409 w 1488"/>
                <a:gd name="T25" fmla="*/ 210 h 1381"/>
                <a:gd name="T26" fmla="*/ 1437 w 1488"/>
                <a:gd name="T27" fmla="*/ 148 h 1381"/>
                <a:gd name="T28" fmla="*/ 1449 w 1488"/>
                <a:gd name="T29" fmla="*/ 115 h 1381"/>
                <a:gd name="T30" fmla="*/ 1469 w 1488"/>
                <a:gd name="T31" fmla="*/ 177 h 1381"/>
                <a:gd name="T32" fmla="*/ 1488 w 1488"/>
                <a:gd name="T33" fmla="*/ 299 h 1381"/>
                <a:gd name="T34" fmla="*/ 1482 w 1488"/>
                <a:gd name="T35" fmla="*/ 420 h 1381"/>
                <a:gd name="T36" fmla="*/ 1455 w 1488"/>
                <a:gd name="T37" fmla="*/ 537 h 1381"/>
                <a:gd name="T38" fmla="*/ 1406 w 1488"/>
                <a:gd name="T39" fmla="*/ 645 h 1381"/>
                <a:gd name="T40" fmla="*/ 1337 w 1488"/>
                <a:gd name="T41" fmla="*/ 744 h 1381"/>
                <a:gd name="T42" fmla="*/ 1250 w 1488"/>
                <a:gd name="T43" fmla="*/ 828 h 1381"/>
                <a:gd name="T44" fmla="*/ 1145 w 1488"/>
                <a:gd name="T45" fmla="*/ 896 h 1381"/>
                <a:gd name="T46" fmla="*/ 1087 w 1488"/>
                <a:gd name="T47" fmla="*/ 922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8" h="1381">
                  <a:moveTo>
                    <a:pt x="1087" y="922"/>
                  </a:moveTo>
                  <a:lnTo>
                    <a:pt x="4" y="1381"/>
                  </a:lnTo>
                  <a:lnTo>
                    <a:pt x="0" y="0"/>
                  </a:lnTo>
                  <a:lnTo>
                    <a:pt x="1" y="0"/>
                  </a:lnTo>
                  <a:lnTo>
                    <a:pt x="4" y="958"/>
                  </a:lnTo>
                  <a:lnTo>
                    <a:pt x="1087" y="497"/>
                  </a:lnTo>
                  <a:lnTo>
                    <a:pt x="1119" y="484"/>
                  </a:lnTo>
                  <a:lnTo>
                    <a:pt x="1178" y="452"/>
                  </a:lnTo>
                  <a:lnTo>
                    <a:pt x="1234" y="413"/>
                  </a:lnTo>
                  <a:lnTo>
                    <a:pt x="1286" y="370"/>
                  </a:lnTo>
                  <a:lnTo>
                    <a:pt x="1332" y="321"/>
                  </a:lnTo>
                  <a:lnTo>
                    <a:pt x="1374" y="268"/>
                  </a:lnTo>
                  <a:lnTo>
                    <a:pt x="1409" y="210"/>
                  </a:lnTo>
                  <a:lnTo>
                    <a:pt x="1437" y="148"/>
                  </a:lnTo>
                  <a:lnTo>
                    <a:pt x="1449" y="115"/>
                  </a:lnTo>
                  <a:lnTo>
                    <a:pt x="1469" y="177"/>
                  </a:lnTo>
                  <a:lnTo>
                    <a:pt x="1488" y="299"/>
                  </a:lnTo>
                  <a:lnTo>
                    <a:pt x="1482" y="420"/>
                  </a:lnTo>
                  <a:lnTo>
                    <a:pt x="1455" y="537"/>
                  </a:lnTo>
                  <a:lnTo>
                    <a:pt x="1406" y="645"/>
                  </a:lnTo>
                  <a:lnTo>
                    <a:pt x="1337" y="744"/>
                  </a:lnTo>
                  <a:lnTo>
                    <a:pt x="1250" y="828"/>
                  </a:lnTo>
                  <a:lnTo>
                    <a:pt x="1145" y="896"/>
                  </a:lnTo>
                  <a:lnTo>
                    <a:pt x="1087" y="922"/>
                  </a:lnTo>
                  <a:close/>
                </a:path>
              </a:pathLst>
            </a:custGeom>
            <a:solidFill>
              <a:srgbClr val="CBB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7" name="Freeform 41"/>
            <p:cNvSpPr>
              <a:spLocks/>
            </p:cNvSpPr>
            <p:nvPr/>
          </p:nvSpPr>
          <p:spPr bwMode="auto">
            <a:xfrm>
              <a:off x="8954616" y="5294222"/>
              <a:ext cx="2399866" cy="1602430"/>
            </a:xfrm>
            <a:custGeom>
              <a:avLst/>
              <a:gdLst>
                <a:gd name="T0" fmla="*/ 1906 w 1906"/>
                <a:gd name="T1" fmla="*/ 637 h 1272"/>
                <a:gd name="T2" fmla="*/ 1904 w 1906"/>
                <a:gd name="T3" fmla="*/ 702 h 1272"/>
                <a:gd name="T4" fmla="*/ 1879 w 1906"/>
                <a:gd name="T5" fmla="*/ 825 h 1272"/>
                <a:gd name="T6" fmla="*/ 1830 w 1906"/>
                <a:gd name="T7" fmla="*/ 939 h 1272"/>
                <a:gd name="T8" fmla="*/ 1762 w 1906"/>
                <a:gd name="T9" fmla="*/ 1041 h 1272"/>
                <a:gd name="T10" fmla="*/ 1676 w 1906"/>
                <a:gd name="T11" fmla="*/ 1128 h 1272"/>
                <a:gd name="T12" fmla="*/ 1574 w 1906"/>
                <a:gd name="T13" fmla="*/ 1196 h 1272"/>
                <a:gd name="T14" fmla="*/ 1460 w 1906"/>
                <a:gd name="T15" fmla="*/ 1245 h 1272"/>
                <a:gd name="T16" fmla="*/ 1336 w 1906"/>
                <a:gd name="T17" fmla="*/ 1269 h 1272"/>
                <a:gd name="T18" fmla="*/ 1270 w 1906"/>
                <a:gd name="T19" fmla="*/ 1272 h 1272"/>
                <a:gd name="T20" fmla="*/ 635 w 1906"/>
                <a:gd name="T21" fmla="*/ 1272 h 1272"/>
                <a:gd name="T22" fmla="*/ 570 w 1906"/>
                <a:gd name="T23" fmla="*/ 1269 h 1272"/>
                <a:gd name="T24" fmla="*/ 446 w 1906"/>
                <a:gd name="T25" fmla="*/ 1245 h 1272"/>
                <a:gd name="T26" fmla="*/ 331 w 1906"/>
                <a:gd name="T27" fmla="*/ 1196 h 1272"/>
                <a:gd name="T28" fmla="*/ 230 w 1906"/>
                <a:gd name="T29" fmla="*/ 1128 h 1272"/>
                <a:gd name="T30" fmla="*/ 144 w 1906"/>
                <a:gd name="T31" fmla="*/ 1041 h 1272"/>
                <a:gd name="T32" fmla="*/ 74 w 1906"/>
                <a:gd name="T33" fmla="*/ 939 h 1272"/>
                <a:gd name="T34" fmla="*/ 27 w 1906"/>
                <a:gd name="T35" fmla="*/ 825 h 1272"/>
                <a:gd name="T36" fmla="*/ 1 w 1906"/>
                <a:gd name="T37" fmla="*/ 702 h 1272"/>
                <a:gd name="T38" fmla="*/ 0 w 1906"/>
                <a:gd name="T39" fmla="*/ 637 h 1272"/>
                <a:gd name="T40" fmla="*/ 1 w 1906"/>
                <a:gd name="T41" fmla="*/ 570 h 1272"/>
                <a:gd name="T42" fmla="*/ 27 w 1906"/>
                <a:gd name="T43" fmla="*/ 447 h 1272"/>
                <a:gd name="T44" fmla="*/ 74 w 1906"/>
                <a:gd name="T45" fmla="*/ 333 h 1272"/>
                <a:gd name="T46" fmla="*/ 144 w 1906"/>
                <a:gd name="T47" fmla="*/ 231 h 1272"/>
                <a:gd name="T48" fmla="*/ 230 w 1906"/>
                <a:gd name="T49" fmla="*/ 144 h 1272"/>
                <a:gd name="T50" fmla="*/ 331 w 1906"/>
                <a:gd name="T51" fmla="*/ 76 h 1272"/>
                <a:gd name="T52" fmla="*/ 446 w 1906"/>
                <a:gd name="T53" fmla="*/ 28 h 1272"/>
                <a:gd name="T54" fmla="*/ 570 w 1906"/>
                <a:gd name="T55" fmla="*/ 3 h 1272"/>
                <a:gd name="T56" fmla="*/ 635 w 1906"/>
                <a:gd name="T57" fmla="*/ 0 h 1272"/>
                <a:gd name="T58" fmla="*/ 1270 w 1906"/>
                <a:gd name="T59" fmla="*/ 0 h 1272"/>
                <a:gd name="T60" fmla="*/ 1336 w 1906"/>
                <a:gd name="T61" fmla="*/ 3 h 1272"/>
                <a:gd name="T62" fmla="*/ 1460 w 1906"/>
                <a:gd name="T63" fmla="*/ 28 h 1272"/>
                <a:gd name="T64" fmla="*/ 1574 w 1906"/>
                <a:gd name="T65" fmla="*/ 76 h 1272"/>
                <a:gd name="T66" fmla="*/ 1676 w 1906"/>
                <a:gd name="T67" fmla="*/ 144 h 1272"/>
                <a:gd name="T68" fmla="*/ 1762 w 1906"/>
                <a:gd name="T69" fmla="*/ 231 h 1272"/>
                <a:gd name="T70" fmla="*/ 1830 w 1906"/>
                <a:gd name="T71" fmla="*/ 333 h 1272"/>
                <a:gd name="T72" fmla="*/ 1879 w 1906"/>
                <a:gd name="T73" fmla="*/ 447 h 1272"/>
                <a:gd name="T74" fmla="*/ 1904 w 1906"/>
                <a:gd name="T75" fmla="*/ 570 h 1272"/>
                <a:gd name="T76" fmla="*/ 1906 w 1906"/>
                <a:gd name="T77" fmla="*/ 637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06" h="1272">
                  <a:moveTo>
                    <a:pt x="1906" y="637"/>
                  </a:moveTo>
                  <a:lnTo>
                    <a:pt x="1904" y="702"/>
                  </a:lnTo>
                  <a:lnTo>
                    <a:pt x="1879" y="825"/>
                  </a:lnTo>
                  <a:lnTo>
                    <a:pt x="1830" y="939"/>
                  </a:lnTo>
                  <a:lnTo>
                    <a:pt x="1762" y="1041"/>
                  </a:lnTo>
                  <a:lnTo>
                    <a:pt x="1676" y="1128"/>
                  </a:lnTo>
                  <a:lnTo>
                    <a:pt x="1574" y="1196"/>
                  </a:lnTo>
                  <a:lnTo>
                    <a:pt x="1460" y="1245"/>
                  </a:lnTo>
                  <a:lnTo>
                    <a:pt x="1336" y="1269"/>
                  </a:lnTo>
                  <a:lnTo>
                    <a:pt x="1270" y="1272"/>
                  </a:lnTo>
                  <a:lnTo>
                    <a:pt x="635" y="1272"/>
                  </a:lnTo>
                  <a:lnTo>
                    <a:pt x="570" y="1269"/>
                  </a:lnTo>
                  <a:lnTo>
                    <a:pt x="446" y="1245"/>
                  </a:lnTo>
                  <a:lnTo>
                    <a:pt x="331" y="1196"/>
                  </a:lnTo>
                  <a:lnTo>
                    <a:pt x="230" y="1128"/>
                  </a:lnTo>
                  <a:lnTo>
                    <a:pt x="144" y="1041"/>
                  </a:lnTo>
                  <a:lnTo>
                    <a:pt x="74" y="939"/>
                  </a:lnTo>
                  <a:lnTo>
                    <a:pt x="27" y="825"/>
                  </a:lnTo>
                  <a:lnTo>
                    <a:pt x="1" y="702"/>
                  </a:lnTo>
                  <a:lnTo>
                    <a:pt x="0" y="637"/>
                  </a:lnTo>
                  <a:lnTo>
                    <a:pt x="1" y="570"/>
                  </a:lnTo>
                  <a:lnTo>
                    <a:pt x="27" y="447"/>
                  </a:lnTo>
                  <a:lnTo>
                    <a:pt x="74" y="333"/>
                  </a:lnTo>
                  <a:lnTo>
                    <a:pt x="144" y="231"/>
                  </a:lnTo>
                  <a:lnTo>
                    <a:pt x="230" y="144"/>
                  </a:lnTo>
                  <a:lnTo>
                    <a:pt x="331" y="76"/>
                  </a:lnTo>
                  <a:lnTo>
                    <a:pt x="446" y="28"/>
                  </a:lnTo>
                  <a:lnTo>
                    <a:pt x="570" y="3"/>
                  </a:lnTo>
                  <a:lnTo>
                    <a:pt x="635" y="0"/>
                  </a:lnTo>
                  <a:lnTo>
                    <a:pt x="1270" y="0"/>
                  </a:lnTo>
                  <a:lnTo>
                    <a:pt x="1336" y="3"/>
                  </a:lnTo>
                  <a:lnTo>
                    <a:pt x="1460" y="28"/>
                  </a:lnTo>
                  <a:lnTo>
                    <a:pt x="1574" y="76"/>
                  </a:lnTo>
                  <a:lnTo>
                    <a:pt x="1676" y="144"/>
                  </a:lnTo>
                  <a:lnTo>
                    <a:pt x="1762" y="231"/>
                  </a:lnTo>
                  <a:lnTo>
                    <a:pt x="1830" y="333"/>
                  </a:lnTo>
                  <a:lnTo>
                    <a:pt x="1879" y="447"/>
                  </a:lnTo>
                  <a:lnTo>
                    <a:pt x="1904" y="570"/>
                  </a:lnTo>
                  <a:lnTo>
                    <a:pt x="1906" y="637"/>
                  </a:lnTo>
                  <a:close/>
                </a:path>
              </a:pathLst>
            </a:custGeom>
            <a:solidFill>
              <a:srgbClr val="FDD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0" name="Freeform 44"/>
            <p:cNvSpPr>
              <a:spLocks/>
            </p:cNvSpPr>
            <p:nvPr/>
          </p:nvSpPr>
          <p:spPr bwMode="auto">
            <a:xfrm>
              <a:off x="8954616" y="5827105"/>
              <a:ext cx="2399866" cy="1069547"/>
            </a:xfrm>
            <a:custGeom>
              <a:avLst/>
              <a:gdLst>
                <a:gd name="T0" fmla="*/ 1906 w 1906"/>
                <a:gd name="T1" fmla="*/ 213 h 848"/>
                <a:gd name="T2" fmla="*/ 1905 w 1906"/>
                <a:gd name="T3" fmla="*/ 253 h 848"/>
                <a:gd name="T4" fmla="*/ 1895 w 1906"/>
                <a:gd name="T5" fmla="*/ 332 h 848"/>
                <a:gd name="T6" fmla="*/ 1875 w 1906"/>
                <a:gd name="T7" fmla="*/ 409 h 848"/>
                <a:gd name="T8" fmla="*/ 1846 w 1906"/>
                <a:gd name="T9" fmla="*/ 482 h 848"/>
                <a:gd name="T10" fmla="*/ 1809 w 1906"/>
                <a:gd name="T11" fmla="*/ 551 h 848"/>
                <a:gd name="T12" fmla="*/ 1762 w 1906"/>
                <a:gd name="T13" fmla="*/ 616 h 848"/>
                <a:gd name="T14" fmla="*/ 1709 w 1906"/>
                <a:gd name="T15" fmla="*/ 674 h 848"/>
                <a:gd name="T16" fmla="*/ 1647 w 1906"/>
                <a:gd name="T17" fmla="*/ 725 h 848"/>
                <a:gd name="T18" fmla="*/ 1614 w 1906"/>
                <a:gd name="T19" fmla="*/ 748 h 848"/>
                <a:gd name="T20" fmla="*/ 1575 w 1906"/>
                <a:gd name="T21" fmla="*/ 772 h 848"/>
                <a:gd name="T22" fmla="*/ 1492 w 1906"/>
                <a:gd name="T23" fmla="*/ 809 h 848"/>
                <a:gd name="T24" fmla="*/ 1405 w 1906"/>
                <a:gd name="T25" fmla="*/ 833 h 848"/>
                <a:gd name="T26" fmla="*/ 1316 w 1906"/>
                <a:gd name="T27" fmla="*/ 846 h 848"/>
                <a:gd name="T28" fmla="*/ 1270 w 1906"/>
                <a:gd name="T29" fmla="*/ 848 h 848"/>
                <a:gd name="T30" fmla="*/ 635 w 1906"/>
                <a:gd name="T31" fmla="*/ 848 h 848"/>
                <a:gd name="T32" fmla="*/ 570 w 1906"/>
                <a:gd name="T33" fmla="*/ 845 h 848"/>
                <a:gd name="T34" fmla="*/ 446 w 1906"/>
                <a:gd name="T35" fmla="*/ 819 h 848"/>
                <a:gd name="T36" fmla="*/ 332 w 1906"/>
                <a:gd name="T37" fmla="*/ 772 h 848"/>
                <a:gd name="T38" fmla="*/ 230 w 1906"/>
                <a:gd name="T39" fmla="*/ 702 h 848"/>
                <a:gd name="T40" fmla="*/ 144 w 1906"/>
                <a:gd name="T41" fmla="*/ 616 h 848"/>
                <a:gd name="T42" fmla="*/ 76 w 1906"/>
                <a:gd name="T43" fmla="*/ 515 h 848"/>
                <a:gd name="T44" fmla="*/ 27 w 1906"/>
                <a:gd name="T45" fmla="*/ 401 h 848"/>
                <a:gd name="T46" fmla="*/ 1 w 1906"/>
                <a:gd name="T47" fmla="*/ 278 h 848"/>
                <a:gd name="T48" fmla="*/ 0 w 1906"/>
                <a:gd name="T49" fmla="*/ 213 h 848"/>
                <a:gd name="T50" fmla="*/ 1 w 1906"/>
                <a:gd name="T51" fmla="*/ 158 h 848"/>
                <a:gd name="T52" fmla="*/ 20 w 1906"/>
                <a:gd name="T53" fmla="*/ 51 h 848"/>
                <a:gd name="T54" fmla="*/ 37 w 1906"/>
                <a:gd name="T55" fmla="*/ 0 h 848"/>
                <a:gd name="T56" fmla="*/ 54 w 1906"/>
                <a:gd name="T57" fmla="*/ 47 h 848"/>
                <a:gd name="T58" fmla="*/ 102 w 1906"/>
                <a:gd name="T59" fmla="*/ 135 h 848"/>
                <a:gd name="T60" fmla="*/ 159 w 1906"/>
                <a:gd name="T61" fmla="*/ 211 h 848"/>
                <a:gd name="T62" fmla="*/ 230 w 1906"/>
                <a:gd name="T63" fmla="*/ 279 h 848"/>
                <a:gd name="T64" fmla="*/ 308 w 1906"/>
                <a:gd name="T65" fmla="*/ 335 h 848"/>
                <a:gd name="T66" fmla="*/ 394 w 1906"/>
                <a:gd name="T67" fmla="*/ 378 h 848"/>
                <a:gd name="T68" fmla="*/ 486 w 1906"/>
                <a:gd name="T69" fmla="*/ 407 h 848"/>
                <a:gd name="T70" fmla="*/ 584 w 1906"/>
                <a:gd name="T71" fmla="*/ 423 h 848"/>
                <a:gd name="T72" fmla="*/ 635 w 1906"/>
                <a:gd name="T73" fmla="*/ 424 h 848"/>
                <a:gd name="T74" fmla="*/ 1270 w 1906"/>
                <a:gd name="T75" fmla="*/ 424 h 848"/>
                <a:gd name="T76" fmla="*/ 1320 w 1906"/>
                <a:gd name="T77" fmla="*/ 423 h 848"/>
                <a:gd name="T78" fmla="*/ 1418 w 1906"/>
                <a:gd name="T79" fmla="*/ 407 h 848"/>
                <a:gd name="T80" fmla="*/ 1510 w 1906"/>
                <a:gd name="T81" fmla="*/ 378 h 848"/>
                <a:gd name="T82" fmla="*/ 1597 w 1906"/>
                <a:gd name="T83" fmla="*/ 335 h 848"/>
                <a:gd name="T84" fmla="*/ 1676 w 1906"/>
                <a:gd name="T85" fmla="*/ 279 h 848"/>
                <a:gd name="T86" fmla="*/ 1745 w 1906"/>
                <a:gd name="T87" fmla="*/ 211 h 848"/>
                <a:gd name="T88" fmla="*/ 1804 w 1906"/>
                <a:gd name="T89" fmla="*/ 135 h 848"/>
                <a:gd name="T90" fmla="*/ 1850 w 1906"/>
                <a:gd name="T91" fmla="*/ 47 h 848"/>
                <a:gd name="T92" fmla="*/ 1868 w 1906"/>
                <a:gd name="T93" fmla="*/ 0 h 848"/>
                <a:gd name="T94" fmla="*/ 1886 w 1906"/>
                <a:gd name="T95" fmla="*/ 51 h 848"/>
                <a:gd name="T96" fmla="*/ 1905 w 1906"/>
                <a:gd name="T97" fmla="*/ 158 h 848"/>
                <a:gd name="T98" fmla="*/ 1906 w 1906"/>
                <a:gd name="T99" fmla="*/ 21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6" h="848">
                  <a:moveTo>
                    <a:pt x="1906" y="213"/>
                  </a:moveTo>
                  <a:lnTo>
                    <a:pt x="1905" y="253"/>
                  </a:lnTo>
                  <a:lnTo>
                    <a:pt x="1895" y="332"/>
                  </a:lnTo>
                  <a:lnTo>
                    <a:pt x="1875" y="409"/>
                  </a:lnTo>
                  <a:lnTo>
                    <a:pt x="1846" y="482"/>
                  </a:lnTo>
                  <a:lnTo>
                    <a:pt x="1809" y="551"/>
                  </a:lnTo>
                  <a:lnTo>
                    <a:pt x="1762" y="616"/>
                  </a:lnTo>
                  <a:lnTo>
                    <a:pt x="1709" y="674"/>
                  </a:lnTo>
                  <a:lnTo>
                    <a:pt x="1647" y="725"/>
                  </a:lnTo>
                  <a:lnTo>
                    <a:pt x="1614" y="748"/>
                  </a:lnTo>
                  <a:lnTo>
                    <a:pt x="1575" y="772"/>
                  </a:lnTo>
                  <a:lnTo>
                    <a:pt x="1492" y="809"/>
                  </a:lnTo>
                  <a:lnTo>
                    <a:pt x="1405" y="833"/>
                  </a:lnTo>
                  <a:lnTo>
                    <a:pt x="1316" y="846"/>
                  </a:lnTo>
                  <a:lnTo>
                    <a:pt x="1270" y="848"/>
                  </a:lnTo>
                  <a:lnTo>
                    <a:pt x="635" y="848"/>
                  </a:lnTo>
                  <a:lnTo>
                    <a:pt x="570" y="845"/>
                  </a:lnTo>
                  <a:lnTo>
                    <a:pt x="446" y="819"/>
                  </a:lnTo>
                  <a:lnTo>
                    <a:pt x="332" y="772"/>
                  </a:lnTo>
                  <a:lnTo>
                    <a:pt x="230" y="702"/>
                  </a:lnTo>
                  <a:lnTo>
                    <a:pt x="144" y="616"/>
                  </a:lnTo>
                  <a:lnTo>
                    <a:pt x="76" y="515"/>
                  </a:lnTo>
                  <a:lnTo>
                    <a:pt x="27" y="401"/>
                  </a:lnTo>
                  <a:lnTo>
                    <a:pt x="1" y="278"/>
                  </a:lnTo>
                  <a:lnTo>
                    <a:pt x="0" y="213"/>
                  </a:lnTo>
                  <a:lnTo>
                    <a:pt x="1" y="158"/>
                  </a:lnTo>
                  <a:lnTo>
                    <a:pt x="20" y="51"/>
                  </a:lnTo>
                  <a:lnTo>
                    <a:pt x="37" y="0"/>
                  </a:lnTo>
                  <a:lnTo>
                    <a:pt x="54" y="47"/>
                  </a:lnTo>
                  <a:lnTo>
                    <a:pt x="102" y="135"/>
                  </a:lnTo>
                  <a:lnTo>
                    <a:pt x="159" y="211"/>
                  </a:lnTo>
                  <a:lnTo>
                    <a:pt x="230" y="279"/>
                  </a:lnTo>
                  <a:lnTo>
                    <a:pt x="308" y="335"/>
                  </a:lnTo>
                  <a:lnTo>
                    <a:pt x="394" y="378"/>
                  </a:lnTo>
                  <a:lnTo>
                    <a:pt x="486" y="407"/>
                  </a:lnTo>
                  <a:lnTo>
                    <a:pt x="584" y="423"/>
                  </a:lnTo>
                  <a:lnTo>
                    <a:pt x="635" y="424"/>
                  </a:lnTo>
                  <a:lnTo>
                    <a:pt x="1270" y="424"/>
                  </a:lnTo>
                  <a:lnTo>
                    <a:pt x="1320" y="423"/>
                  </a:lnTo>
                  <a:lnTo>
                    <a:pt x="1418" y="407"/>
                  </a:lnTo>
                  <a:lnTo>
                    <a:pt x="1510" y="378"/>
                  </a:lnTo>
                  <a:lnTo>
                    <a:pt x="1597" y="335"/>
                  </a:lnTo>
                  <a:lnTo>
                    <a:pt x="1676" y="279"/>
                  </a:lnTo>
                  <a:lnTo>
                    <a:pt x="1745" y="211"/>
                  </a:lnTo>
                  <a:lnTo>
                    <a:pt x="1804" y="135"/>
                  </a:lnTo>
                  <a:lnTo>
                    <a:pt x="1850" y="47"/>
                  </a:lnTo>
                  <a:lnTo>
                    <a:pt x="1868" y="0"/>
                  </a:lnTo>
                  <a:lnTo>
                    <a:pt x="1886" y="51"/>
                  </a:lnTo>
                  <a:lnTo>
                    <a:pt x="1905" y="158"/>
                  </a:lnTo>
                  <a:lnTo>
                    <a:pt x="1906" y="213"/>
                  </a:lnTo>
                  <a:close/>
                </a:path>
              </a:pathLst>
            </a:custGeom>
            <a:solidFill>
              <a:srgbClr val="CBB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359485" y="4688281"/>
            <a:ext cx="4476022" cy="2539703"/>
            <a:chOff x="1359485" y="4688281"/>
            <a:chExt cx="4476022" cy="2539703"/>
          </a:xfrm>
        </p:grpSpPr>
        <p:sp>
          <p:nvSpPr>
            <p:cNvPr id="39" name="자유형 38"/>
            <p:cNvSpPr>
              <a:spLocks/>
            </p:cNvSpPr>
            <p:nvPr/>
          </p:nvSpPr>
          <p:spPr bwMode="auto">
            <a:xfrm>
              <a:off x="2003028" y="5827106"/>
              <a:ext cx="1521482" cy="1030895"/>
            </a:xfrm>
            <a:custGeom>
              <a:avLst/>
              <a:gdLst>
                <a:gd name="connsiteX0" fmla="*/ 274795 w 1521482"/>
                <a:gd name="connsiteY0" fmla="*/ 0 h 1030895"/>
                <a:gd name="connsiteX1" fmla="*/ 1521482 w 1521482"/>
                <a:gd name="connsiteY1" fmla="*/ 1030895 h 1030895"/>
                <a:gd name="connsiteX2" fmla="*/ 0 w 1521482"/>
                <a:gd name="connsiteY2" fmla="*/ 1030895 h 1030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1482" h="1030895">
                  <a:moveTo>
                    <a:pt x="274795" y="0"/>
                  </a:moveTo>
                  <a:lnTo>
                    <a:pt x="1521482" y="1030895"/>
                  </a:lnTo>
                  <a:lnTo>
                    <a:pt x="0" y="1030895"/>
                  </a:lnTo>
                  <a:close/>
                </a:path>
              </a:pathLst>
            </a:custGeom>
            <a:solidFill>
              <a:srgbClr val="FDD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자유형 28"/>
            <p:cNvSpPr>
              <a:spLocks/>
            </p:cNvSpPr>
            <p:nvPr/>
          </p:nvSpPr>
          <p:spPr bwMode="auto">
            <a:xfrm>
              <a:off x="1359485" y="4688281"/>
              <a:ext cx="4476022" cy="2538349"/>
            </a:xfrm>
            <a:custGeom>
              <a:avLst/>
              <a:gdLst>
                <a:gd name="connsiteX0" fmla="*/ 1367425 w 4476022"/>
                <a:gd name="connsiteY0" fmla="*/ 0 h 2538349"/>
                <a:gd name="connsiteX1" fmla="*/ 1432775 w 4476022"/>
                <a:gd name="connsiteY1" fmla="*/ 0 h 2538349"/>
                <a:gd name="connsiteX2" fmla="*/ 1556313 w 4476022"/>
                <a:gd name="connsiteY2" fmla="*/ 8990 h 2538349"/>
                <a:gd name="connsiteX3" fmla="*/ 1721031 w 4476022"/>
                <a:gd name="connsiteY3" fmla="*/ 35958 h 2538349"/>
                <a:gd name="connsiteX4" fmla="*/ 1915738 w 4476022"/>
                <a:gd name="connsiteY4" fmla="*/ 95589 h 2538349"/>
                <a:gd name="connsiteX5" fmla="*/ 2088064 w 4476022"/>
                <a:gd name="connsiteY5" fmla="*/ 176495 h 2538349"/>
                <a:gd name="connsiteX6" fmla="*/ 2328874 w 4476022"/>
                <a:gd name="connsiteY6" fmla="*/ 316133 h 2538349"/>
                <a:gd name="connsiteX7" fmla="*/ 2579532 w 4476022"/>
                <a:gd name="connsiteY7" fmla="*/ 455770 h 2538349"/>
                <a:gd name="connsiteX8" fmla="*/ 2768420 w 4476022"/>
                <a:gd name="connsiteY8" fmla="*/ 536077 h 2538349"/>
                <a:gd name="connsiteX9" fmla="*/ 2873606 w 4476022"/>
                <a:gd name="connsiteY9" fmla="*/ 569938 h 2538349"/>
                <a:gd name="connsiteX10" fmla="*/ 3012811 w 4476022"/>
                <a:gd name="connsiteY10" fmla="*/ 607394 h 2538349"/>
                <a:gd name="connsiteX11" fmla="*/ 3293905 w 4476022"/>
                <a:gd name="connsiteY11" fmla="*/ 671819 h 2538349"/>
                <a:gd name="connsiteX12" fmla="*/ 3577685 w 4476022"/>
                <a:gd name="connsiteY12" fmla="*/ 729652 h 2538349"/>
                <a:gd name="connsiteX13" fmla="*/ 3862360 w 4476022"/>
                <a:gd name="connsiteY13" fmla="*/ 773401 h 2538349"/>
                <a:gd name="connsiteX14" fmla="*/ 4006040 w 4476022"/>
                <a:gd name="connsiteY14" fmla="*/ 791380 h 2538349"/>
                <a:gd name="connsiteX15" fmla="*/ 4055276 w 4476022"/>
                <a:gd name="connsiteY15" fmla="*/ 798572 h 2538349"/>
                <a:gd name="connsiteX16" fmla="*/ 4149720 w 4476022"/>
                <a:gd name="connsiteY16" fmla="*/ 824941 h 2538349"/>
                <a:gd name="connsiteX17" fmla="*/ 4232974 w 4476022"/>
                <a:gd name="connsiteY17" fmla="*/ 869889 h 2538349"/>
                <a:gd name="connsiteX18" fmla="*/ 4309962 w 4476022"/>
                <a:gd name="connsiteY18" fmla="*/ 926523 h 2538349"/>
                <a:gd name="connsiteX19" fmla="*/ 4371283 w 4476022"/>
                <a:gd name="connsiteY19" fmla="*/ 997241 h 2538349"/>
                <a:gd name="connsiteX20" fmla="*/ 4422310 w 4476022"/>
                <a:gd name="connsiteY20" fmla="*/ 1077847 h 2538349"/>
                <a:gd name="connsiteX21" fmla="*/ 4456328 w 4476022"/>
                <a:gd name="connsiteY21" fmla="*/ 1167143 h 2538349"/>
                <a:gd name="connsiteX22" fmla="*/ 4474679 w 4476022"/>
                <a:gd name="connsiteY22" fmla="*/ 1262133 h 2538349"/>
                <a:gd name="connsiteX23" fmla="*/ 4476022 w 4476022"/>
                <a:gd name="connsiteY23" fmla="*/ 1311276 h 2538349"/>
                <a:gd name="connsiteX24" fmla="*/ 4476022 w 4476022"/>
                <a:gd name="connsiteY24" fmla="*/ 1359520 h 2538349"/>
                <a:gd name="connsiteX25" fmla="*/ 4476022 w 4476022"/>
                <a:gd name="connsiteY25" fmla="*/ 1395478 h 2538349"/>
                <a:gd name="connsiteX26" fmla="*/ 4429472 w 4476022"/>
                <a:gd name="connsiteY26" fmla="*/ 1628607 h 2538349"/>
                <a:gd name="connsiteX27" fmla="*/ 4368598 w 4476022"/>
                <a:gd name="connsiteY27" fmla="*/ 1780830 h 2538349"/>
                <a:gd name="connsiteX28" fmla="*/ 4312200 w 4476022"/>
                <a:gd name="connsiteY28" fmla="*/ 1890502 h 2538349"/>
                <a:gd name="connsiteX29" fmla="*/ 4237003 w 4476022"/>
                <a:gd name="connsiteY29" fmla="*/ 2001374 h 2538349"/>
                <a:gd name="connsiteX30" fmla="*/ 4142111 w 4476022"/>
                <a:gd name="connsiteY30" fmla="*/ 2108349 h 2538349"/>
                <a:gd name="connsiteX31" fmla="*/ 4023496 w 4476022"/>
                <a:gd name="connsiteY31" fmla="*/ 2211429 h 2538349"/>
                <a:gd name="connsiteX32" fmla="*/ 3882502 w 4476022"/>
                <a:gd name="connsiteY32" fmla="*/ 2305820 h 2538349"/>
                <a:gd name="connsiteX33" fmla="*/ 3713308 w 4476022"/>
                <a:gd name="connsiteY33" fmla="*/ 2388823 h 2538349"/>
                <a:gd name="connsiteX34" fmla="*/ 3516363 w 4476022"/>
                <a:gd name="connsiteY34" fmla="*/ 2455645 h 2538349"/>
                <a:gd name="connsiteX35" fmla="*/ 3284953 w 4476022"/>
                <a:gd name="connsiteY35" fmla="*/ 2503889 h 2538349"/>
                <a:gd name="connsiteX36" fmla="*/ 3020420 w 4476022"/>
                <a:gd name="connsiteY36" fmla="*/ 2529060 h 2538349"/>
                <a:gd name="connsiteX37" fmla="*/ 2873606 w 4476022"/>
                <a:gd name="connsiteY37" fmla="*/ 2532656 h 2538349"/>
                <a:gd name="connsiteX38" fmla="*/ 2835112 w 4476022"/>
                <a:gd name="connsiteY38" fmla="*/ 2538349 h 2538349"/>
                <a:gd name="connsiteX39" fmla="*/ 2692327 w 4476022"/>
                <a:gd name="connsiteY39" fmla="*/ 2531158 h 2538349"/>
                <a:gd name="connsiteX40" fmla="*/ 2487326 w 4476022"/>
                <a:gd name="connsiteY40" fmla="*/ 2503889 h 2538349"/>
                <a:gd name="connsiteX41" fmla="*/ 2381106 w 4476022"/>
                <a:gd name="connsiteY41" fmla="*/ 2480710 h 2538349"/>
                <a:gd name="connsiteX42" fmla="*/ 2381106 w 4476022"/>
                <a:gd name="connsiteY42" fmla="*/ 2169719 h 2538349"/>
                <a:gd name="connsiteX43" fmla="*/ 1566765 w 4476022"/>
                <a:gd name="connsiteY43" fmla="*/ 2169719 h 2538349"/>
                <a:gd name="connsiteX44" fmla="*/ 1557656 w 4476022"/>
                <a:gd name="connsiteY44" fmla="*/ 2164084 h 2538349"/>
                <a:gd name="connsiteX45" fmla="*/ 1455155 w 4476022"/>
                <a:gd name="connsiteY45" fmla="*/ 2089771 h 2538349"/>
                <a:gd name="connsiteX46" fmla="*/ 1368768 w 4476022"/>
                <a:gd name="connsiteY46" fmla="*/ 2006468 h 2538349"/>
                <a:gd name="connsiteX47" fmla="*/ 1298047 w 4476022"/>
                <a:gd name="connsiteY47" fmla="*/ 1912677 h 2538349"/>
                <a:gd name="connsiteX48" fmla="*/ 1272981 w 4476022"/>
                <a:gd name="connsiteY48" fmla="*/ 1865032 h 2538349"/>
                <a:gd name="connsiteX49" fmla="*/ 1177034 w 4476022"/>
                <a:gd name="connsiteY49" fmla="*/ 2169719 h 2538349"/>
                <a:gd name="connsiteX50" fmla="*/ 22783 w 4476022"/>
                <a:gd name="connsiteY50" fmla="*/ 2169719 h 2538349"/>
                <a:gd name="connsiteX51" fmla="*/ 18394 w 4476022"/>
                <a:gd name="connsiteY51" fmla="*/ 2149481 h 2538349"/>
                <a:gd name="connsiteX52" fmla="*/ 7162 w 4476022"/>
                <a:gd name="connsiteY52" fmla="*/ 1973506 h 2538349"/>
                <a:gd name="connsiteX53" fmla="*/ 0 w 4476022"/>
                <a:gd name="connsiteY53" fmla="*/ 1384391 h 2538349"/>
                <a:gd name="connsiteX54" fmla="*/ 0 w 4476022"/>
                <a:gd name="connsiteY54" fmla="*/ 1314872 h 2538349"/>
                <a:gd name="connsiteX55" fmla="*/ 12533 w 4476022"/>
                <a:gd name="connsiteY55" fmla="*/ 1181826 h 2538349"/>
                <a:gd name="connsiteX56" fmla="*/ 38942 w 4476022"/>
                <a:gd name="connsiteY56" fmla="*/ 1048182 h 2538349"/>
                <a:gd name="connsiteX57" fmla="*/ 76988 w 4476022"/>
                <a:gd name="connsiteY57" fmla="*/ 920230 h 2538349"/>
                <a:gd name="connsiteX58" fmla="*/ 127119 w 4476022"/>
                <a:gd name="connsiteY58" fmla="*/ 794077 h 2538349"/>
                <a:gd name="connsiteX59" fmla="*/ 188888 w 4476022"/>
                <a:gd name="connsiteY59" fmla="*/ 675715 h 2538349"/>
                <a:gd name="connsiteX60" fmla="*/ 263190 w 4476022"/>
                <a:gd name="connsiteY60" fmla="*/ 564244 h 2538349"/>
                <a:gd name="connsiteX61" fmla="*/ 349130 w 4476022"/>
                <a:gd name="connsiteY61" fmla="*/ 457868 h 2538349"/>
                <a:gd name="connsiteX62" fmla="*/ 396128 w 4476022"/>
                <a:gd name="connsiteY62" fmla="*/ 408425 h 2538349"/>
                <a:gd name="connsiteX63" fmla="*/ 445364 w 4476022"/>
                <a:gd name="connsiteY63" fmla="*/ 361380 h 2538349"/>
                <a:gd name="connsiteX64" fmla="*/ 547865 w 4476022"/>
                <a:gd name="connsiteY64" fmla="*/ 272983 h 2538349"/>
                <a:gd name="connsiteX65" fmla="*/ 661556 w 4476022"/>
                <a:gd name="connsiteY65" fmla="*/ 199269 h 2538349"/>
                <a:gd name="connsiteX66" fmla="*/ 778828 w 4476022"/>
                <a:gd name="connsiteY66" fmla="*/ 135143 h 2538349"/>
                <a:gd name="connsiteX67" fmla="*/ 902366 w 4476022"/>
                <a:gd name="connsiteY67" fmla="*/ 83603 h 2538349"/>
                <a:gd name="connsiteX68" fmla="*/ 1030828 w 4476022"/>
                <a:gd name="connsiteY68" fmla="*/ 44049 h 2538349"/>
                <a:gd name="connsiteX69" fmla="*/ 1164214 w 4476022"/>
                <a:gd name="connsiteY69" fmla="*/ 14683 h 2538349"/>
                <a:gd name="connsiteX70" fmla="*/ 1298047 w 4476022"/>
                <a:gd name="connsiteY70" fmla="*/ 899 h 2538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476022" h="2538349">
                  <a:moveTo>
                    <a:pt x="1367425" y="0"/>
                  </a:moveTo>
                  <a:lnTo>
                    <a:pt x="1432775" y="0"/>
                  </a:lnTo>
                  <a:lnTo>
                    <a:pt x="1556313" y="8990"/>
                  </a:lnTo>
                  <a:lnTo>
                    <a:pt x="1721031" y="35958"/>
                  </a:lnTo>
                  <a:lnTo>
                    <a:pt x="1915738" y="95589"/>
                  </a:lnTo>
                  <a:lnTo>
                    <a:pt x="2088064" y="176495"/>
                  </a:lnTo>
                  <a:lnTo>
                    <a:pt x="2328874" y="316133"/>
                  </a:lnTo>
                  <a:lnTo>
                    <a:pt x="2579532" y="455770"/>
                  </a:lnTo>
                  <a:lnTo>
                    <a:pt x="2768420" y="536077"/>
                  </a:lnTo>
                  <a:lnTo>
                    <a:pt x="2873606" y="569938"/>
                  </a:lnTo>
                  <a:lnTo>
                    <a:pt x="3012811" y="607394"/>
                  </a:lnTo>
                  <a:lnTo>
                    <a:pt x="3293905" y="671819"/>
                  </a:lnTo>
                  <a:lnTo>
                    <a:pt x="3577685" y="729652"/>
                  </a:lnTo>
                  <a:lnTo>
                    <a:pt x="3862360" y="773401"/>
                  </a:lnTo>
                  <a:lnTo>
                    <a:pt x="4006040" y="791380"/>
                  </a:lnTo>
                  <a:cubicBezTo>
                    <a:pt x="4022601" y="793478"/>
                    <a:pt x="4038715" y="796175"/>
                    <a:pt x="4055276" y="798572"/>
                  </a:cubicBezTo>
                  <a:lnTo>
                    <a:pt x="4149720" y="824941"/>
                  </a:lnTo>
                  <a:lnTo>
                    <a:pt x="4232974" y="869889"/>
                  </a:lnTo>
                  <a:lnTo>
                    <a:pt x="4309962" y="926523"/>
                  </a:lnTo>
                  <a:cubicBezTo>
                    <a:pt x="4330104" y="950196"/>
                    <a:pt x="4351141" y="973269"/>
                    <a:pt x="4371283" y="997241"/>
                  </a:cubicBezTo>
                  <a:lnTo>
                    <a:pt x="4422310" y="1077847"/>
                  </a:lnTo>
                  <a:cubicBezTo>
                    <a:pt x="4433500" y="1107213"/>
                    <a:pt x="4444690" y="1137478"/>
                    <a:pt x="4456328" y="1167143"/>
                  </a:cubicBezTo>
                  <a:cubicBezTo>
                    <a:pt x="4462594" y="1198607"/>
                    <a:pt x="4468413" y="1230669"/>
                    <a:pt x="4474679" y="1262133"/>
                  </a:cubicBezTo>
                  <a:cubicBezTo>
                    <a:pt x="4475127" y="1278314"/>
                    <a:pt x="4475575" y="1294795"/>
                    <a:pt x="4476022" y="1311276"/>
                  </a:cubicBezTo>
                  <a:lnTo>
                    <a:pt x="4476022" y="1359520"/>
                  </a:lnTo>
                  <a:lnTo>
                    <a:pt x="4476022" y="1395478"/>
                  </a:lnTo>
                  <a:cubicBezTo>
                    <a:pt x="4460804" y="1473387"/>
                    <a:pt x="4444690" y="1550697"/>
                    <a:pt x="4429472" y="1628607"/>
                  </a:cubicBezTo>
                  <a:cubicBezTo>
                    <a:pt x="4409330" y="1679548"/>
                    <a:pt x="4389187" y="1729889"/>
                    <a:pt x="4368598" y="1780830"/>
                  </a:cubicBezTo>
                  <a:lnTo>
                    <a:pt x="4312200" y="1890502"/>
                  </a:lnTo>
                  <a:cubicBezTo>
                    <a:pt x="4287134" y="1927060"/>
                    <a:pt x="4262068" y="1964217"/>
                    <a:pt x="4237003" y="2001374"/>
                  </a:cubicBezTo>
                  <a:lnTo>
                    <a:pt x="4142111" y="2108349"/>
                  </a:lnTo>
                  <a:lnTo>
                    <a:pt x="4023496" y="2211429"/>
                  </a:lnTo>
                  <a:lnTo>
                    <a:pt x="3882502" y="2305820"/>
                  </a:lnTo>
                  <a:lnTo>
                    <a:pt x="3713308" y="2388823"/>
                  </a:lnTo>
                  <a:lnTo>
                    <a:pt x="3516363" y="2455645"/>
                  </a:lnTo>
                  <a:lnTo>
                    <a:pt x="3284953" y="2503889"/>
                  </a:lnTo>
                  <a:lnTo>
                    <a:pt x="3020420" y="2529060"/>
                  </a:lnTo>
                  <a:lnTo>
                    <a:pt x="2873606" y="2532656"/>
                  </a:lnTo>
                  <a:cubicBezTo>
                    <a:pt x="2860626" y="2534154"/>
                    <a:pt x="2847645" y="2536851"/>
                    <a:pt x="2835112" y="2538349"/>
                  </a:cubicBezTo>
                  <a:lnTo>
                    <a:pt x="2692327" y="2531158"/>
                  </a:lnTo>
                  <a:lnTo>
                    <a:pt x="2487326" y="2503889"/>
                  </a:lnTo>
                  <a:lnTo>
                    <a:pt x="2381106" y="2480710"/>
                  </a:lnTo>
                  <a:lnTo>
                    <a:pt x="2381106" y="2169719"/>
                  </a:lnTo>
                  <a:lnTo>
                    <a:pt x="1566765" y="2169719"/>
                  </a:lnTo>
                  <a:lnTo>
                    <a:pt x="1557656" y="2164084"/>
                  </a:lnTo>
                  <a:lnTo>
                    <a:pt x="1455155" y="2089771"/>
                  </a:lnTo>
                  <a:cubicBezTo>
                    <a:pt x="1426508" y="2062502"/>
                    <a:pt x="1397862" y="2034036"/>
                    <a:pt x="1368768" y="2006468"/>
                  </a:cubicBezTo>
                  <a:cubicBezTo>
                    <a:pt x="1345492" y="1975304"/>
                    <a:pt x="1321322" y="1944440"/>
                    <a:pt x="1298047" y="1912677"/>
                  </a:cubicBezTo>
                  <a:cubicBezTo>
                    <a:pt x="1289542" y="1897394"/>
                    <a:pt x="1281038" y="1880914"/>
                    <a:pt x="1272981" y="1865032"/>
                  </a:cubicBezTo>
                  <a:lnTo>
                    <a:pt x="1177034" y="2169719"/>
                  </a:lnTo>
                  <a:lnTo>
                    <a:pt x="22783" y="2169719"/>
                  </a:lnTo>
                  <a:lnTo>
                    <a:pt x="18394" y="2149481"/>
                  </a:lnTo>
                  <a:cubicBezTo>
                    <a:pt x="12281" y="2111440"/>
                    <a:pt x="7945" y="2057933"/>
                    <a:pt x="7162" y="1973506"/>
                  </a:cubicBezTo>
                  <a:cubicBezTo>
                    <a:pt x="4924" y="1777534"/>
                    <a:pt x="2238" y="1580663"/>
                    <a:pt x="0" y="1384391"/>
                  </a:cubicBezTo>
                  <a:lnTo>
                    <a:pt x="0" y="1314872"/>
                  </a:lnTo>
                  <a:cubicBezTo>
                    <a:pt x="4028" y="1271122"/>
                    <a:pt x="8505" y="1226175"/>
                    <a:pt x="12533" y="1181826"/>
                  </a:cubicBezTo>
                  <a:cubicBezTo>
                    <a:pt x="21485" y="1137478"/>
                    <a:pt x="30437" y="1091931"/>
                    <a:pt x="38942" y="1048182"/>
                  </a:cubicBezTo>
                  <a:cubicBezTo>
                    <a:pt x="51922" y="1005631"/>
                    <a:pt x="64455" y="961882"/>
                    <a:pt x="76988" y="920230"/>
                  </a:cubicBezTo>
                  <a:cubicBezTo>
                    <a:pt x="93549" y="877980"/>
                    <a:pt x="110558" y="836328"/>
                    <a:pt x="127119" y="794077"/>
                  </a:cubicBezTo>
                  <a:lnTo>
                    <a:pt x="188888" y="675715"/>
                  </a:lnTo>
                  <a:cubicBezTo>
                    <a:pt x="213506" y="639157"/>
                    <a:pt x="238572" y="601401"/>
                    <a:pt x="263190" y="564244"/>
                  </a:cubicBezTo>
                  <a:lnTo>
                    <a:pt x="349130" y="457868"/>
                  </a:lnTo>
                  <a:cubicBezTo>
                    <a:pt x="364348" y="441387"/>
                    <a:pt x="380462" y="424906"/>
                    <a:pt x="396128" y="408425"/>
                  </a:cubicBezTo>
                  <a:cubicBezTo>
                    <a:pt x="412689" y="392844"/>
                    <a:pt x="428803" y="376962"/>
                    <a:pt x="445364" y="361380"/>
                  </a:cubicBezTo>
                  <a:lnTo>
                    <a:pt x="547865" y="272983"/>
                  </a:lnTo>
                  <a:lnTo>
                    <a:pt x="661556" y="199269"/>
                  </a:lnTo>
                  <a:lnTo>
                    <a:pt x="778828" y="135143"/>
                  </a:lnTo>
                  <a:lnTo>
                    <a:pt x="902366" y="83603"/>
                  </a:lnTo>
                  <a:lnTo>
                    <a:pt x="1030828" y="44049"/>
                  </a:lnTo>
                  <a:lnTo>
                    <a:pt x="1164214" y="14683"/>
                  </a:lnTo>
                  <a:lnTo>
                    <a:pt x="1298047" y="899"/>
                  </a:lnTo>
                  <a:close/>
                </a:path>
              </a:pathLst>
            </a:custGeom>
            <a:solidFill>
              <a:srgbClr val="FDD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Freeform 51"/>
            <p:cNvSpPr>
              <a:spLocks/>
            </p:cNvSpPr>
            <p:nvPr/>
          </p:nvSpPr>
          <p:spPr bwMode="auto">
            <a:xfrm>
              <a:off x="2630647" y="5784285"/>
              <a:ext cx="3204860" cy="1443699"/>
            </a:xfrm>
            <a:custGeom>
              <a:avLst/>
              <a:gdLst>
                <a:gd name="T0" fmla="*/ 0 w 2542"/>
                <a:gd name="T1" fmla="*/ 547 h 1145"/>
                <a:gd name="T2" fmla="*/ 1 w 2542"/>
                <a:gd name="T3" fmla="*/ 517 h 1145"/>
                <a:gd name="T4" fmla="*/ 17 w 2542"/>
                <a:gd name="T5" fmla="*/ 458 h 1145"/>
                <a:gd name="T6" fmla="*/ 48 w 2542"/>
                <a:gd name="T7" fmla="*/ 406 h 1145"/>
                <a:gd name="T8" fmla="*/ 89 w 2542"/>
                <a:gd name="T9" fmla="*/ 361 h 1145"/>
                <a:gd name="T10" fmla="*/ 138 w 2542"/>
                <a:gd name="T11" fmla="*/ 330 h 1145"/>
                <a:gd name="T12" fmla="*/ 190 w 2542"/>
                <a:gd name="T13" fmla="*/ 311 h 1145"/>
                <a:gd name="T14" fmla="*/ 245 w 2542"/>
                <a:gd name="T15" fmla="*/ 310 h 1145"/>
                <a:gd name="T16" fmla="*/ 297 w 2542"/>
                <a:gd name="T17" fmla="*/ 328 h 1145"/>
                <a:gd name="T18" fmla="*/ 321 w 2542"/>
                <a:gd name="T19" fmla="*/ 346 h 1145"/>
                <a:gd name="T20" fmla="*/ 374 w 2542"/>
                <a:gd name="T21" fmla="*/ 390 h 1145"/>
                <a:gd name="T22" fmla="*/ 494 w 2542"/>
                <a:gd name="T23" fmla="*/ 471 h 1145"/>
                <a:gd name="T24" fmla="*/ 622 w 2542"/>
                <a:gd name="T25" fmla="*/ 541 h 1145"/>
                <a:gd name="T26" fmla="*/ 760 w 2542"/>
                <a:gd name="T27" fmla="*/ 600 h 1145"/>
                <a:gd name="T28" fmla="*/ 905 w 2542"/>
                <a:gd name="T29" fmla="*/ 648 h 1145"/>
                <a:gd name="T30" fmla="*/ 1054 w 2542"/>
                <a:gd name="T31" fmla="*/ 684 h 1145"/>
                <a:gd name="T32" fmla="*/ 1207 w 2542"/>
                <a:gd name="T33" fmla="*/ 707 h 1145"/>
                <a:gd name="T34" fmla="*/ 1360 w 2542"/>
                <a:gd name="T35" fmla="*/ 717 h 1145"/>
                <a:gd name="T36" fmla="*/ 1512 w 2542"/>
                <a:gd name="T37" fmla="*/ 713 h 1145"/>
                <a:gd name="T38" fmla="*/ 1662 w 2542"/>
                <a:gd name="T39" fmla="*/ 694 h 1145"/>
                <a:gd name="T40" fmla="*/ 1806 w 2542"/>
                <a:gd name="T41" fmla="*/ 660 h 1145"/>
                <a:gd name="T42" fmla="*/ 1944 w 2542"/>
                <a:gd name="T43" fmla="*/ 611 h 1145"/>
                <a:gd name="T44" fmla="*/ 2074 w 2542"/>
                <a:gd name="T45" fmla="*/ 544 h 1145"/>
                <a:gd name="T46" fmla="*/ 2194 w 2542"/>
                <a:gd name="T47" fmla="*/ 461 h 1145"/>
                <a:gd name="T48" fmla="*/ 2299 w 2542"/>
                <a:gd name="T49" fmla="*/ 360 h 1145"/>
                <a:gd name="T50" fmla="*/ 2391 w 2542"/>
                <a:gd name="T51" fmla="*/ 240 h 1145"/>
                <a:gd name="T52" fmla="*/ 2431 w 2542"/>
                <a:gd name="T53" fmla="*/ 173 h 1145"/>
                <a:gd name="T54" fmla="*/ 2453 w 2542"/>
                <a:gd name="T55" fmla="*/ 131 h 1145"/>
                <a:gd name="T56" fmla="*/ 2489 w 2542"/>
                <a:gd name="T57" fmla="*/ 45 h 1145"/>
                <a:gd name="T58" fmla="*/ 2505 w 2542"/>
                <a:gd name="T59" fmla="*/ 0 h 1145"/>
                <a:gd name="T60" fmla="*/ 2522 w 2542"/>
                <a:gd name="T61" fmla="*/ 42 h 1145"/>
                <a:gd name="T62" fmla="*/ 2541 w 2542"/>
                <a:gd name="T63" fmla="*/ 128 h 1145"/>
                <a:gd name="T64" fmla="*/ 2542 w 2542"/>
                <a:gd name="T65" fmla="*/ 173 h 1145"/>
                <a:gd name="T66" fmla="*/ 2542 w 2542"/>
                <a:gd name="T67" fmla="*/ 209 h 1145"/>
                <a:gd name="T68" fmla="*/ 2542 w 2542"/>
                <a:gd name="T69" fmla="*/ 238 h 1145"/>
                <a:gd name="T70" fmla="*/ 2505 w 2542"/>
                <a:gd name="T71" fmla="*/ 423 h 1145"/>
                <a:gd name="T72" fmla="*/ 2457 w 2542"/>
                <a:gd name="T73" fmla="*/ 544 h 1145"/>
                <a:gd name="T74" fmla="*/ 2412 w 2542"/>
                <a:gd name="T75" fmla="*/ 631 h 1145"/>
                <a:gd name="T76" fmla="*/ 2352 w 2542"/>
                <a:gd name="T77" fmla="*/ 719 h 1145"/>
                <a:gd name="T78" fmla="*/ 2277 w 2542"/>
                <a:gd name="T79" fmla="*/ 804 h 1145"/>
                <a:gd name="T80" fmla="*/ 2183 w 2542"/>
                <a:gd name="T81" fmla="*/ 886 h 1145"/>
                <a:gd name="T82" fmla="*/ 2071 w 2542"/>
                <a:gd name="T83" fmla="*/ 961 h 1145"/>
                <a:gd name="T84" fmla="*/ 1937 w 2542"/>
                <a:gd name="T85" fmla="*/ 1027 h 1145"/>
                <a:gd name="T86" fmla="*/ 1780 w 2542"/>
                <a:gd name="T87" fmla="*/ 1080 h 1145"/>
                <a:gd name="T88" fmla="*/ 1597 w 2542"/>
                <a:gd name="T89" fmla="*/ 1119 h 1145"/>
                <a:gd name="T90" fmla="*/ 1387 w 2542"/>
                <a:gd name="T91" fmla="*/ 1139 h 1145"/>
                <a:gd name="T92" fmla="*/ 1270 w 2542"/>
                <a:gd name="T93" fmla="*/ 1141 h 1145"/>
                <a:gd name="T94" fmla="*/ 1243 w 2542"/>
                <a:gd name="T95" fmla="*/ 1145 h 1145"/>
                <a:gd name="T96" fmla="*/ 1135 w 2542"/>
                <a:gd name="T97" fmla="*/ 1142 h 1145"/>
                <a:gd name="T98" fmla="*/ 984 w 2542"/>
                <a:gd name="T99" fmla="*/ 1122 h 1145"/>
                <a:gd name="T100" fmla="*/ 801 w 2542"/>
                <a:gd name="T101" fmla="*/ 1084 h 1145"/>
                <a:gd name="T102" fmla="*/ 605 w 2542"/>
                <a:gd name="T103" fmla="*/ 1027 h 1145"/>
                <a:gd name="T104" fmla="*/ 409 w 2542"/>
                <a:gd name="T105" fmla="*/ 952 h 1145"/>
                <a:gd name="T106" fmla="*/ 274 w 2542"/>
                <a:gd name="T107" fmla="*/ 880 h 1145"/>
                <a:gd name="T108" fmla="*/ 192 w 2542"/>
                <a:gd name="T109" fmla="*/ 825 h 1145"/>
                <a:gd name="T110" fmla="*/ 120 w 2542"/>
                <a:gd name="T111" fmla="*/ 766 h 1145"/>
                <a:gd name="T112" fmla="*/ 58 w 2542"/>
                <a:gd name="T113" fmla="*/ 700 h 1145"/>
                <a:gd name="T114" fmla="*/ 32 w 2542"/>
                <a:gd name="T115" fmla="*/ 665 h 1145"/>
                <a:gd name="T116" fmla="*/ 16 w 2542"/>
                <a:gd name="T117" fmla="*/ 638 h 1145"/>
                <a:gd name="T118" fmla="*/ 0 w 2542"/>
                <a:gd name="T119" fmla="*/ 579 h 1145"/>
                <a:gd name="T120" fmla="*/ 0 w 2542"/>
                <a:gd name="T121" fmla="*/ 547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42" h="1145">
                  <a:moveTo>
                    <a:pt x="0" y="547"/>
                  </a:moveTo>
                  <a:lnTo>
                    <a:pt x="1" y="517"/>
                  </a:lnTo>
                  <a:lnTo>
                    <a:pt x="17" y="458"/>
                  </a:lnTo>
                  <a:lnTo>
                    <a:pt x="48" y="406"/>
                  </a:lnTo>
                  <a:lnTo>
                    <a:pt x="89" y="361"/>
                  </a:lnTo>
                  <a:lnTo>
                    <a:pt x="138" y="330"/>
                  </a:lnTo>
                  <a:lnTo>
                    <a:pt x="190" y="311"/>
                  </a:lnTo>
                  <a:lnTo>
                    <a:pt x="245" y="310"/>
                  </a:lnTo>
                  <a:lnTo>
                    <a:pt x="297" y="328"/>
                  </a:lnTo>
                  <a:lnTo>
                    <a:pt x="321" y="346"/>
                  </a:lnTo>
                  <a:lnTo>
                    <a:pt x="374" y="390"/>
                  </a:lnTo>
                  <a:lnTo>
                    <a:pt x="494" y="471"/>
                  </a:lnTo>
                  <a:lnTo>
                    <a:pt x="622" y="541"/>
                  </a:lnTo>
                  <a:lnTo>
                    <a:pt x="760" y="600"/>
                  </a:lnTo>
                  <a:lnTo>
                    <a:pt x="905" y="648"/>
                  </a:lnTo>
                  <a:lnTo>
                    <a:pt x="1054" y="684"/>
                  </a:lnTo>
                  <a:lnTo>
                    <a:pt x="1207" y="707"/>
                  </a:lnTo>
                  <a:lnTo>
                    <a:pt x="1360" y="717"/>
                  </a:lnTo>
                  <a:lnTo>
                    <a:pt x="1512" y="713"/>
                  </a:lnTo>
                  <a:lnTo>
                    <a:pt x="1662" y="694"/>
                  </a:lnTo>
                  <a:lnTo>
                    <a:pt x="1806" y="660"/>
                  </a:lnTo>
                  <a:lnTo>
                    <a:pt x="1944" y="611"/>
                  </a:lnTo>
                  <a:lnTo>
                    <a:pt x="2074" y="544"/>
                  </a:lnTo>
                  <a:lnTo>
                    <a:pt x="2194" y="461"/>
                  </a:lnTo>
                  <a:lnTo>
                    <a:pt x="2299" y="360"/>
                  </a:lnTo>
                  <a:lnTo>
                    <a:pt x="2391" y="240"/>
                  </a:lnTo>
                  <a:lnTo>
                    <a:pt x="2431" y="173"/>
                  </a:lnTo>
                  <a:lnTo>
                    <a:pt x="2453" y="131"/>
                  </a:lnTo>
                  <a:lnTo>
                    <a:pt x="2489" y="45"/>
                  </a:lnTo>
                  <a:lnTo>
                    <a:pt x="2505" y="0"/>
                  </a:lnTo>
                  <a:lnTo>
                    <a:pt x="2522" y="42"/>
                  </a:lnTo>
                  <a:lnTo>
                    <a:pt x="2541" y="128"/>
                  </a:lnTo>
                  <a:lnTo>
                    <a:pt x="2542" y="173"/>
                  </a:lnTo>
                  <a:lnTo>
                    <a:pt x="2542" y="209"/>
                  </a:lnTo>
                  <a:lnTo>
                    <a:pt x="2542" y="238"/>
                  </a:lnTo>
                  <a:lnTo>
                    <a:pt x="2505" y="423"/>
                  </a:lnTo>
                  <a:lnTo>
                    <a:pt x="2457" y="544"/>
                  </a:lnTo>
                  <a:lnTo>
                    <a:pt x="2412" y="631"/>
                  </a:lnTo>
                  <a:lnTo>
                    <a:pt x="2352" y="719"/>
                  </a:lnTo>
                  <a:lnTo>
                    <a:pt x="2277" y="804"/>
                  </a:lnTo>
                  <a:lnTo>
                    <a:pt x="2183" y="886"/>
                  </a:lnTo>
                  <a:lnTo>
                    <a:pt x="2071" y="961"/>
                  </a:lnTo>
                  <a:lnTo>
                    <a:pt x="1937" y="1027"/>
                  </a:lnTo>
                  <a:lnTo>
                    <a:pt x="1780" y="1080"/>
                  </a:lnTo>
                  <a:lnTo>
                    <a:pt x="1597" y="1119"/>
                  </a:lnTo>
                  <a:lnTo>
                    <a:pt x="1387" y="1139"/>
                  </a:lnTo>
                  <a:lnTo>
                    <a:pt x="1270" y="1141"/>
                  </a:lnTo>
                  <a:lnTo>
                    <a:pt x="1243" y="1145"/>
                  </a:lnTo>
                  <a:lnTo>
                    <a:pt x="1135" y="1142"/>
                  </a:lnTo>
                  <a:lnTo>
                    <a:pt x="984" y="1122"/>
                  </a:lnTo>
                  <a:lnTo>
                    <a:pt x="801" y="1084"/>
                  </a:lnTo>
                  <a:lnTo>
                    <a:pt x="605" y="1027"/>
                  </a:lnTo>
                  <a:lnTo>
                    <a:pt x="409" y="952"/>
                  </a:lnTo>
                  <a:lnTo>
                    <a:pt x="274" y="880"/>
                  </a:lnTo>
                  <a:lnTo>
                    <a:pt x="192" y="825"/>
                  </a:lnTo>
                  <a:lnTo>
                    <a:pt x="120" y="766"/>
                  </a:lnTo>
                  <a:lnTo>
                    <a:pt x="58" y="700"/>
                  </a:lnTo>
                  <a:lnTo>
                    <a:pt x="32" y="665"/>
                  </a:lnTo>
                  <a:lnTo>
                    <a:pt x="16" y="638"/>
                  </a:lnTo>
                  <a:lnTo>
                    <a:pt x="0" y="579"/>
                  </a:lnTo>
                  <a:lnTo>
                    <a:pt x="0" y="547"/>
                  </a:lnTo>
                  <a:close/>
                </a:path>
              </a:pathLst>
            </a:custGeom>
            <a:solidFill>
              <a:srgbClr val="CBB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416684" y="2226754"/>
            <a:ext cx="2794164" cy="4739196"/>
            <a:chOff x="1278923" y="2285568"/>
            <a:chExt cx="2794164" cy="4739196"/>
          </a:xfrm>
        </p:grpSpPr>
        <p:sp>
          <p:nvSpPr>
            <p:cNvPr id="27" name="자유형 26"/>
            <p:cNvSpPr>
              <a:spLocks/>
            </p:cNvSpPr>
            <p:nvPr/>
          </p:nvSpPr>
          <p:spPr bwMode="auto">
            <a:xfrm>
              <a:off x="1278923" y="2285568"/>
              <a:ext cx="2794164" cy="4631245"/>
            </a:xfrm>
            <a:custGeom>
              <a:avLst/>
              <a:gdLst>
                <a:gd name="connsiteX0" fmla="*/ 1498510 w 2794164"/>
                <a:gd name="connsiteY0" fmla="*/ 0 h 4572432"/>
                <a:gd name="connsiteX1" fmla="*/ 1556070 w 2794164"/>
                <a:gd name="connsiteY1" fmla="*/ 0 h 4572432"/>
                <a:gd name="connsiteX2" fmla="*/ 1595468 w 2794164"/>
                <a:gd name="connsiteY2" fmla="*/ 0 h 4572432"/>
                <a:gd name="connsiteX3" fmla="*/ 1840516 w 2794164"/>
                <a:gd name="connsiteY3" fmla="*/ 54060 h 4572432"/>
                <a:gd name="connsiteX4" fmla="*/ 2000342 w 2794164"/>
                <a:gd name="connsiteY4" fmla="*/ 127779 h 4572432"/>
                <a:gd name="connsiteX5" fmla="*/ 2114344 w 2794164"/>
                <a:gd name="connsiteY5" fmla="*/ 194398 h 4572432"/>
                <a:gd name="connsiteX6" fmla="*/ 2229743 w 2794164"/>
                <a:gd name="connsiteY6" fmla="*/ 282315 h 4572432"/>
                <a:gd name="connsiteX7" fmla="*/ 2344024 w 2794164"/>
                <a:gd name="connsiteY7" fmla="*/ 397534 h 4572432"/>
                <a:gd name="connsiteX8" fmla="*/ 2451879 w 2794164"/>
                <a:gd name="connsiteY8" fmla="*/ 534596 h 4572432"/>
                <a:gd name="connsiteX9" fmla="*/ 2550792 w 2794164"/>
                <a:gd name="connsiteY9" fmla="*/ 704421 h 4572432"/>
                <a:gd name="connsiteX10" fmla="*/ 2637412 w 2794164"/>
                <a:gd name="connsiteY10" fmla="*/ 903734 h 4572432"/>
                <a:gd name="connsiteX11" fmla="*/ 2707545 w 2794164"/>
                <a:gd name="connsiteY11" fmla="*/ 1138541 h 4572432"/>
                <a:gd name="connsiteX12" fmla="*/ 2758958 w 2794164"/>
                <a:gd name="connsiteY12" fmla="*/ 1410480 h 4572432"/>
                <a:gd name="connsiteX13" fmla="*/ 2786620 w 2794164"/>
                <a:gd name="connsiteY13" fmla="*/ 1723374 h 4572432"/>
                <a:gd name="connsiteX14" fmla="*/ 2789693 w 2794164"/>
                <a:gd name="connsiteY14" fmla="*/ 1898660 h 4572432"/>
                <a:gd name="connsiteX15" fmla="*/ 2794164 w 2794164"/>
                <a:gd name="connsiteY15" fmla="*/ 1952174 h 4572432"/>
                <a:gd name="connsiteX16" fmla="*/ 2774605 w 2794164"/>
                <a:gd name="connsiteY16" fmla="*/ 2198995 h 4572432"/>
                <a:gd name="connsiteX17" fmla="*/ 2719839 w 2794164"/>
                <a:gd name="connsiteY17" fmla="*/ 2577416 h 4572432"/>
                <a:gd name="connsiteX18" fmla="*/ 2626794 w 2794164"/>
                <a:gd name="connsiteY18" fmla="*/ 3034471 h 4572432"/>
                <a:gd name="connsiteX19" fmla="*/ 2505248 w 2794164"/>
                <a:gd name="connsiteY19" fmla="*/ 3520466 h 4572432"/>
                <a:gd name="connsiteX20" fmla="*/ 2390966 w 2794164"/>
                <a:gd name="connsiteY20" fmla="*/ 3873769 h 4572432"/>
                <a:gd name="connsiteX21" fmla="*/ 2307421 w 2794164"/>
                <a:gd name="connsiteY21" fmla="*/ 4093286 h 4572432"/>
                <a:gd name="connsiteX22" fmla="*/ 2214375 w 2794164"/>
                <a:gd name="connsiteY22" fmla="*/ 4295330 h 4572432"/>
                <a:gd name="connsiteX23" fmla="*/ 2114344 w 2794164"/>
                <a:gd name="connsiteY23" fmla="*/ 4467885 h 4572432"/>
                <a:gd name="connsiteX24" fmla="*/ 2037277 w 2794164"/>
                <a:gd name="connsiteY24" fmla="*/ 4572432 h 4572432"/>
                <a:gd name="connsiteX25" fmla="*/ 14859 w 2794164"/>
                <a:gd name="connsiteY25" fmla="*/ 4572432 h 4572432"/>
                <a:gd name="connsiteX26" fmla="*/ 9221 w 2794164"/>
                <a:gd name="connsiteY26" fmla="*/ 4415463 h 4572432"/>
                <a:gd name="connsiteX27" fmla="*/ 0 w 2794164"/>
                <a:gd name="connsiteY27" fmla="*/ 4014107 h 4572432"/>
                <a:gd name="connsiteX28" fmla="*/ 4471 w 2794164"/>
                <a:gd name="connsiteY28" fmla="*/ 3819709 h 4572432"/>
                <a:gd name="connsiteX29" fmla="*/ 13691 w 2794164"/>
                <a:gd name="connsiteY29" fmla="*/ 3684831 h 4572432"/>
                <a:gd name="connsiteX30" fmla="*/ 53369 w 2794164"/>
                <a:gd name="connsiteY30" fmla="*/ 3429820 h 4572432"/>
                <a:gd name="connsiteX31" fmla="*/ 118752 w 2794164"/>
                <a:gd name="connsiteY31" fmla="*/ 3188460 h 4572432"/>
                <a:gd name="connsiteX32" fmla="*/ 202298 w 2794164"/>
                <a:gd name="connsiteY32" fmla="*/ 2958022 h 4572432"/>
                <a:gd name="connsiteX33" fmla="*/ 343682 w 2794164"/>
                <a:gd name="connsiteY33" fmla="*/ 2616733 h 4572432"/>
                <a:gd name="connsiteX34" fmla="*/ 492611 w 2794164"/>
                <a:gd name="connsiteY34" fmla="*/ 2271621 h 4572432"/>
                <a:gd name="connsiteX35" fmla="*/ 580907 w 2794164"/>
                <a:gd name="connsiteY35" fmla="*/ 2025893 h 4572432"/>
                <a:gd name="connsiteX36" fmla="*/ 620584 w 2794164"/>
                <a:gd name="connsiteY36" fmla="*/ 1898660 h 4572432"/>
                <a:gd name="connsiteX37" fmla="*/ 664732 w 2794164"/>
                <a:gd name="connsiteY37" fmla="*/ 1735387 h 4572432"/>
                <a:gd name="connsiteX38" fmla="*/ 743527 w 2794164"/>
                <a:gd name="connsiteY38" fmla="*/ 1400651 h 4572432"/>
                <a:gd name="connsiteX39" fmla="*/ 808911 w 2794164"/>
                <a:gd name="connsiteY39" fmla="*/ 1063730 h 4572432"/>
                <a:gd name="connsiteX40" fmla="*/ 860882 w 2794164"/>
                <a:gd name="connsiteY40" fmla="*/ 727356 h 4572432"/>
                <a:gd name="connsiteX41" fmla="*/ 880721 w 2794164"/>
                <a:gd name="connsiteY41" fmla="*/ 555346 h 4572432"/>
                <a:gd name="connsiteX42" fmla="*/ 889941 w 2794164"/>
                <a:gd name="connsiteY42" fmla="*/ 496917 h 4572432"/>
                <a:gd name="connsiteX43" fmla="*/ 923192 w 2794164"/>
                <a:gd name="connsiteY43" fmla="*/ 388251 h 4572432"/>
                <a:gd name="connsiteX44" fmla="*/ 974884 w 2794164"/>
                <a:gd name="connsiteY44" fmla="*/ 286683 h 4572432"/>
                <a:gd name="connsiteX45" fmla="*/ 1043341 w 2794164"/>
                <a:gd name="connsiteY45" fmla="*/ 198767 h 4572432"/>
                <a:gd name="connsiteX46" fmla="*/ 1126887 w 2794164"/>
                <a:gd name="connsiteY46" fmla="*/ 125595 h 4572432"/>
                <a:gd name="connsiteX47" fmla="*/ 1223006 w 2794164"/>
                <a:gd name="connsiteY47" fmla="*/ 65528 h 4572432"/>
                <a:gd name="connsiteX48" fmla="*/ 1327787 w 2794164"/>
                <a:gd name="connsiteY48" fmla="*/ 24027 h 4572432"/>
                <a:gd name="connsiteX49" fmla="*/ 1440392 w 2794164"/>
                <a:gd name="connsiteY49" fmla="*/ 2730 h 457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794164" h="4572432">
                  <a:moveTo>
                    <a:pt x="1498510" y="0"/>
                  </a:moveTo>
                  <a:lnTo>
                    <a:pt x="1556070" y="0"/>
                  </a:lnTo>
                  <a:lnTo>
                    <a:pt x="1595468" y="0"/>
                  </a:lnTo>
                  <a:lnTo>
                    <a:pt x="1840516" y="54060"/>
                  </a:lnTo>
                  <a:lnTo>
                    <a:pt x="2000342" y="127779"/>
                  </a:lnTo>
                  <a:lnTo>
                    <a:pt x="2114344" y="194398"/>
                  </a:lnTo>
                  <a:lnTo>
                    <a:pt x="2229743" y="282315"/>
                  </a:lnTo>
                  <a:lnTo>
                    <a:pt x="2344024" y="397534"/>
                  </a:lnTo>
                  <a:lnTo>
                    <a:pt x="2451879" y="534596"/>
                  </a:lnTo>
                  <a:lnTo>
                    <a:pt x="2550792" y="704421"/>
                  </a:lnTo>
                  <a:lnTo>
                    <a:pt x="2637412" y="903734"/>
                  </a:lnTo>
                  <a:cubicBezTo>
                    <a:pt x="2660883" y="981821"/>
                    <a:pt x="2684074" y="1060454"/>
                    <a:pt x="2707545" y="1138541"/>
                  </a:cubicBezTo>
                  <a:cubicBezTo>
                    <a:pt x="2724589" y="1229187"/>
                    <a:pt x="2741913" y="1319834"/>
                    <a:pt x="2758958" y="1410480"/>
                  </a:cubicBezTo>
                  <a:cubicBezTo>
                    <a:pt x="2768178" y="1515324"/>
                    <a:pt x="2777399" y="1619076"/>
                    <a:pt x="2786620" y="1723374"/>
                  </a:cubicBezTo>
                  <a:cubicBezTo>
                    <a:pt x="2787738" y="1782349"/>
                    <a:pt x="2788576" y="1840778"/>
                    <a:pt x="2789693" y="1898660"/>
                  </a:cubicBezTo>
                  <a:cubicBezTo>
                    <a:pt x="2791091" y="1916680"/>
                    <a:pt x="2792767" y="1934154"/>
                    <a:pt x="2794164" y="1952174"/>
                  </a:cubicBezTo>
                  <a:cubicBezTo>
                    <a:pt x="2787738" y="2034630"/>
                    <a:pt x="2781032" y="2116539"/>
                    <a:pt x="2774605" y="2198995"/>
                  </a:cubicBezTo>
                  <a:lnTo>
                    <a:pt x="2719839" y="2577416"/>
                  </a:lnTo>
                  <a:lnTo>
                    <a:pt x="2626794" y="3034471"/>
                  </a:lnTo>
                  <a:lnTo>
                    <a:pt x="2505248" y="3520466"/>
                  </a:lnTo>
                  <a:lnTo>
                    <a:pt x="2390966" y="3873769"/>
                  </a:lnTo>
                  <a:lnTo>
                    <a:pt x="2307421" y="4093286"/>
                  </a:lnTo>
                  <a:lnTo>
                    <a:pt x="2214375" y="4295330"/>
                  </a:lnTo>
                  <a:lnTo>
                    <a:pt x="2114344" y="4467885"/>
                  </a:lnTo>
                  <a:lnTo>
                    <a:pt x="2037277" y="4572432"/>
                  </a:lnTo>
                  <a:lnTo>
                    <a:pt x="14859" y="4572432"/>
                  </a:lnTo>
                  <a:lnTo>
                    <a:pt x="9221" y="4415463"/>
                  </a:lnTo>
                  <a:cubicBezTo>
                    <a:pt x="5868" y="4281678"/>
                    <a:pt x="3074" y="4147892"/>
                    <a:pt x="0" y="4014107"/>
                  </a:cubicBezTo>
                  <a:cubicBezTo>
                    <a:pt x="1397" y="3949126"/>
                    <a:pt x="3074" y="3884690"/>
                    <a:pt x="4471" y="3819709"/>
                  </a:cubicBezTo>
                  <a:cubicBezTo>
                    <a:pt x="7544" y="3774386"/>
                    <a:pt x="10618" y="3729608"/>
                    <a:pt x="13691" y="3684831"/>
                  </a:cubicBezTo>
                  <a:cubicBezTo>
                    <a:pt x="26824" y="3599645"/>
                    <a:pt x="39957" y="3515006"/>
                    <a:pt x="53369" y="3429820"/>
                  </a:cubicBezTo>
                  <a:cubicBezTo>
                    <a:pt x="74884" y="3349549"/>
                    <a:pt x="96958" y="3269278"/>
                    <a:pt x="118752" y="3188460"/>
                  </a:cubicBezTo>
                  <a:lnTo>
                    <a:pt x="202298" y="2958022"/>
                  </a:lnTo>
                  <a:lnTo>
                    <a:pt x="343682" y="2616733"/>
                  </a:lnTo>
                  <a:lnTo>
                    <a:pt x="492611" y="2271621"/>
                  </a:lnTo>
                  <a:lnTo>
                    <a:pt x="580907" y="2025893"/>
                  </a:lnTo>
                  <a:cubicBezTo>
                    <a:pt x="594319" y="1983846"/>
                    <a:pt x="607172" y="1940707"/>
                    <a:pt x="620584" y="1898660"/>
                  </a:cubicBezTo>
                  <a:lnTo>
                    <a:pt x="664732" y="1735387"/>
                  </a:lnTo>
                  <a:lnTo>
                    <a:pt x="743527" y="1400651"/>
                  </a:lnTo>
                  <a:cubicBezTo>
                    <a:pt x="765322" y="1288708"/>
                    <a:pt x="787396" y="1177311"/>
                    <a:pt x="808911" y="1063730"/>
                  </a:cubicBezTo>
                  <a:lnTo>
                    <a:pt x="860882" y="727356"/>
                  </a:lnTo>
                  <a:cubicBezTo>
                    <a:pt x="867588" y="669473"/>
                    <a:pt x="874015" y="613229"/>
                    <a:pt x="880721" y="555346"/>
                  </a:cubicBezTo>
                  <a:cubicBezTo>
                    <a:pt x="883794" y="535688"/>
                    <a:pt x="886588" y="517668"/>
                    <a:pt x="889941" y="496917"/>
                  </a:cubicBezTo>
                  <a:cubicBezTo>
                    <a:pt x="901118" y="460877"/>
                    <a:pt x="912015" y="424291"/>
                    <a:pt x="923192" y="388251"/>
                  </a:cubicBezTo>
                  <a:lnTo>
                    <a:pt x="974884" y="286683"/>
                  </a:lnTo>
                  <a:lnTo>
                    <a:pt x="1043341" y="198767"/>
                  </a:lnTo>
                  <a:lnTo>
                    <a:pt x="1126887" y="125595"/>
                  </a:lnTo>
                  <a:lnTo>
                    <a:pt x="1223006" y="65528"/>
                  </a:lnTo>
                  <a:lnTo>
                    <a:pt x="1327787" y="24027"/>
                  </a:lnTo>
                  <a:lnTo>
                    <a:pt x="1440392" y="2730"/>
                  </a:lnTo>
                  <a:close/>
                </a:path>
              </a:pathLst>
            </a:custGeom>
            <a:solidFill>
              <a:srgbClr val="FDD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2713979" y="2294692"/>
              <a:ext cx="1359107" cy="4730072"/>
            </a:xfrm>
            <a:custGeom>
              <a:avLst/>
              <a:gdLst>
                <a:gd name="T0" fmla="*/ 125 w 893"/>
                <a:gd name="T1" fmla="*/ 3048 h 3073"/>
                <a:gd name="T2" fmla="*/ 105 w 893"/>
                <a:gd name="T3" fmla="*/ 3035 h 3073"/>
                <a:gd name="T4" fmla="*/ 68 w 893"/>
                <a:gd name="T5" fmla="*/ 3004 h 3073"/>
                <a:gd name="T6" fmla="*/ 38 w 893"/>
                <a:gd name="T7" fmla="*/ 2967 h 3073"/>
                <a:gd name="T8" fmla="*/ 16 w 893"/>
                <a:gd name="T9" fmla="*/ 2924 h 3073"/>
                <a:gd name="T10" fmla="*/ 9 w 893"/>
                <a:gd name="T11" fmla="*/ 2899 h 3073"/>
                <a:gd name="T12" fmla="*/ 3 w 893"/>
                <a:gd name="T13" fmla="*/ 2876 h 3073"/>
                <a:gd name="T14" fmla="*/ 0 w 893"/>
                <a:gd name="T15" fmla="*/ 2827 h 3073"/>
                <a:gd name="T16" fmla="*/ 9 w 893"/>
                <a:gd name="T17" fmla="*/ 2780 h 3073"/>
                <a:gd name="T18" fmla="*/ 26 w 893"/>
                <a:gd name="T19" fmla="*/ 2735 h 3073"/>
                <a:gd name="T20" fmla="*/ 39 w 893"/>
                <a:gd name="T21" fmla="*/ 2713 h 3073"/>
                <a:gd name="T22" fmla="*/ 66 w 893"/>
                <a:gd name="T23" fmla="*/ 2667 h 3073"/>
                <a:gd name="T24" fmla="*/ 120 w 893"/>
                <a:gd name="T25" fmla="*/ 2565 h 3073"/>
                <a:gd name="T26" fmla="*/ 193 w 893"/>
                <a:gd name="T27" fmla="*/ 2392 h 3073"/>
                <a:gd name="T28" fmla="*/ 278 w 893"/>
                <a:gd name="T29" fmla="*/ 2134 h 3073"/>
                <a:gd name="T30" fmla="*/ 349 w 893"/>
                <a:gd name="T31" fmla="*/ 1867 h 3073"/>
                <a:gd name="T32" fmla="*/ 405 w 893"/>
                <a:gd name="T33" fmla="*/ 1606 h 3073"/>
                <a:gd name="T34" fmla="*/ 447 w 893"/>
                <a:gd name="T35" fmla="*/ 1373 h 3073"/>
                <a:gd name="T36" fmla="*/ 471 w 893"/>
                <a:gd name="T37" fmla="*/ 1185 h 3073"/>
                <a:gd name="T38" fmla="*/ 478 w 893"/>
                <a:gd name="T39" fmla="*/ 1061 h 3073"/>
                <a:gd name="T40" fmla="*/ 475 w 893"/>
                <a:gd name="T41" fmla="*/ 1034 h 3073"/>
                <a:gd name="T42" fmla="*/ 474 w 893"/>
                <a:gd name="T43" fmla="*/ 932 h 3073"/>
                <a:gd name="T44" fmla="*/ 460 w 893"/>
                <a:gd name="T45" fmla="*/ 746 h 3073"/>
                <a:gd name="T46" fmla="*/ 432 w 893"/>
                <a:gd name="T47" fmla="*/ 580 h 3073"/>
                <a:gd name="T48" fmla="*/ 395 w 893"/>
                <a:gd name="T49" fmla="*/ 436 h 3073"/>
                <a:gd name="T50" fmla="*/ 349 w 893"/>
                <a:gd name="T51" fmla="*/ 310 h 3073"/>
                <a:gd name="T52" fmla="*/ 294 w 893"/>
                <a:gd name="T53" fmla="*/ 202 h 3073"/>
                <a:gd name="T54" fmla="*/ 233 w 893"/>
                <a:gd name="T55" fmla="*/ 110 h 3073"/>
                <a:gd name="T56" fmla="*/ 169 w 893"/>
                <a:gd name="T57" fmla="*/ 33 h 3073"/>
                <a:gd name="T58" fmla="*/ 135 w 893"/>
                <a:gd name="T59" fmla="*/ 0 h 3073"/>
                <a:gd name="T60" fmla="*/ 173 w 893"/>
                <a:gd name="T61" fmla="*/ 6 h 3073"/>
                <a:gd name="T62" fmla="*/ 274 w 893"/>
                <a:gd name="T63" fmla="*/ 35 h 3073"/>
                <a:gd name="T64" fmla="*/ 393 w 893"/>
                <a:gd name="T65" fmla="*/ 89 h 3073"/>
                <a:gd name="T66" fmla="*/ 488 w 893"/>
                <a:gd name="T67" fmla="*/ 154 h 3073"/>
                <a:gd name="T68" fmla="*/ 552 w 893"/>
                <a:gd name="T69" fmla="*/ 209 h 3073"/>
                <a:gd name="T70" fmla="*/ 614 w 893"/>
                <a:gd name="T71" fmla="*/ 275 h 3073"/>
                <a:gd name="T72" fmla="*/ 673 w 893"/>
                <a:gd name="T73" fmla="*/ 354 h 3073"/>
                <a:gd name="T74" fmla="*/ 727 w 893"/>
                <a:gd name="T75" fmla="*/ 447 h 3073"/>
                <a:gd name="T76" fmla="*/ 776 w 893"/>
                <a:gd name="T77" fmla="*/ 553 h 3073"/>
                <a:gd name="T78" fmla="*/ 818 w 893"/>
                <a:gd name="T79" fmla="*/ 676 h 3073"/>
                <a:gd name="T80" fmla="*/ 851 w 893"/>
                <a:gd name="T81" fmla="*/ 814 h 3073"/>
                <a:gd name="T82" fmla="*/ 876 w 893"/>
                <a:gd name="T83" fmla="*/ 971 h 3073"/>
                <a:gd name="T84" fmla="*/ 887 w 893"/>
                <a:gd name="T85" fmla="*/ 1146 h 3073"/>
                <a:gd name="T86" fmla="*/ 889 w 893"/>
                <a:gd name="T87" fmla="*/ 1243 h 3073"/>
                <a:gd name="T88" fmla="*/ 893 w 893"/>
                <a:gd name="T89" fmla="*/ 1272 h 3073"/>
                <a:gd name="T90" fmla="*/ 883 w 893"/>
                <a:gd name="T91" fmla="*/ 1406 h 3073"/>
                <a:gd name="T92" fmla="*/ 856 w 893"/>
                <a:gd name="T93" fmla="*/ 1609 h 3073"/>
                <a:gd name="T94" fmla="*/ 811 w 893"/>
                <a:gd name="T95" fmla="*/ 1859 h 3073"/>
                <a:gd name="T96" fmla="*/ 749 w 893"/>
                <a:gd name="T97" fmla="*/ 2136 h 3073"/>
                <a:gd name="T98" fmla="*/ 670 w 893"/>
                <a:gd name="T99" fmla="*/ 2417 h 3073"/>
                <a:gd name="T100" fmla="*/ 601 w 893"/>
                <a:gd name="T101" fmla="*/ 2616 h 3073"/>
                <a:gd name="T102" fmla="*/ 549 w 893"/>
                <a:gd name="T103" fmla="*/ 2738 h 3073"/>
                <a:gd name="T104" fmla="*/ 496 w 893"/>
                <a:gd name="T105" fmla="*/ 2850 h 3073"/>
                <a:gd name="T106" fmla="*/ 437 w 893"/>
                <a:gd name="T107" fmla="*/ 2947 h 3073"/>
                <a:gd name="T108" fmla="*/ 406 w 893"/>
                <a:gd name="T109" fmla="*/ 2989 h 3073"/>
                <a:gd name="T110" fmla="*/ 393 w 893"/>
                <a:gd name="T111" fmla="*/ 3004 h 3073"/>
                <a:gd name="T112" fmla="*/ 363 w 893"/>
                <a:gd name="T113" fmla="*/ 3030 h 3073"/>
                <a:gd name="T114" fmla="*/ 314 w 893"/>
                <a:gd name="T115" fmla="*/ 3058 h 3073"/>
                <a:gd name="T116" fmla="*/ 239 w 893"/>
                <a:gd name="T117" fmla="*/ 3073 h 3073"/>
                <a:gd name="T118" fmla="*/ 182 w 893"/>
                <a:gd name="T119" fmla="*/ 3068 h 3073"/>
                <a:gd name="T120" fmla="*/ 144 w 893"/>
                <a:gd name="T121" fmla="*/ 3056 h 3073"/>
                <a:gd name="T122" fmla="*/ 125 w 893"/>
                <a:gd name="T123" fmla="*/ 3048 h 3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3" h="3073">
                  <a:moveTo>
                    <a:pt x="125" y="3048"/>
                  </a:moveTo>
                  <a:lnTo>
                    <a:pt x="105" y="3035"/>
                  </a:lnTo>
                  <a:lnTo>
                    <a:pt x="68" y="3004"/>
                  </a:lnTo>
                  <a:lnTo>
                    <a:pt x="38" y="2967"/>
                  </a:lnTo>
                  <a:lnTo>
                    <a:pt x="16" y="2924"/>
                  </a:lnTo>
                  <a:lnTo>
                    <a:pt x="9" y="2899"/>
                  </a:lnTo>
                  <a:lnTo>
                    <a:pt x="3" y="2876"/>
                  </a:lnTo>
                  <a:lnTo>
                    <a:pt x="0" y="2827"/>
                  </a:lnTo>
                  <a:lnTo>
                    <a:pt x="9" y="2780"/>
                  </a:lnTo>
                  <a:lnTo>
                    <a:pt x="26" y="2735"/>
                  </a:lnTo>
                  <a:lnTo>
                    <a:pt x="39" y="2713"/>
                  </a:lnTo>
                  <a:lnTo>
                    <a:pt x="66" y="2667"/>
                  </a:lnTo>
                  <a:lnTo>
                    <a:pt x="120" y="2565"/>
                  </a:lnTo>
                  <a:lnTo>
                    <a:pt x="193" y="2392"/>
                  </a:lnTo>
                  <a:lnTo>
                    <a:pt x="278" y="2134"/>
                  </a:lnTo>
                  <a:lnTo>
                    <a:pt x="349" y="1867"/>
                  </a:lnTo>
                  <a:lnTo>
                    <a:pt x="405" y="1606"/>
                  </a:lnTo>
                  <a:lnTo>
                    <a:pt x="447" y="1373"/>
                  </a:lnTo>
                  <a:lnTo>
                    <a:pt x="471" y="1185"/>
                  </a:lnTo>
                  <a:lnTo>
                    <a:pt x="478" y="1061"/>
                  </a:lnTo>
                  <a:lnTo>
                    <a:pt x="475" y="1034"/>
                  </a:lnTo>
                  <a:lnTo>
                    <a:pt x="474" y="932"/>
                  </a:lnTo>
                  <a:lnTo>
                    <a:pt x="460" y="746"/>
                  </a:lnTo>
                  <a:lnTo>
                    <a:pt x="432" y="580"/>
                  </a:lnTo>
                  <a:lnTo>
                    <a:pt x="395" y="436"/>
                  </a:lnTo>
                  <a:lnTo>
                    <a:pt x="349" y="310"/>
                  </a:lnTo>
                  <a:lnTo>
                    <a:pt x="294" y="202"/>
                  </a:lnTo>
                  <a:lnTo>
                    <a:pt x="233" y="110"/>
                  </a:lnTo>
                  <a:lnTo>
                    <a:pt x="169" y="33"/>
                  </a:lnTo>
                  <a:lnTo>
                    <a:pt x="135" y="0"/>
                  </a:lnTo>
                  <a:lnTo>
                    <a:pt x="173" y="6"/>
                  </a:lnTo>
                  <a:lnTo>
                    <a:pt x="274" y="35"/>
                  </a:lnTo>
                  <a:lnTo>
                    <a:pt x="393" y="89"/>
                  </a:lnTo>
                  <a:lnTo>
                    <a:pt x="488" y="154"/>
                  </a:lnTo>
                  <a:lnTo>
                    <a:pt x="552" y="209"/>
                  </a:lnTo>
                  <a:lnTo>
                    <a:pt x="614" y="275"/>
                  </a:lnTo>
                  <a:lnTo>
                    <a:pt x="673" y="354"/>
                  </a:lnTo>
                  <a:lnTo>
                    <a:pt x="727" y="447"/>
                  </a:lnTo>
                  <a:lnTo>
                    <a:pt x="776" y="553"/>
                  </a:lnTo>
                  <a:lnTo>
                    <a:pt x="818" y="676"/>
                  </a:lnTo>
                  <a:lnTo>
                    <a:pt x="851" y="814"/>
                  </a:lnTo>
                  <a:lnTo>
                    <a:pt x="876" y="971"/>
                  </a:lnTo>
                  <a:lnTo>
                    <a:pt x="887" y="1146"/>
                  </a:lnTo>
                  <a:lnTo>
                    <a:pt x="889" y="1243"/>
                  </a:lnTo>
                  <a:lnTo>
                    <a:pt x="893" y="1272"/>
                  </a:lnTo>
                  <a:lnTo>
                    <a:pt x="883" y="1406"/>
                  </a:lnTo>
                  <a:lnTo>
                    <a:pt x="856" y="1609"/>
                  </a:lnTo>
                  <a:lnTo>
                    <a:pt x="811" y="1859"/>
                  </a:lnTo>
                  <a:lnTo>
                    <a:pt x="749" y="2136"/>
                  </a:lnTo>
                  <a:lnTo>
                    <a:pt x="670" y="2417"/>
                  </a:lnTo>
                  <a:lnTo>
                    <a:pt x="601" y="2616"/>
                  </a:lnTo>
                  <a:lnTo>
                    <a:pt x="549" y="2738"/>
                  </a:lnTo>
                  <a:lnTo>
                    <a:pt x="496" y="2850"/>
                  </a:lnTo>
                  <a:lnTo>
                    <a:pt x="437" y="2947"/>
                  </a:lnTo>
                  <a:lnTo>
                    <a:pt x="406" y="2989"/>
                  </a:lnTo>
                  <a:lnTo>
                    <a:pt x="393" y="3004"/>
                  </a:lnTo>
                  <a:lnTo>
                    <a:pt x="363" y="3030"/>
                  </a:lnTo>
                  <a:lnTo>
                    <a:pt x="314" y="3058"/>
                  </a:lnTo>
                  <a:lnTo>
                    <a:pt x="239" y="3073"/>
                  </a:lnTo>
                  <a:lnTo>
                    <a:pt x="182" y="3068"/>
                  </a:lnTo>
                  <a:lnTo>
                    <a:pt x="144" y="3056"/>
                  </a:lnTo>
                  <a:lnTo>
                    <a:pt x="125" y="3048"/>
                  </a:lnTo>
                  <a:close/>
                </a:path>
              </a:pathLst>
            </a:custGeom>
            <a:solidFill>
              <a:srgbClr val="CBB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55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172529" y="1052423"/>
            <a:ext cx="11846943" cy="5805577"/>
          </a:xfrm>
          <a:prstGeom prst="round2SameRect">
            <a:avLst>
              <a:gd name="adj1" fmla="val 596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자유형 8">
            <a:extLst>
              <a:ext uri="{FF2B5EF4-FFF2-40B4-BE49-F238E27FC236}">
                <a16:creationId xmlns:a16="http://schemas.microsoft.com/office/drawing/2014/main" id="{351FD7D6-31B4-47DA-B386-7218977F38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>
              <a:lnSpc>
                <a:spcPct val="150000"/>
              </a:lnSpc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네이밍 컨벤션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0FEF1-9094-4A42-8EFC-D9C2CC3BC055}"/>
              </a:ext>
            </a:extLst>
          </p:cNvPr>
          <p:cNvSpPr txBox="1"/>
          <p:nvPr/>
        </p:nvSpPr>
        <p:spPr>
          <a:xfrm>
            <a:off x="1259840" y="1869440"/>
            <a:ext cx="985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네이밍 컨벤션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이름 규칙</a:t>
            </a: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클래스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첫글자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대문자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단어가 여러 개가 나오면 각단어의 첫 글자를 대문자로</a:t>
            </a:r>
          </a:p>
          <a:p>
            <a:r>
              <a:rPr lang="en-US" altLang="ko-KR" sz="2400" u="sng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ex) HelloWorld</a:t>
            </a: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첫글자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소문자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나머지는 클래스와 동일 </a:t>
            </a: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메서드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첫글자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소문자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나머지는 클래스와 동일</a:t>
            </a:r>
          </a:p>
          <a:p>
            <a:r>
              <a:rPr lang="en-US" altLang="ko-KR" sz="2400" u="sng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ex) </a:t>
            </a:r>
            <a:r>
              <a:rPr lang="en-US" altLang="ko-KR" sz="2400" u="sng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speedUp</a:t>
            </a:r>
            <a:endParaRPr lang="en-US" altLang="ko-KR" sz="2400" u="sng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상수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이름을 전부 대문자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단어와 단어 사이를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"_"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연결</a:t>
            </a:r>
          </a:p>
          <a:p>
            <a:r>
              <a:rPr lang="en-US" altLang="ko-KR" sz="2400" u="sng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ex) PI; MAX_VALUE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90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>
              <a:lnSpc>
                <a:spcPct val="150000"/>
              </a:lnSpc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네이밍 컨벤션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95EAC-6B9F-40EF-B083-142690F73FA6}"/>
              </a:ext>
            </a:extLst>
          </p:cNvPr>
          <p:cNvSpPr txBox="1"/>
          <p:nvPr/>
        </p:nvSpPr>
        <p:spPr>
          <a:xfrm>
            <a:off x="1259840" y="1869440"/>
            <a:ext cx="985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6D86D0-B611-4C03-9AA1-250C1E660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96" y="1485766"/>
            <a:ext cx="9510264" cy="50471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03B31E-3228-4B66-9016-DDC270DA0DBC}"/>
              </a:ext>
            </a:extLst>
          </p:cNvPr>
          <p:cNvSpPr/>
          <p:nvPr/>
        </p:nvSpPr>
        <p:spPr>
          <a:xfrm>
            <a:off x="2905760" y="4114800"/>
            <a:ext cx="8026400" cy="1788160"/>
          </a:xfrm>
          <a:prstGeom prst="rect">
            <a:avLst/>
          </a:prstGeom>
          <a:solidFill>
            <a:srgbClr val="666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03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>
              <a:lnSpc>
                <a:spcPct val="150000"/>
              </a:lnSpc>
            </a:pPr>
            <a:r>
              <a:rPr lang="ko-KR" altLang="en-US" sz="2800" i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익명클래스</a:t>
            </a:r>
            <a:endParaRPr lang="ko-KR" altLang="en-US" sz="280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E46B85-A822-43D6-A836-9EE20E3C3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6" y="1391704"/>
            <a:ext cx="6835394" cy="496867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63042C1-5678-4621-8091-F5DE97EC603F}"/>
              </a:ext>
            </a:extLst>
          </p:cNvPr>
          <p:cNvSpPr/>
          <p:nvPr/>
        </p:nvSpPr>
        <p:spPr>
          <a:xfrm>
            <a:off x="2550160" y="4013200"/>
            <a:ext cx="1209040" cy="294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50988-C770-4192-91E0-AF22F3D93F70}"/>
              </a:ext>
            </a:extLst>
          </p:cNvPr>
          <p:cNvSpPr txBox="1"/>
          <p:nvPr/>
        </p:nvSpPr>
        <p:spPr>
          <a:xfrm>
            <a:off x="7716520" y="1574584"/>
            <a:ext cx="3850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이름이 없는 클래스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즉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익명 클래스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여기선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Test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클래스를 부모로 가지는 자식 클래스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근거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@Override</a:t>
            </a: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출력된다는 점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부모는 자식을 받을 수 있으며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동일한 변수명을 갖는다면 자식의 변수를 사용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61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>
              <a:lnSpc>
                <a:spcPct val="150000"/>
              </a:lnSpc>
            </a:pPr>
            <a:r>
              <a:rPr lang="en-US" altLang="ko-KR" sz="2800" i="1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Contructor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3BEB6F-2612-4DBE-8F84-5B7E1B46C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" y="1361440"/>
            <a:ext cx="10711180" cy="5130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0718614-BF58-4D73-AECA-6B8EE526EF9E}"/>
              </a:ext>
            </a:extLst>
          </p:cNvPr>
          <p:cNvSpPr/>
          <p:nvPr/>
        </p:nvSpPr>
        <p:spPr>
          <a:xfrm>
            <a:off x="5669280" y="1280160"/>
            <a:ext cx="843280" cy="1198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51F6E-DA46-4D5D-BCD8-1ABB8ECB472D}"/>
              </a:ext>
            </a:extLst>
          </p:cNvPr>
          <p:cNvSpPr txBox="1"/>
          <p:nvPr/>
        </p:nvSpPr>
        <p:spPr>
          <a:xfrm>
            <a:off x="6786880" y="3708400"/>
            <a:ext cx="4886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모든 클래스는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Object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클래스를 상속받음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상속관계가 있는 경우 부모의 생성자가 먼저 호출되어 메모리에 대한 정보를 설정함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생성자내에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this(..) or super(..)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호출하는 코드가 존재하지 않으면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super()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생성자 호출 구문이 컴파일시에 자동 추가됨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CD3B01-B9F7-429F-93EC-CC399C224C8D}"/>
              </a:ext>
            </a:extLst>
          </p:cNvPr>
          <p:cNvSpPr/>
          <p:nvPr/>
        </p:nvSpPr>
        <p:spPr>
          <a:xfrm>
            <a:off x="6786880" y="3708400"/>
            <a:ext cx="4886960" cy="26619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1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 Area,  Stack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Area, Heap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28FF93-B0C2-4934-8D09-8DE921AB4723}"/>
              </a:ext>
            </a:extLst>
          </p:cNvPr>
          <p:cNvSpPr/>
          <p:nvPr/>
        </p:nvSpPr>
        <p:spPr>
          <a:xfrm>
            <a:off x="914400" y="1463040"/>
            <a:ext cx="3088640" cy="4663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Method Area</a:t>
            </a:r>
          </a:p>
          <a:p>
            <a:pPr algn="ctr"/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프로그램 실행 중 어떤 클래스가 사용되면</a:t>
            </a:r>
            <a:r>
              <a:rPr lang="en-US" altLang="ko-KR" dirty="0"/>
              <a:t>, JVM</a:t>
            </a:r>
            <a:r>
              <a:rPr lang="ko-KR" altLang="en-US" dirty="0"/>
              <a:t>은 해당 클래스의 클래스파일을 읽어서 분석하여 클래스에 대한 정보를 이곳에 저장함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AA5998-0582-45F2-A497-876ACE64EFB2}"/>
              </a:ext>
            </a:extLst>
          </p:cNvPr>
          <p:cNvSpPr/>
          <p:nvPr/>
        </p:nvSpPr>
        <p:spPr>
          <a:xfrm>
            <a:off x="4551680" y="1463040"/>
            <a:ext cx="3088640" cy="4663440"/>
          </a:xfrm>
          <a:prstGeom prst="rect">
            <a:avLst/>
          </a:prstGeom>
          <a:solidFill>
            <a:srgbClr val="6B676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Stack Area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매개변수</a:t>
            </a:r>
            <a:r>
              <a:rPr lang="en-US" altLang="ko-KR" dirty="0"/>
              <a:t>, </a:t>
            </a:r>
            <a:r>
              <a:rPr lang="ko-KR" altLang="en-US" dirty="0"/>
              <a:t>지역변수가 할당되는 공간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296242-1890-4F94-AB39-2BC7B2C0650A}"/>
              </a:ext>
            </a:extLst>
          </p:cNvPr>
          <p:cNvSpPr/>
          <p:nvPr/>
        </p:nvSpPr>
        <p:spPr>
          <a:xfrm>
            <a:off x="8188960" y="1463040"/>
            <a:ext cx="3088640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Heap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인스턴스가 생성되는 공간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27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 Area,  Stack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Area, Heap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D08BB5-8F94-4074-B9A4-7130875C8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60" y="1574800"/>
            <a:ext cx="5567680" cy="46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7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 Area,  Stack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Area, Heap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D08BB5-8F94-4074-B9A4-7130875C8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" y="1615440"/>
            <a:ext cx="5567680" cy="46596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EB8EDCF-5449-4122-94A6-189DDD28CAF7}"/>
              </a:ext>
            </a:extLst>
          </p:cNvPr>
          <p:cNvSpPr/>
          <p:nvPr/>
        </p:nvSpPr>
        <p:spPr>
          <a:xfrm>
            <a:off x="6224328" y="2198688"/>
            <a:ext cx="1005832" cy="8086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Ox10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DE8EF-2B53-4FFA-8E54-98EE575D825A}"/>
              </a:ext>
            </a:extLst>
          </p:cNvPr>
          <p:cNvCxnSpPr/>
          <p:nvPr/>
        </p:nvCxnSpPr>
        <p:spPr>
          <a:xfrm>
            <a:off x="7853677" y="1315720"/>
            <a:ext cx="0" cy="5212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8CDE76-278C-4189-AF9F-F4382D3AAA0E}"/>
              </a:ext>
            </a:extLst>
          </p:cNvPr>
          <p:cNvSpPr txBox="1"/>
          <p:nvPr/>
        </p:nvSpPr>
        <p:spPr>
          <a:xfrm>
            <a:off x="6085841" y="1315720"/>
            <a:ext cx="173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A66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Stack Area</a:t>
            </a:r>
            <a:endParaRPr lang="ko-KR" altLang="en-US" sz="2000" dirty="0">
              <a:solidFill>
                <a:srgbClr val="6A66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1AB1C-257F-4A38-BDE3-049C737E08B6}"/>
              </a:ext>
            </a:extLst>
          </p:cNvPr>
          <p:cNvSpPr txBox="1"/>
          <p:nvPr/>
        </p:nvSpPr>
        <p:spPr>
          <a:xfrm>
            <a:off x="9652014" y="1262251"/>
            <a:ext cx="1381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A6666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Heap</a:t>
            </a:r>
            <a:endParaRPr lang="ko-KR" altLang="en-US" sz="2000" dirty="0">
              <a:solidFill>
                <a:srgbClr val="6A6666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994B2-094C-4914-8E43-CF57088E2775}"/>
              </a:ext>
            </a:extLst>
          </p:cNvPr>
          <p:cNvSpPr txBox="1"/>
          <p:nvPr/>
        </p:nvSpPr>
        <p:spPr>
          <a:xfrm>
            <a:off x="6143040" y="1829356"/>
            <a:ext cx="80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head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7A5EB5-6F71-4611-B3EB-98CC2B0FBCFB}"/>
              </a:ext>
            </a:extLst>
          </p:cNvPr>
          <p:cNvSpPr/>
          <p:nvPr/>
        </p:nvSpPr>
        <p:spPr>
          <a:xfrm>
            <a:off x="8241153" y="2121278"/>
            <a:ext cx="1681433" cy="1723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 = 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next = Ox20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5ECE36-0C0B-48F7-9E9E-41FAA42454B5}"/>
              </a:ext>
            </a:extLst>
          </p:cNvPr>
          <p:cNvSpPr txBox="1"/>
          <p:nvPr/>
        </p:nvSpPr>
        <p:spPr>
          <a:xfrm>
            <a:off x="8194113" y="1751946"/>
            <a:ext cx="25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Ox10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81BF98-02F8-4FED-9CEE-F752360D09F8}"/>
              </a:ext>
            </a:extLst>
          </p:cNvPr>
          <p:cNvSpPr/>
          <p:nvPr/>
        </p:nvSpPr>
        <p:spPr>
          <a:xfrm>
            <a:off x="6234491" y="3623708"/>
            <a:ext cx="1005832" cy="8086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Ox30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25CD5-408D-48D7-BDA3-4CE8F1414A4D}"/>
              </a:ext>
            </a:extLst>
          </p:cNvPr>
          <p:cNvSpPr txBox="1"/>
          <p:nvPr/>
        </p:nvSpPr>
        <p:spPr>
          <a:xfrm>
            <a:off x="6153203" y="3254376"/>
            <a:ext cx="80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tail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1AD043-8592-4BC9-B935-50E46334AFB1}"/>
              </a:ext>
            </a:extLst>
          </p:cNvPr>
          <p:cNvSpPr/>
          <p:nvPr/>
        </p:nvSpPr>
        <p:spPr>
          <a:xfrm>
            <a:off x="8261471" y="4432380"/>
            <a:ext cx="1681433" cy="1723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 = 10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next = Ox30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F34A1-83AD-429D-B4EE-5E1F15F665AF}"/>
              </a:ext>
            </a:extLst>
          </p:cNvPr>
          <p:cNvSpPr txBox="1"/>
          <p:nvPr/>
        </p:nvSpPr>
        <p:spPr>
          <a:xfrm>
            <a:off x="8214431" y="4063048"/>
            <a:ext cx="25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Ox20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E51C74-4952-4FED-A6DD-A6B0E32715D3}"/>
              </a:ext>
            </a:extLst>
          </p:cNvPr>
          <p:cNvSpPr/>
          <p:nvPr/>
        </p:nvSpPr>
        <p:spPr>
          <a:xfrm>
            <a:off x="10193057" y="2141042"/>
            <a:ext cx="1681433" cy="1723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 = 20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next = null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196B1-5A7A-4141-91A5-10A3680C498B}"/>
              </a:ext>
            </a:extLst>
          </p:cNvPr>
          <p:cNvSpPr txBox="1"/>
          <p:nvPr/>
        </p:nvSpPr>
        <p:spPr>
          <a:xfrm>
            <a:off x="10146017" y="1771710"/>
            <a:ext cx="25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Ox30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A6CA47-272B-4C9B-BE68-244EF820B1A5}"/>
              </a:ext>
            </a:extLst>
          </p:cNvPr>
          <p:cNvSpPr/>
          <p:nvPr/>
        </p:nvSpPr>
        <p:spPr>
          <a:xfrm>
            <a:off x="6274985" y="5137944"/>
            <a:ext cx="1005832" cy="8086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Ox20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C45BA9-0886-457C-9324-02CBDF456CEF}"/>
              </a:ext>
            </a:extLst>
          </p:cNvPr>
          <p:cNvSpPr txBox="1"/>
          <p:nvPr/>
        </p:nvSpPr>
        <p:spPr>
          <a:xfrm>
            <a:off x="6224328" y="4768612"/>
            <a:ext cx="80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F658F4-9F7A-4C90-9929-8A6A4903C2EE}"/>
              </a:ext>
            </a:extLst>
          </p:cNvPr>
          <p:cNvSpPr/>
          <p:nvPr/>
        </p:nvSpPr>
        <p:spPr>
          <a:xfrm>
            <a:off x="5767123" y="1169730"/>
            <a:ext cx="6248400" cy="534924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9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65181" y="7565"/>
            <a:ext cx="4661639" cy="82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POWER POINT </a:t>
            </a:r>
            <a:r>
              <a:rPr lang="en-US" altLang="ko-KR" sz="24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Enjoy your stylish business and campus life with BIZCAM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72529" y="1052423"/>
            <a:ext cx="11846943" cy="5805577"/>
          </a:xfrm>
          <a:prstGeom prst="round2SameRect">
            <a:avLst>
              <a:gd name="adj1" fmla="val 596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E5961-D7C5-4B74-89DC-E5E9F59A8474}"/>
              </a:ext>
            </a:extLst>
          </p:cNvPr>
          <p:cNvSpPr txBox="1"/>
          <p:nvPr/>
        </p:nvSpPr>
        <p:spPr>
          <a:xfrm>
            <a:off x="5059680" y="3403600"/>
            <a:ext cx="713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144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6842</TotalTime>
  <Words>289</Words>
  <Application>Microsoft Office PowerPoint</Application>
  <PresentationFormat>와이드스크린</PresentationFormat>
  <Paragraphs>82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나눔스퀘어 Bold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kyujong Lee</cp:lastModifiedBy>
  <cp:revision>987</cp:revision>
  <dcterms:created xsi:type="dcterms:W3CDTF">2018-08-02T07:05:36Z</dcterms:created>
  <dcterms:modified xsi:type="dcterms:W3CDTF">2019-03-14T02:03:39Z</dcterms:modified>
</cp:coreProperties>
</file>