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261" r:id="rId3"/>
    <p:sldId id="384" r:id="rId4"/>
    <p:sldId id="262" r:id="rId5"/>
    <p:sldId id="289" r:id="rId6"/>
    <p:sldId id="304" r:id="rId7"/>
    <p:sldId id="303" r:id="rId8"/>
    <p:sldId id="309" r:id="rId9"/>
    <p:sldId id="290" r:id="rId10"/>
    <p:sldId id="313" r:id="rId11"/>
    <p:sldId id="257" r:id="rId12"/>
    <p:sldId id="314" r:id="rId13"/>
    <p:sldId id="266" r:id="rId14"/>
    <p:sldId id="263" r:id="rId15"/>
    <p:sldId id="259" r:id="rId16"/>
    <p:sldId id="267" r:id="rId17"/>
    <p:sldId id="260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385" r:id="rId32"/>
    <p:sldId id="386" r:id="rId33"/>
    <p:sldId id="317" r:id="rId34"/>
    <p:sldId id="383" r:id="rId35"/>
    <p:sldId id="316" r:id="rId36"/>
    <p:sldId id="322" r:id="rId37"/>
    <p:sldId id="326" r:id="rId38"/>
    <p:sldId id="327" r:id="rId39"/>
    <p:sldId id="331" r:id="rId40"/>
    <p:sldId id="333" r:id="rId41"/>
    <p:sldId id="340" r:id="rId42"/>
    <p:sldId id="341" r:id="rId43"/>
    <p:sldId id="342" r:id="rId44"/>
    <p:sldId id="346" r:id="rId45"/>
    <p:sldId id="348" r:id="rId46"/>
    <p:sldId id="349" r:id="rId47"/>
    <p:sldId id="347" r:id="rId48"/>
    <p:sldId id="351" r:id="rId49"/>
    <p:sldId id="352" r:id="rId50"/>
    <p:sldId id="387" r:id="rId51"/>
    <p:sldId id="389" r:id="rId52"/>
    <p:sldId id="353" r:id="rId53"/>
    <p:sldId id="357" r:id="rId54"/>
    <p:sldId id="358" r:id="rId55"/>
    <p:sldId id="355" r:id="rId56"/>
    <p:sldId id="360" r:id="rId57"/>
    <p:sldId id="361" r:id="rId58"/>
    <p:sldId id="381" r:id="rId59"/>
    <p:sldId id="362" r:id="rId60"/>
    <p:sldId id="363" r:id="rId61"/>
    <p:sldId id="371" r:id="rId62"/>
    <p:sldId id="373" r:id="rId63"/>
    <p:sldId id="374" r:id="rId64"/>
    <p:sldId id="375" r:id="rId65"/>
    <p:sldId id="377" r:id="rId66"/>
    <p:sldId id="378" r:id="rId67"/>
    <p:sldId id="380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888"/>
    <a:srgbClr val="003296"/>
    <a:srgbClr val="011F5E"/>
    <a:srgbClr val="FFCCFF"/>
    <a:srgbClr val="FF99FF"/>
    <a:srgbClr val="FAFCBA"/>
    <a:srgbClr val="0000FF"/>
    <a:srgbClr val="00920E"/>
    <a:srgbClr val="FFB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A7DAA8-DF78-46E9-94BD-7C4DEE6067CB}" v="3962" dt="2022-08-07T06:57:46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53" autoAdjust="0"/>
  </p:normalViewPr>
  <p:slideViewPr>
    <p:cSldViewPr snapToGrid="0">
      <p:cViewPr>
        <p:scale>
          <a:sx n="75" d="100"/>
          <a:sy n="75" d="100"/>
        </p:scale>
        <p:origin x="183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지은" userId="16be5d63-04f5-4c51-86fd-866ee62d74d5" providerId="ADAL" clId="{C36906BE-EF47-41F8-B0EE-E00F16AB9968}"/>
    <pc:docChg chg="undo custSel addSld delSld modSld">
      <pc:chgData name="신지은" userId="16be5d63-04f5-4c51-86fd-866ee62d74d5" providerId="ADAL" clId="{C36906BE-EF47-41F8-B0EE-E00F16AB9968}" dt="2022-08-07T07:03:00.663" v="31" actId="47"/>
      <pc:docMkLst>
        <pc:docMk/>
      </pc:docMkLst>
      <pc:sldChg chg="del">
        <pc:chgData name="신지은" userId="16be5d63-04f5-4c51-86fd-866ee62d74d5" providerId="ADAL" clId="{C36906BE-EF47-41F8-B0EE-E00F16AB9968}" dt="2022-08-07T07:00:21.549" v="0" actId="47"/>
        <pc:sldMkLst>
          <pc:docMk/>
          <pc:sldMk cId="4107014825" sldId="305"/>
        </pc:sldMkLst>
      </pc:sldChg>
      <pc:sldChg chg="del">
        <pc:chgData name="신지은" userId="16be5d63-04f5-4c51-86fd-866ee62d74d5" providerId="ADAL" clId="{C36906BE-EF47-41F8-B0EE-E00F16AB9968}" dt="2022-08-07T07:00:22.954" v="1" actId="47"/>
        <pc:sldMkLst>
          <pc:docMk/>
          <pc:sldMk cId="315517150" sldId="306"/>
        </pc:sldMkLst>
      </pc:sldChg>
      <pc:sldChg chg="del">
        <pc:chgData name="신지은" userId="16be5d63-04f5-4c51-86fd-866ee62d74d5" providerId="ADAL" clId="{C36906BE-EF47-41F8-B0EE-E00F16AB9968}" dt="2022-08-07T07:00:23.854" v="2" actId="47"/>
        <pc:sldMkLst>
          <pc:docMk/>
          <pc:sldMk cId="3736426299" sldId="307"/>
        </pc:sldMkLst>
      </pc:sldChg>
      <pc:sldChg chg="del">
        <pc:chgData name="신지은" userId="16be5d63-04f5-4c51-86fd-866ee62d74d5" providerId="ADAL" clId="{C36906BE-EF47-41F8-B0EE-E00F16AB9968}" dt="2022-08-07T07:00:25.068" v="3" actId="47"/>
        <pc:sldMkLst>
          <pc:docMk/>
          <pc:sldMk cId="170337276" sldId="308"/>
        </pc:sldMkLst>
      </pc:sldChg>
      <pc:sldChg chg="del">
        <pc:chgData name="신지은" userId="16be5d63-04f5-4c51-86fd-866ee62d74d5" providerId="ADAL" clId="{C36906BE-EF47-41F8-B0EE-E00F16AB9968}" dt="2022-08-07T07:00:31.991" v="4" actId="47"/>
        <pc:sldMkLst>
          <pc:docMk/>
          <pc:sldMk cId="2697180909" sldId="310"/>
        </pc:sldMkLst>
      </pc:sldChg>
      <pc:sldChg chg="del">
        <pc:chgData name="신지은" userId="16be5d63-04f5-4c51-86fd-866ee62d74d5" providerId="ADAL" clId="{C36906BE-EF47-41F8-B0EE-E00F16AB9968}" dt="2022-08-07T07:00:32.455" v="5" actId="47"/>
        <pc:sldMkLst>
          <pc:docMk/>
          <pc:sldMk cId="2506400023" sldId="311"/>
        </pc:sldMkLst>
      </pc:sldChg>
      <pc:sldChg chg="del">
        <pc:chgData name="신지은" userId="16be5d63-04f5-4c51-86fd-866ee62d74d5" providerId="ADAL" clId="{C36906BE-EF47-41F8-B0EE-E00F16AB9968}" dt="2022-08-07T07:00:34.106" v="6" actId="47"/>
        <pc:sldMkLst>
          <pc:docMk/>
          <pc:sldMk cId="3581330766" sldId="312"/>
        </pc:sldMkLst>
      </pc:sldChg>
      <pc:sldChg chg="delSp del mod">
        <pc:chgData name="신지은" userId="16be5d63-04f5-4c51-86fd-866ee62d74d5" providerId="ADAL" clId="{C36906BE-EF47-41F8-B0EE-E00F16AB9968}" dt="2022-08-07T07:01:14.031" v="8" actId="47"/>
        <pc:sldMkLst>
          <pc:docMk/>
          <pc:sldMk cId="1278399832" sldId="321"/>
        </pc:sldMkLst>
        <pc:spChg chg="del">
          <ac:chgData name="신지은" userId="16be5d63-04f5-4c51-86fd-866ee62d74d5" providerId="ADAL" clId="{C36906BE-EF47-41F8-B0EE-E00F16AB9968}" dt="2022-08-07T07:01:11.937" v="7" actId="478"/>
          <ac:spMkLst>
            <pc:docMk/>
            <pc:sldMk cId="1278399832" sldId="321"/>
            <ac:spMk id="2" creationId="{9CC9444F-F99C-C9FC-A048-006EDF39E536}"/>
          </ac:spMkLst>
        </pc:spChg>
        <pc:spChg chg="del">
          <ac:chgData name="신지은" userId="16be5d63-04f5-4c51-86fd-866ee62d74d5" providerId="ADAL" clId="{C36906BE-EF47-41F8-B0EE-E00F16AB9968}" dt="2022-08-07T07:01:11.937" v="7" actId="478"/>
          <ac:spMkLst>
            <pc:docMk/>
            <pc:sldMk cId="1278399832" sldId="321"/>
            <ac:spMk id="54" creationId="{74131C8A-9BFB-6EB6-0BC6-51FAE864374D}"/>
          </ac:spMkLst>
        </pc:spChg>
        <pc:spChg chg="del">
          <ac:chgData name="신지은" userId="16be5d63-04f5-4c51-86fd-866ee62d74d5" providerId="ADAL" clId="{C36906BE-EF47-41F8-B0EE-E00F16AB9968}" dt="2022-08-07T07:01:11.937" v="7" actId="478"/>
          <ac:spMkLst>
            <pc:docMk/>
            <pc:sldMk cId="1278399832" sldId="321"/>
            <ac:spMk id="55" creationId="{69B9BB79-608B-1E3A-1853-51068BBA50F2}"/>
          </ac:spMkLst>
        </pc:spChg>
        <pc:spChg chg="del">
          <ac:chgData name="신지은" userId="16be5d63-04f5-4c51-86fd-866ee62d74d5" providerId="ADAL" clId="{C36906BE-EF47-41F8-B0EE-E00F16AB9968}" dt="2022-08-07T07:01:11.937" v="7" actId="478"/>
          <ac:spMkLst>
            <pc:docMk/>
            <pc:sldMk cId="1278399832" sldId="321"/>
            <ac:spMk id="56" creationId="{513CF2D6-9EDE-C853-700F-AAFD4FAE1B75}"/>
          </ac:spMkLst>
        </pc:spChg>
      </pc:sldChg>
      <pc:sldChg chg="del">
        <pc:chgData name="신지은" userId="16be5d63-04f5-4c51-86fd-866ee62d74d5" providerId="ADAL" clId="{C36906BE-EF47-41F8-B0EE-E00F16AB9968}" dt="2022-08-07T07:01:21.668" v="9" actId="47"/>
        <pc:sldMkLst>
          <pc:docMk/>
          <pc:sldMk cId="3398797223" sldId="323"/>
        </pc:sldMkLst>
      </pc:sldChg>
      <pc:sldChg chg="del">
        <pc:chgData name="신지은" userId="16be5d63-04f5-4c51-86fd-866ee62d74d5" providerId="ADAL" clId="{C36906BE-EF47-41F8-B0EE-E00F16AB9968}" dt="2022-08-07T07:01:22.126" v="10" actId="47"/>
        <pc:sldMkLst>
          <pc:docMk/>
          <pc:sldMk cId="4101996252" sldId="324"/>
        </pc:sldMkLst>
      </pc:sldChg>
      <pc:sldChg chg="del">
        <pc:chgData name="신지은" userId="16be5d63-04f5-4c51-86fd-866ee62d74d5" providerId="ADAL" clId="{C36906BE-EF47-41F8-B0EE-E00F16AB9968}" dt="2022-08-07T07:01:22.651" v="11" actId="47"/>
        <pc:sldMkLst>
          <pc:docMk/>
          <pc:sldMk cId="2645204776" sldId="325"/>
        </pc:sldMkLst>
      </pc:sldChg>
      <pc:sldChg chg="del">
        <pc:chgData name="신지은" userId="16be5d63-04f5-4c51-86fd-866ee62d74d5" providerId="ADAL" clId="{C36906BE-EF47-41F8-B0EE-E00F16AB9968}" dt="2022-08-07T07:01:26.098" v="12" actId="47"/>
        <pc:sldMkLst>
          <pc:docMk/>
          <pc:sldMk cId="1696861353" sldId="328"/>
        </pc:sldMkLst>
      </pc:sldChg>
      <pc:sldChg chg="del">
        <pc:chgData name="신지은" userId="16be5d63-04f5-4c51-86fd-866ee62d74d5" providerId="ADAL" clId="{C36906BE-EF47-41F8-B0EE-E00F16AB9968}" dt="2022-08-07T07:01:34.200" v="13" actId="47"/>
        <pc:sldMkLst>
          <pc:docMk/>
          <pc:sldMk cId="1710748608" sldId="337"/>
        </pc:sldMkLst>
      </pc:sldChg>
      <pc:sldChg chg="del">
        <pc:chgData name="신지은" userId="16be5d63-04f5-4c51-86fd-866ee62d74d5" providerId="ADAL" clId="{C36906BE-EF47-41F8-B0EE-E00F16AB9968}" dt="2022-08-07T07:01:37.252" v="15" actId="47"/>
        <pc:sldMkLst>
          <pc:docMk/>
          <pc:sldMk cId="284298388" sldId="338"/>
        </pc:sldMkLst>
      </pc:sldChg>
      <pc:sldChg chg="del">
        <pc:chgData name="신지은" userId="16be5d63-04f5-4c51-86fd-866ee62d74d5" providerId="ADAL" clId="{C36906BE-EF47-41F8-B0EE-E00F16AB9968}" dt="2022-08-07T07:01:34.376" v="14" actId="47"/>
        <pc:sldMkLst>
          <pc:docMk/>
          <pc:sldMk cId="973502150" sldId="339"/>
        </pc:sldMkLst>
      </pc:sldChg>
      <pc:sldChg chg="del">
        <pc:chgData name="신지은" userId="16be5d63-04f5-4c51-86fd-866ee62d74d5" providerId="ADAL" clId="{C36906BE-EF47-41F8-B0EE-E00F16AB9968}" dt="2022-08-07T07:01:47.133" v="16" actId="47"/>
        <pc:sldMkLst>
          <pc:docMk/>
          <pc:sldMk cId="2007160895" sldId="344"/>
        </pc:sldMkLst>
      </pc:sldChg>
      <pc:sldChg chg="del">
        <pc:chgData name="신지은" userId="16be5d63-04f5-4c51-86fd-866ee62d74d5" providerId="ADAL" clId="{C36906BE-EF47-41F8-B0EE-E00F16AB9968}" dt="2022-08-07T07:01:48.706" v="17" actId="47"/>
        <pc:sldMkLst>
          <pc:docMk/>
          <pc:sldMk cId="3537963199" sldId="345"/>
        </pc:sldMkLst>
      </pc:sldChg>
      <pc:sldChg chg="add del">
        <pc:chgData name="신지은" userId="16be5d63-04f5-4c51-86fd-866ee62d74d5" providerId="ADAL" clId="{C36906BE-EF47-41F8-B0EE-E00F16AB9968}" dt="2022-08-07T07:01:51.116" v="19" actId="47"/>
        <pc:sldMkLst>
          <pc:docMk/>
          <pc:sldMk cId="3247325624" sldId="346"/>
        </pc:sldMkLst>
      </pc:sldChg>
      <pc:sldChg chg="modSp mod">
        <pc:chgData name="신지은" userId="16be5d63-04f5-4c51-86fd-866ee62d74d5" providerId="ADAL" clId="{C36906BE-EF47-41F8-B0EE-E00F16AB9968}" dt="2022-08-07T07:01:59.577" v="20" actId="208"/>
        <pc:sldMkLst>
          <pc:docMk/>
          <pc:sldMk cId="1285239577" sldId="348"/>
        </pc:sldMkLst>
        <pc:picChg chg="mod">
          <ac:chgData name="신지은" userId="16be5d63-04f5-4c51-86fd-866ee62d74d5" providerId="ADAL" clId="{C36906BE-EF47-41F8-B0EE-E00F16AB9968}" dt="2022-08-07T07:01:59.577" v="20" actId="208"/>
          <ac:picMkLst>
            <pc:docMk/>
            <pc:sldMk cId="1285239577" sldId="348"/>
            <ac:picMk id="3" creationId="{13C1FF85-1BF2-E7AF-960C-FE270B08B78D}"/>
          </ac:picMkLst>
        </pc:picChg>
      </pc:sldChg>
      <pc:sldChg chg="del">
        <pc:chgData name="신지은" userId="16be5d63-04f5-4c51-86fd-866ee62d74d5" providerId="ADAL" clId="{C36906BE-EF47-41F8-B0EE-E00F16AB9968}" dt="2022-08-07T07:02:08.394" v="21" actId="47"/>
        <pc:sldMkLst>
          <pc:docMk/>
          <pc:sldMk cId="4256530612" sldId="350"/>
        </pc:sldMkLst>
      </pc:sldChg>
      <pc:sldChg chg="del">
        <pc:chgData name="신지은" userId="16be5d63-04f5-4c51-86fd-866ee62d74d5" providerId="ADAL" clId="{C36906BE-EF47-41F8-B0EE-E00F16AB9968}" dt="2022-08-07T07:02:23.595" v="22" actId="47"/>
        <pc:sldMkLst>
          <pc:docMk/>
          <pc:sldMk cId="1082950188" sldId="356"/>
        </pc:sldMkLst>
      </pc:sldChg>
      <pc:sldChg chg="del">
        <pc:chgData name="신지은" userId="16be5d63-04f5-4c51-86fd-866ee62d74d5" providerId="ADAL" clId="{C36906BE-EF47-41F8-B0EE-E00F16AB9968}" dt="2022-08-07T07:02:38.492" v="23" actId="47"/>
        <pc:sldMkLst>
          <pc:docMk/>
          <pc:sldMk cId="573118001" sldId="364"/>
        </pc:sldMkLst>
      </pc:sldChg>
      <pc:sldChg chg="del">
        <pc:chgData name="신지은" userId="16be5d63-04f5-4c51-86fd-866ee62d74d5" providerId="ADAL" clId="{C36906BE-EF47-41F8-B0EE-E00F16AB9968}" dt="2022-08-07T07:02:47.571" v="29" actId="47"/>
        <pc:sldMkLst>
          <pc:docMk/>
          <pc:sldMk cId="1114476060" sldId="365"/>
        </pc:sldMkLst>
      </pc:sldChg>
      <pc:sldChg chg="del">
        <pc:chgData name="신지은" userId="16be5d63-04f5-4c51-86fd-866ee62d74d5" providerId="ADAL" clId="{C36906BE-EF47-41F8-B0EE-E00F16AB9968}" dt="2022-08-07T07:02:39.072" v="24" actId="47"/>
        <pc:sldMkLst>
          <pc:docMk/>
          <pc:sldMk cId="3101519574" sldId="367"/>
        </pc:sldMkLst>
      </pc:sldChg>
      <pc:sldChg chg="del">
        <pc:chgData name="신지은" userId="16be5d63-04f5-4c51-86fd-866ee62d74d5" providerId="ADAL" clId="{C36906BE-EF47-41F8-B0EE-E00F16AB9968}" dt="2022-08-07T07:02:40.129" v="25" actId="47"/>
        <pc:sldMkLst>
          <pc:docMk/>
          <pc:sldMk cId="3777819609" sldId="368"/>
        </pc:sldMkLst>
      </pc:sldChg>
      <pc:sldChg chg="del">
        <pc:chgData name="신지은" userId="16be5d63-04f5-4c51-86fd-866ee62d74d5" providerId="ADAL" clId="{C36906BE-EF47-41F8-B0EE-E00F16AB9968}" dt="2022-08-07T07:02:41.936" v="26" actId="47"/>
        <pc:sldMkLst>
          <pc:docMk/>
          <pc:sldMk cId="1804504608" sldId="370"/>
        </pc:sldMkLst>
      </pc:sldChg>
      <pc:sldChg chg="add del">
        <pc:chgData name="신지은" userId="16be5d63-04f5-4c51-86fd-866ee62d74d5" providerId="ADAL" clId="{C36906BE-EF47-41F8-B0EE-E00F16AB9968}" dt="2022-08-07T07:02:44.219" v="28" actId="47"/>
        <pc:sldMkLst>
          <pc:docMk/>
          <pc:sldMk cId="4262750461" sldId="371"/>
        </pc:sldMkLst>
      </pc:sldChg>
      <pc:sldChg chg="del">
        <pc:chgData name="신지은" userId="16be5d63-04f5-4c51-86fd-866ee62d74d5" providerId="ADAL" clId="{C36906BE-EF47-41F8-B0EE-E00F16AB9968}" dt="2022-08-07T07:02:56.303" v="30" actId="47"/>
        <pc:sldMkLst>
          <pc:docMk/>
          <pc:sldMk cId="1185218361" sldId="376"/>
        </pc:sldMkLst>
      </pc:sldChg>
      <pc:sldChg chg="del">
        <pc:chgData name="신지은" userId="16be5d63-04f5-4c51-86fd-866ee62d74d5" providerId="ADAL" clId="{C36906BE-EF47-41F8-B0EE-E00F16AB9968}" dt="2022-08-07T07:03:00.663" v="31" actId="47"/>
        <pc:sldMkLst>
          <pc:docMk/>
          <pc:sldMk cId="3708875305" sldId="379"/>
        </pc:sldMkLst>
      </pc:sldChg>
    </pc:docChg>
  </pc:docChgLst>
  <pc:docChgLst>
    <pc:chgData name="신지은" userId="16be5d63-04f5-4c51-86fd-866ee62d74d5" providerId="ADAL" clId="{B5A7DAA8-DF78-46E9-94BD-7C4DEE6067CB}"/>
    <pc:docChg chg="undo redo custSel addSld delSld modSld sldOrd">
      <pc:chgData name="신지은" userId="16be5d63-04f5-4c51-86fd-866ee62d74d5" providerId="ADAL" clId="{B5A7DAA8-DF78-46E9-94BD-7C4DEE6067CB}" dt="2022-08-07T06:58:35.577" v="26274" actId="20577"/>
      <pc:docMkLst>
        <pc:docMk/>
      </pc:docMkLst>
      <pc:sldChg chg="addSp delSp modSp mod setBg">
        <pc:chgData name="신지은" userId="16be5d63-04f5-4c51-86fd-866ee62d74d5" providerId="ADAL" clId="{B5A7DAA8-DF78-46E9-94BD-7C4DEE6067CB}" dt="2022-08-06T15:41:13.862" v="24580" actId="208"/>
        <pc:sldMkLst>
          <pc:docMk/>
          <pc:sldMk cId="0" sldId="256"/>
        </pc:sldMkLst>
        <pc:spChg chg="add mod">
          <ac:chgData name="신지은" userId="16be5d63-04f5-4c51-86fd-866ee62d74d5" providerId="ADAL" clId="{B5A7DAA8-DF78-46E9-94BD-7C4DEE6067CB}" dt="2022-08-06T15:36:33.336" v="24499" actId="207"/>
          <ac:spMkLst>
            <pc:docMk/>
            <pc:sldMk cId="0" sldId="256"/>
            <ac:spMk id="2" creationId="{748663C7-1B56-34B1-7479-06A0C4100168}"/>
          </ac:spMkLst>
        </pc:spChg>
        <pc:spChg chg="add del mod">
          <ac:chgData name="신지은" userId="16be5d63-04f5-4c51-86fd-866ee62d74d5" providerId="ADAL" clId="{B5A7DAA8-DF78-46E9-94BD-7C4DEE6067CB}" dt="2022-07-31T11:20:50.662" v="36" actId="478"/>
          <ac:spMkLst>
            <pc:docMk/>
            <pc:sldMk cId="0" sldId="256"/>
            <ac:spMk id="3" creationId="{8AB63261-B20C-36B3-304B-C0AA1D1D3EB6}"/>
          </ac:spMkLst>
        </pc:spChg>
        <pc:spChg chg="add mod">
          <ac:chgData name="신지은" userId="16be5d63-04f5-4c51-86fd-866ee62d74d5" providerId="ADAL" clId="{B5A7DAA8-DF78-46E9-94BD-7C4DEE6067CB}" dt="2022-08-06T15:39:00.676" v="24579" actId="1038"/>
          <ac:spMkLst>
            <pc:docMk/>
            <pc:sldMk cId="0" sldId="256"/>
            <ac:spMk id="3" creationId="{FF1EC5F1-1F7C-086C-2B68-E70C8869BA3A}"/>
          </ac:spMkLst>
        </pc:spChg>
        <pc:spChg chg="add del mod ord">
          <ac:chgData name="신지은" userId="16be5d63-04f5-4c51-86fd-866ee62d74d5" providerId="ADAL" clId="{B5A7DAA8-DF78-46E9-94BD-7C4DEE6067CB}" dt="2022-08-06T15:34:23.695" v="24471" actId="478"/>
          <ac:spMkLst>
            <pc:docMk/>
            <pc:sldMk cId="0" sldId="256"/>
            <ac:spMk id="4" creationId="{68B153D5-7032-7A47-5B7F-95225A5E5D77}"/>
          </ac:spMkLst>
        </pc:spChg>
        <pc:spChg chg="add mod ord">
          <ac:chgData name="신지은" userId="16be5d63-04f5-4c51-86fd-866ee62d74d5" providerId="ADAL" clId="{B5A7DAA8-DF78-46E9-94BD-7C4DEE6067CB}" dt="2022-08-06T15:39:00.676" v="24579" actId="1038"/>
          <ac:spMkLst>
            <pc:docMk/>
            <pc:sldMk cId="0" sldId="256"/>
            <ac:spMk id="5" creationId="{8FB437FB-7676-6DBB-FD47-689FF713D80F}"/>
          </ac:spMkLst>
        </pc:spChg>
        <pc:spChg chg="del mod">
          <ac:chgData name="신지은" userId="16be5d63-04f5-4c51-86fd-866ee62d74d5" providerId="ADAL" clId="{B5A7DAA8-DF78-46E9-94BD-7C4DEE6067CB}" dt="2022-07-31T11:20:48.883" v="35" actId="478"/>
          <ac:spMkLst>
            <pc:docMk/>
            <pc:sldMk cId="0" sldId="256"/>
            <ac:spMk id="6" creationId="{A1B1E328-EF7A-87E1-A0F5-B93C0A0841A4}"/>
          </ac:spMkLst>
        </pc:spChg>
        <pc:spChg chg="add mod ord">
          <ac:chgData name="신지은" userId="16be5d63-04f5-4c51-86fd-866ee62d74d5" providerId="ADAL" clId="{B5A7DAA8-DF78-46E9-94BD-7C4DEE6067CB}" dt="2022-08-06T15:39:00.676" v="24579" actId="1038"/>
          <ac:spMkLst>
            <pc:docMk/>
            <pc:sldMk cId="0" sldId="256"/>
            <ac:spMk id="6" creationId="{BFEB8C9C-B77E-A625-8F98-D771859F4ABA}"/>
          </ac:spMkLst>
        </pc:spChg>
        <pc:spChg chg="del mod">
          <ac:chgData name="신지은" userId="16be5d63-04f5-4c51-86fd-866ee62d74d5" providerId="ADAL" clId="{B5A7DAA8-DF78-46E9-94BD-7C4DEE6067CB}" dt="2022-07-31T11:20:46.761" v="34" actId="478"/>
          <ac:spMkLst>
            <pc:docMk/>
            <pc:sldMk cId="0" sldId="256"/>
            <ac:spMk id="8" creationId="{2F7B33D3-9F39-0419-9A39-8EF918B7E030}"/>
          </ac:spMkLst>
        </pc:spChg>
        <pc:picChg chg="add del mod">
          <ac:chgData name="신지은" userId="16be5d63-04f5-4c51-86fd-866ee62d74d5" providerId="ADAL" clId="{B5A7DAA8-DF78-46E9-94BD-7C4DEE6067CB}" dt="2022-08-06T15:34:25.239" v="24472" actId="478"/>
          <ac:picMkLst>
            <pc:docMk/>
            <pc:sldMk cId="0" sldId="256"/>
            <ac:picMk id="1026" creationId="{8A65D23E-080B-739C-D593-27868B1BBCA8}"/>
          </ac:picMkLst>
        </pc:picChg>
        <pc:picChg chg="add mod">
          <ac:chgData name="신지은" userId="16be5d63-04f5-4c51-86fd-866ee62d74d5" providerId="ADAL" clId="{B5A7DAA8-DF78-46E9-94BD-7C4DEE6067CB}" dt="2022-08-06T15:35:13.051" v="24489" actId="14100"/>
          <ac:picMkLst>
            <pc:docMk/>
            <pc:sldMk cId="0" sldId="256"/>
            <ac:picMk id="1028" creationId="{02B0709C-1F4A-C890-F9EA-6628C306D01F}"/>
          </ac:picMkLst>
        </pc:picChg>
        <pc:cxnChg chg="add mod ord">
          <ac:chgData name="신지은" userId="16be5d63-04f5-4c51-86fd-866ee62d74d5" providerId="ADAL" clId="{B5A7DAA8-DF78-46E9-94BD-7C4DEE6067CB}" dt="2022-08-06T15:41:13.862" v="24580" actId="208"/>
          <ac:cxnSpMkLst>
            <pc:docMk/>
            <pc:sldMk cId="0" sldId="256"/>
            <ac:cxnSpMk id="9" creationId="{384E4431-358C-4A41-E0D2-940CFC4C127D}"/>
          </ac:cxnSpMkLst>
        </pc:cxnChg>
      </pc:sldChg>
      <pc:sldChg chg="addSp delSp modSp mod">
        <pc:chgData name="신지은" userId="16be5d63-04f5-4c51-86fd-866ee62d74d5" providerId="ADAL" clId="{B5A7DAA8-DF78-46E9-94BD-7C4DEE6067CB}" dt="2022-08-06T15:41:32.585" v="24596"/>
        <pc:sldMkLst>
          <pc:docMk/>
          <pc:sldMk cId="0" sldId="257"/>
        </pc:sldMkLst>
        <pc:spChg chg="del mod">
          <ac:chgData name="신지은" userId="16be5d63-04f5-4c51-86fd-866ee62d74d5" providerId="ADAL" clId="{B5A7DAA8-DF78-46E9-94BD-7C4DEE6067CB}" dt="2022-07-31T14:12:07.262" v="4616" actId="478"/>
          <ac:spMkLst>
            <pc:docMk/>
            <pc:sldMk cId="0" sldId="257"/>
            <ac:spMk id="8" creationId="{70314AEC-4A6C-DAEE-6162-CD943FA2A2CC}"/>
          </ac:spMkLst>
        </pc:spChg>
        <pc:spChg chg="del mod">
          <ac:chgData name="신지은" userId="16be5d63-04f5-4c51-86fd-866ee62d74d5" providerId="ADAL" clId="{B5A7DAA8-DF78-46E9-94BD-7C4DEE6067CB}" dt="2022-07-31T14:12:07.262" v="4616" actId="478"/>
          <ac:spMkLst>
            <pc:docMk/>
            <pc:sldMk cId="0" sldId="257"/>
            <ac:spMk id="9" creationId="{70AD8B51-045B-D57D-19B1-DEE8B0DEB78E}"/>
          </ac:spMkLst>
        </pc:spChg>
        <pc:spChg chg="del mod">
          <ac:chgData name="신지은" userId="16be5d63-04f5-4c51-86fd-866ee62d74d5" providerId="ADAL" clId="{B5A7DAA8-DF78-46E9-94BD-7C4DEE6067CB}" dt="2022-07-31T14:12:07.262" v="4616" actId="478"/>
          <ac:spMkLst>
            <pc:docMk/>
            <pc:sldMk cId="0" sldId="257"/>
            <ac:spMk id="10" creationId="{19D1CC75-FEA6-5807-4AFA-516878BBEF11}"/>
          </ac:spMkLst>
        </pc:spChg>
        <pc:spChg chg="del mod">
          <ac:chgData name="신지은" userId="16be5d63-04f5-4c51-86fd-866ee62d74d5" providerId="ADAL" clId="{B5A7DAA8-DF78-46E9-94BD-7C4DEE6067CB}" dt="2022-07-31T14:12:07.262" v="4616" actId="478"/>
          <ac:spMkLst>
            <pc:docMk/>
            <pc:sldMk cId="0" sldId="257"/>
            <ac:spMk id="11" creationId="{2B6ED9C5-A2A8-71CC-7528-176A52984742}"/>
          </ac:spMkLst>
        </pc:spChg>
        <pc:spChg chg="add mod">
          <ac:chgData name="신지은" userId="16be5d63-04f5-4c51-86fd-866ee62d74d5" providerId="ADAL" clId="{B5A7DAA8-DF78-46E9-94BD-7C4DEE6067CB}" dt="2022-07-31T14:11:55.297" v="4612"/>
          <ac:spMkLst>
            <pc:docMk/>
            <pc:sldMk cId="0" sldId="257"/>
            <ac:spMk id="12" creationId="{CE4A8489-86D7-87EC-E63D-826789AE4DEE}"/>
          </ac:spMkLst>
        </pc:spChg>
        <pc:spChg chg="del mod">
          <ac:chgData name="신지은" userId="16be5d63-04f5-4c51-86fd-866ee62d74d5" providerId="ADAL" clId="{B5A7DAA8-DF78-46E9-94BD-7C4DEE6067CB}" dt="2022-07-31T14:11:59.740" v="4613" actId="478"/>
          <ac:spMkLst>
            <pc:docMk/>
            <pc:sldMk cId="0" sldId="257"/>
            <ac:spMk id="13" creationId="{40AE4F18-98CB-84F5-9814-F7FDFFFD6403}"/>
          </ac:spMkLst>
        </pc:spChg>
        <pc:picChg chg="del">
          <ac:chgData name="신지은" userId="16be5d63-04f5-4c51-86fd-866ee62d74d5" providerId="ADAL" clId="{B5A7DAA8-DF78-46E9-94BD-7C4DEE6067CB}" dt="2022-07-31T14:12:03.843" v="4614" actId="478"/>
          <ac:picMkLst>
            <pc:docMk/>
            <pc:sldMk cId="0" sldId="257"/>
            <ac:picMk id="1026" creationId="{B948260A-E693-3306-C20A-0F2DBEE84B2B}"/>
          </ac:picMkLst>
        </pc:picChg>
        <pc:cxnChg chg="add mod">
          <ac:chgData name="신지은" userId="16be5d63-04f5-4c51-86fd-866ee62d74d5" providerId="ADAL" clId="{B5A7DAA8-DF78-46E9-94BD-7C4DEE6067CB}" dt="2022-08-06T15:41:32.585" v="24596"/>
          <ac:cxnSpMkLst>
            <pc:docMk/>
            <pc:sldMk cId="0" sldId="257"/>
            <ac:cxnSpMk id="5" creationId="{C7FF9CD7-1097-1162-7C3B-D43373B9BCC8}"/>
          </ac:cxnSpMkLst>
        </pc:cxnChg>
      </pc:sldChg>
      <pc:sldChg chg="del">
        <pc:chgData name="신지은" userId="16be5d63-04f5-4c51-86fd-866ee62d74d5" providerId="ADAL" clId="{B5A7DAA8-DF78-46E9-94BD-7C4DEE6067CB}" dt="2022-07-31T14:06:16.381" v="4182" actId="47"/>
        <pc:sldMkLst>
          <pc:docMk/>
          <pc:sldMk cId="0" sldId="258"/>
        </pc:sldMkLst>
      </pc:sldChg>
      <pc:sldChg chg="addSp delSp modSp mod">
        <pc:chgData name="신지은" userId="16be5d63-04f5-4c51-86fd-866ee62d74d5" providerId="ADAL" clId="{B5A7DAA8-DF78-46E9-94BD-7C4DEE6067CB}" dt="2022-08-06T15:48:31.974" v="24772" actId="20577"/>
        <pc:sldMkLst>
          <pc:docMk/>
          <pc:sldMk cId="0" sldId="259"/>
        </pc:sldMkLst>
        <pc:spChg chg="mod">
          <ac:chgData name="신지은" userId="16be5d63-04f5-4c51-86fd-866ee62d74d5" providerId="ADAL" clId="{B5A7DAA8-DF78-46E9-94BD-7C4DEE6067CB}" dt="2022-08-06T15:48:31.974" v="24772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신지은" userId="16be5d63-04f5-4c51-86fd-866ee62d74d5" providerId="ADAL" clId="{B5A7DAA8-DF78-46E9-94BD-7C4DEE6067CB}" dt="2022-07-31T14:37:40.011" v="5289" actId="208"/>
          <ac:spMkLst>
            <pc:docMk/>
            <pc:sldMk cId="0" sldId="259"/>
            <ac:spMk id="5" creationId="{13E1F46F-7833-1184-3DBF-743D35C6B8B4}"/>
          </ac:spMkLst>
        </pc:spChg>
        <pc:spChg chg="mod">
          <ac:chgData name="신지은" userId="16be5d63-04f5-4c51-86fd-866ee62d74d5" providerId="ADAL" clId="{B5A7DAA8-DF78-46E9-94BD-7C4DEE6067CB}" dt="2022-07-31T14:37:48.810" v="5290" actId="113"/>
          <ac:spMkLst>
            <pc:docMk/>
            <pc:sldMk cId="0" sldId="259"/>
            <ac:spMk id="11" creationId="{50A3083B-A575-00B2-CAA3-F1BBD4014763}"/>
          </ac:spMkLst>
        </pc:spChg>
        <pc:spChg chg="mod">
          <ac:chgData name="신지은" userId="16be5d63-04f5-4c51-86fd-866ee62d74d5" providerId="ADAL" clId="{B5A7DAA8-DF78-46E9-94BD-7C4DEE6067CB}" dt="2022-07-31T14:41:24.344" v="5395" actId="1035"/>
          <ac:spMkLst>
            <pc:docMk/>
            <pc:sldMk cId="0" sldId="259"/>
            <ac:spMk id="12" creationId="{DDA62A93-09FC-A7CF-EF16-2975A9FC4098}"/>
          </ac:spMkLst>
        </pc:spChg>
        <pc:spChg chg="mod">
          <ac:chgData name="신지은" userId="16be5d63-04f5-4c51-86fd-866ee62d74d5" providerId="ADAL" clId="{B5A7DAA8-DF78-46E9-94BD-7C4DEE6067CB}" dt="2022-07-31T14:41:17.978" v="5379" actId="1035"/>
          <ac:spMkLst>
            <pc:docMk/>
            <pc:sldMk cId="0" sldId="259"/>
            <ac:spMk id="13" creationId="{DA0F9C30-2768-7C85-4EF7-41226D04A4B8}"/>
          </ac:spMkLst>
        </pc:spChg>
        <pc:spChg chg="mod">
          <ac:chgData name="신지은" userId="16be5d63-04f5-4c51-86fd-866ee62d74d5" providerId="ADAL" clId="{B5A7DAA8-DF78-46E9-94BD-7C4DEE6067CB}" dt="2022-07-31T14:41:24.344" v="5395" actId="1035"/>
          <ac:spMkLst>
            <pc:docMk/>
            <pc:sldMk cId="0" sldId="259"/>
            <ac:spMk id="14" creationId="{1BEDB1EE-8DC0-F7AB-3280-19D6F55E5835}"/>
          </ac:spMkLst>
        </pc:spChg>
        <pc:spChg chg="del mod">
          <ac:chgData name="신지은" userId="16be5d63-04f5-4c51-86fd-866ee62d74d5" providerId="ADAL" clId="{B5A7DAA8-DF78-46E9-94BD-7C4DEE6067CB}" dt="2022-07-31T14:37:02.260" v="5254" actId="478"/>
          <ac:spMkLst>
            <pc:docMk/>
            <pc:sldMk cId="0" sldId="259"/>
            <ac:spMk id="15" creationId="{9EC4ACB9-CA8A-C324-7928-68DDDA4386F5}"/>
          </ac:spMkLst>
        </pc:spChg>
        <pc:spChg chg="add mod">
          <ac:chgData name="신지은" userId="16be5d63-04f5-4c51-86fd-866ee62d74d5" providerId="ADAL" clId="{B5A7DAA8-DF78-46E9-94BD-7C4DEE6067CB}" dt="2022-07-31T14:37:12.538" v="5281"/>
          <ac:spMkLst>
            <pc:docMk/>
            <pc:sldMk cId="0" sldId="259"/>
            <ac:spMk id="16" creationId="{59371338-2A7E-76F6-74D6-A7202EA99C7B}"/>
          </ac:spMkLst>
        </pc:spChg>
        <pc:picChg chg="mod">
          <ac:chgData name="신지은" userId="16be5d63-04f5-4c51-86fd-866ee62d74d5" providerId="ADAL" clId="{B5A7DAA8-DF78-46E9-94BD-7C4DEE6067CB}" dt="2022-07-31T14:41:12.978" v="5372" actId="14100"/>
          <ac:picMkLst>
            <pc:docMk/>
            <pc:sldMk cId="0" sldId="259"/>
            <ac:picMk id="9" creationId="{894FEF22-EC24-775D-E3D5-88D7F5668C9D}"/>
          </ac:picMkLst>
        </pc:picChg>
        <pc:cxnChg chg="add mod">
          <ac:chgData name="신지은" userId="16be5d63-04f5-4c51-86fd-866ee62d74d5" providerId="ADAL" clId="{B5A7DAA8-DF78-46E9-94BD-7C4DEE6067CB}" dt="2022-08-06T15:41:33.834" v="24600"/>
          <ac:cxnSpMkLst>
            <pc:docMk/>
            <pc:sldMk cId="0" sldId="259"/>
            <ac:cxnSpMk id="15" creationId="{A2FE1FAC-3597-78CC-E440-1F9A63AD3879}"/>
          </ac:cxnSpMkLst>
        </pc:cxnChg>
      </pc:sldChg>
      <pc:sldChg chg="addSp modSp mod">
        <pc:chgData name="신지은" userId="16be5d63-04f5-4c51-86fd-866ee62d74d5" providerId="ADAL" clId="{B5A7DAA8-DF78-46E9-94BD-7C4DEE6067CB}" dt="2022-08-06T15:41:34.519" v="24602"/>
        <pc:sldMkLst>
          <pc:docMk/>
          <pc:sldMk cId="0" sldId="260"/>
        </pc:sldMkLst>
        <pc:spChg chg="mod">
          <ac:chgData name="신지은" userId="16be5d63-04f5-4c51-86fd-866ee62d74d5" providerId="ADAL" clId="{B5A7DAA8-DF78-46E9-94BD-7C4DEE6067CB}" dt="2022-07-31T14:39:44.498" v="5338" actId="20577"/>
          <ac:spMkLst>
            <pc:docMk/>
            <pc:sldMk cId="0" sldId="260"/>
            <ac:spMk id="8" creationId="{BE771120-FB8F-EB9E-6E99-6D0240B379E9}"/>
          </ac:spMkLst>
        </pc:spChg>
        <pc:spChg chg="mod">
          <ac:chgData name="신지은" userId="16be5d63-04f5-4c51-86fd-866ee62d74d5" providerId="ADAL" clId="{B5A7DAA8-DF78-46E9-94BD-7C4DEE6067CB}" dt="2022-07-31T14:39:33.352" v="5336" actId="113"/>
          <ac:spMkLst>
            <pc:docMk/>
            <pc:sldMk cId="0" sldId="260"/>
            <ac:spMk id="9" creationId="{6263AB61-40E9-E8A8-7B10-679660307ABC}"/>
          </ac:spMkLst>
        </pc:spChg>
        <pc:spChg chg="mod">
          <ac:chgData name="신지은" userId="16be5d63-04f5-4c51-86fd-866ee62d74d5" providerId="ADAL" clId="{B5A7DAA8-DF78-46E9-94BD-7C4DEE6067CB}" dt="2022-07-31T14:39:46.297" v="5339" actId="20577"/>
          <ac:spMkLst>
            <pc:docMk/>
            <pc:sldMk cId="0" sldId="260"/>
            <ac:spMk id="10" creationId="{1FB3D3EB-02C3-17CA-18B5-1687D2A5C740}"/>
          </ac:spMkLst>
        </pc:spChg>
        <pc:spChg chg="mod">
          <ac:chgData name="신지은" userId="16be5d63-04f5-4c51-86fd-866ee62d74d5" providerId="ADAL" clId="{B5A7DAA8-DF78-46E9-94BD-7C4DEE6067CB}" dt="2022-07-31T14:39:47.343" v="5340" actId="20577"/>
          <ac:spMkLst>
            <pc:docMk/>
            <pc:sldMk cId="0" sldId="260"/>
            <ac:spMk id="14" creationId="{C8E610F9-3236-72FA-AF73-9CBFEEE5A415}"/>
          </ac:spMkLst>
        </pc:spChg>
        <pc:cxnChg chg="add mod">
          <ac:chgData name="신지은" userId="16be5d63-04f5-4c51-86fd-866ee62d74d5" providerId="ADAL" clId="{B5A7DAA8-DF78-46E9-94BD-7C4DEE6067CB}" dt="2022-08-06T15:41:34.519" v="24602"/>
          <ac:cxnSpMkLst>
            <pc:docMk/>
            <pc:sldMk cId="0" sldId="260"/>
            <ac:cxnSpMk id="15" creationId="{8363CAC1-D942-BC22-60AF-4B4F4E476865}"/>
          </ac:cxnSpMkLst>
        </pc:cxnChg>
      </pc:sldChg>
      <pc:sldChg chg="addSp delSp modSp mod">
        <pc:chgData name="신지은" userId="16be5d63-04f5-4c51-86fd-866ee62d74d5" providerId="ADAL" clId="{B5A7DAA8-DF78-46E9-94BD-7C4DEE6067CB}" dt="2022-08-06T15:47:30.618" v="24729"/>
        <pc:sldMkLst>
          <pc:docMk/>
          <pc:sldMk cId="909656624" sldId="261"/>
        </pc:sldMkLst>
        <pc:spChg chg="mod">
          <ac:chgData name="신지은" userId="16be5d63-04f5-4c51-86fd-866ee62d74d5" providerId="ADAL" clId="{B5A7DAA8-DF78-46E9-94BD-7C4DEE6067CB}" dt="2022-08-06T15:28:08.471" v="24368" actId="207"/>
          <ac:spMkLst>
            <pc:docMk/>
            <pc:sldMk cId="909656624" sldId="261"/>
            <ac:spMk id="3" creationId="{93931615-8551-DB89-03E3-435B255ACFB8}"/>
          </ac:spMkLst>
        </pc:spChg>
        <pc:spChg chg="add del mod">
          <ac:chgData name="신지은" userId="16be5d63-04f5-4c51-86fd-866ee62d74d5" providerId="ADAL" clId="{B5A7DAA8-DF78-46E9-94BD-7C4DEE6067CB}" dt="2022-08-06T15:15:17.663" v="23979" actId="478"/>
          <ac:spMkLst>
            <pc:docMk/>
            <pc:sldMk cId="909656624" sldId="261"/>
            <ac:spMk id="5" creationId="{7180F2DB-F9B5-3E73-2583-CCBFD9B16733}"/>
          </ac:spMkLst>
        </pc:spChg>
        <pc:spChg chg="add del mod ord">
          <ac:chgData name="신지은" userId="16be5d63-04f5-4c51-86fd-866ee62d74d5" providerId="ADAL" clId="{B5A7DAA8-DF78-46E9-94BD-7C4DEE6067CB}" dt="2022-08-06T15:15:17.663" v="23979" actId="478"/>
          <ac:spMkLst>
            <pc:docMk/>
            <pc:sldMk cId="909656624" sldId="261"/>
            <ac:spMk id="6" creationId="{1C84F98B-6E23-D5D5-5BCE-0DF425296C58}"/>
          </ac:spMkLst>
        </pc:spChg>
        <pc:spChg chg="add mod">
          <ac:chgData name="신지은" userId="16be5d63-04f5-4c51-86fd-866ee62d74d5" providerId="ADAL" clId="{B5A7DAA8-DF78-46E9-94BD-7C4DEE6067CB}" dt="2022-08-06T15:28:03.889" v="24367" actId="207"/>
          <ac:spMkLst>
            <pc:docMk/>
            <pc:sldMk cId="909656624" sldId="261"/>
            <ac:spMk id="8" creationId="{ECC9476E-756A-FF97-FB17-50BAF3F6993B}"/>
          </ac:spMkLst>
        </pc:spChg>
        <pc:spChg chg="add mod">
          <ac:chgData name="신지은" userId="16be5d63-04f5-4c51-86fd-866ee62d74d5" providerId="ADAL" clId="{B5A7DAA8-DF78-46E9-94BD-7C4DEE6067CB}" dt="2022-08-06T15:28:03.889" v="24367" actId="207"/>
          <ac:spMkLst>
            <pc:docMk/>
            <pc:sldMk cId="909656624" sldId="261"/>
            <ac:spMk id="10" creationId="{F4B49D54-E8A8-86E9-81B5-2545F73702D4}"/>
          </ac:spMkLst>
        </pc:spChg>
        <pc:spChg chg="add mod">
          <ac:chgData name="신지은" userId="16be5d63-04f5-4c51-86fd-866ee62d74d5" providerId="ADAL" clId="{B5A7DAA8-DF78-46E9-94BD-7C4DEE6067CB}" dt="2022-08-06T15:28:08.471" v="24368" actId="207"/>
          <ac:spMkLst>
            <pc:docMk/>
            <pc:sldMk cId="909656624" sldId="261"/>
            <ac:spMk id="12" creationId="{FD81C6D2-FF1A-D131-1945-6147312507FA}"/>
          </ac:spMkLst>
        </pc:spChg>
        <pc:spChg chg="add mod">
          <ac:chgData name="신지은" userId="16be5d63-04f5-4c51-86fd-866ee62d74d5" providerId="ADAL" clId="{B5A7DAA8-DF78-46E9-94BD-7C4DEE6067CB}" dt="2022-08-06T15:28:08.471" v="24368" actId="207"/>
          <ac:spMkLst>
            <pc:docMk/>
            <pc:sldMk cId="909656624" sldId="261"/>
            <ac:spMk id="13" creationId="{17511B56-9E24-22B1-4919-D788555A50F3}"/>
          </ac:spMkLst>
        </pc:spChg>
        <pc:spChg chg="add mod">
          <ac:chgData name="신지은" userId="16be5d63-04f5-4c51-86fd-866ee62d74d5" providerId="ADAL" clId="{B5A7DAA8-DF78-46E9-94BD-7C4DEE6067CB}" dt="2022-08-06T15:28:08.471" v="24368" actId="207"/>
          <ac:spMkLst>
            <pc:docMk/>
            <pc:sldMk cId="909656624" sldId="261"/>
            <ac:spMk id="15" creationId="{D936E31C-FE82-1BBC-CCD8-59952AEFA581}"/>
          </ac:spMkLst>
        </pc:spChg>
        <pc:spChg chg="add del mod">
          <ac:chgData name="신지은" userId="16be5d63-04f5-4c51-86fd-866ee62d74d5" providerId="ADAL" clId="{B5A7DAA8-DF78-46E9-94BD-7C4DEE6067CB}" dt="2022-08-06T15:47:27.901" v="24727"/>
          <ac:spMkLst>
            <pc:docMk/>
            <pc:sldMk cId="909656624" sldId="261"/>
            <ac:spMk id="24" creationId="{795A4306-0046-8C90-D312-55117A2833B4}"/>
          </ac:spMkLst>
        </pc:spChg>
        <pc:spChg chg="add del mod">
          <ac:chgData name="신지은" userId="16be5d63-04f5-4c51-86fd-866ee62d74d5" providerId="ADAL" clId="{B5A7DAA8-DF78-46E9-94BD-7C4DEE6067CB}" dt="2022-08-06T15:47:30.618" v="24729"/>
          <ac:spMkLst>
            <pc:docMk/>
            <pc:sldMk cId="909656624" sldId="261"/>
            <ac:spMk id="25" creationId="{A7571C9F-47E8-A2E4-DAF6-5FC535D26294}"/>
          </ac:spMkLst>
        </pc:spChg>
        <pc:cxnChg chg="add mod">
          <ac:chgData name="신지은" userId="16be5d63-04f5-4c51-86fd-866ee62d74d5" providerId="ADAL" clId="{B5A7DAA8-DF78-46E9-94BD-7C4DEE6067CB}" dt="2022-08-06T15:41:23.500" v="24581" actId="208"/>
          <ac:cxnSpMkLst>
            <pc:docMk/>
            <pc:sldMk cId="909656624" sldId="261"/>
            <ac:cxnSpMk id="4" creationId="{EE258F8F-3603-9DE5-1086-0DE44EF25AF2}"/>
          </ac:cxnSpMkLst>
        </pc:cxnChg>
        <pc:cxnChg chg="add mod">
          <ac:chgData name="신지은" userId="16be5d63-04f5-4c51-86fd-866ee62d74d5" providerId="ADAL" clId="{B5A7DAA8-DF78-46E9-94BD-7C4DEE6067CB}" dt="2022-08-06T15:27:11.783" v="24365" actId="208"/>
          <ac:cxnSpMkLst>
            <pc:docMk/>
            <pc:sldMk cId="909656624" sldId="261"/>
            <ac:cxnSpMk id="17" creationId="{011EA15B-B52E-C9F7-F9E9-827786541523}"/>
          </ac:cxnSpMkLst>
        </pc:cxnChg>
        <pc:cxnChg chg="add del mod">
          <ac:chgData name="신지은" userId="16be5d63-04f5-4c51-86fd-866ee62d74d5" providerId="ADAL" clId="{B5A7DAA8-DF78-46E9-94BD-7C4DEE6067CB}" dt="2022-08-06T15:24:41.160" v="24329" actId="478"/>
          <ac:cxnSpMkLst>
            <pc:docMk/>
            <pc:sldMk cId="909656624" sldId="261"/>
            <ac:cxnSpMk id="18" creationId="{A32239EA-0DA4-E969-B137-2E26CE0CF564}"/>
          </ac:cxnSpMkLst>
        </pc:cxnChg>
        <pc:cxnChg chg="add del mod">
          <ac:chgData name="신지은" userId="16be5d63-04f5-4c51-86fd-866ee62d74d5" providerId="ADAL" clId="{B5A7DAA8-DF78-46E9-94BD-7C4DEE6067CB}" dt="2022-08-06T15:24:41.160" v="24329" actId="478"/>
          <ac:cxnSpMkLst>
            <pc:docMk/>
            <pc:sldMk cId="909656624" sldId="261"/>
            <ac:cxnSpMk id="19" creationId="{3F865278-2AAE-61BB-AC3E-CC2D55E74FE7}"/>
          </ac:cxnSpMkLst>
        </pc:cxnChg>
        <pc:cxnChg chg="add del mod">
          <ac:chgData name="신지은" userId="16be5d63-04f5-4c51-86fd-866ee62d74d5" providerId="ADAL" clId="{B5A7DAA8-DF78-46E9-94BD-7C4DEE6067CB}" dt="2022-08-06T15:24:41.160" v="24329" actId="478"/>
          <ac:cxnSpMkLst>
            <pc:docMk/>
            <pc:sldMk cId="909656624" sldId="261"/>
            <ac:cxnSpMk id="20" creationId="{1C95B572-4250-DA52-04AA-427462DC12E8}"/>
          </ac:cxnSpMkLst>
        </pc:cxnChg>
        <pc:cxnChg chg="add mod">
          <ac:chgData name="신지은" userId="16be5d63-04f5-4c51-86fd-866ee62d74d5" providerId="ADAL" clId="{B5A7DAA8-DF78-46E9-94BD-7C4DEE6067CB}" dt="2022-08-06T15:27:11.783" v="24365" actId="208"/>
          <ac:cxnSpMkLst>
            <pc:docMk/>
            <pc:sldMk cId="909656624" sldId="261"/>
            <ac:cxnSpMk id="21" creationId="{E50AFC1A-F7EA-373E-90FE-85AEC465022E}"/>
          </ac:cxnSpMkLst>
        </pc:cxnChg>
        <pc:cxnChg chg="add mod">
          <ac:chgData name="신지은" userId="16be5d63-04f5-4c51-86fd-866ee62d74d5" providerId="ADAL" clId="{B5A7DAA8-DF78-46E9-94BD-7C4DEE6067CB}" dt="2022-08-06T15:27:11.783" v="24365" actId="208"/>
          <ac:cxnSpMkLst>
            <pc:docMk/>
            <pc:sldMk cId="909656624" sldId="261"/>
            <ac:cxnSpMk id="22" creationId="{724ECFEC-2B6B-19B7-9070-606AD3D243F3}"/>
          </ac:cxnSpMkLst>
        </pc:cxnChg>
        <pc:cxnChg chg="add mod">
          <ac:chgData name="신지은" userId="16be5d63-04f5-4c51-86fd-866ee62d74d5" providerId="ADAL" clId="{B5A7DAA8-DF78-46E9-94BD-7C4DEE6067CB}" dt="2022-08-06T15:27:11.783" v="24365" actId="208"/>
          <ac:cxnSpMkLst>
            <pc:docMk/>
            <pc:sldMk cId="909656624" sldId="261"/>
            <ac:cxnSpMk id="23" creationId="{14F3E98F-06C9-76D0-6B52-E47B740293FA}"/>
          </ac:cxnSpMkLst>
        </pc:cxnChg>
      </pc:sldChg>
      <pc:sldChg chg="addSp delSp modSp mod">
        <pc:chgData name="신지은" userId="16be5d63-04f5-4c51-86fd-866ee62d74d5" providerId="ADAL" clId="{B5A7DAA8-DF78-46E9-94BD-7C4DEE6067CB}" dt="2022-08-06T15:47:00.544" v="24723"/>
        <pc:sldMkLst>
          <pc:docMk/>
          <pc:sldMk cId="4107099869" sldId="262"/>
        </pc:sldMkLst>
        <pc:spChg chg="add del mod">
          <ac:chgData name="신지은" userId="16be5d63-04f5-4c51-86fd-866ee62d74d5" providerId="ADAL" clId="{B5A7DAA8-DF78-46E9-94BD-7C4DEE6067CB}" dt="2022-07-31T11:32:26.771" v="92" actId="478"/>
          <ac:spMkLst>
            <pc:docMk/>
            <pc:sldMk cId="4107099869" sldId="262"/>
            <ac:spMk id="3" creationId="{14DE5B96-3351-1FCF-A24A-8E76FF5207B3}"/>
          </ac:spMkLst>
        </pc:spChg>
        <pc:spChg chg="add mod">
          <ac:chgData name="신지은" userId="16be5d63-04f5-4c51-86fd-866ee62d74d5" providerId="ADAL" clId="{B5A7DAA8-DF78-46E9-94BD-7C4DEE6067CB}" dt="2022-07-31T12:33:50.220" v="1743" actId="1076"/>
          <ac:spMkLst>
            <pc:docMk/>
            <pc:sldMk cId="4107099869" sldId="262"/>
            <ac:spMk id="6" creationId="{CB5351D7-9047-A6A7-82C9-E70B89E60B59}"/>
          </ac:spMkLst>
        </pc:spChg>
        <pc:spChg chg="add mod">
          <ac:chgData name="신지은" userId="16be5d63-04f5-4c51-86fd-866ee62d74d5" providerId="ADAL" clId="{B5A7DAA8-DF78-46E9-94BD-7C4DEE6067CB}" dt="2022-08-06T15:29:28.484" v="24448" actId="1076"/>
          <ac:spMkLst>
            <pc:docMk/>
            <pc:sldMk cId="4107099869" sldId="262"/>
            <ac:spMk id="7" creationId="{0A956376-8443-7135-7FEA-59B6F9D76F6F}"/>
          </ac:spMkLst>
        </pc:spChg>
        <pc:spChg chg="add del mod">
          <ac:chgData name="신지은" userId="16be5d63-04f5-4c51-86fd-866ee62d74d5" providerId="ADAL" clId="{B5A7DAA8-DF78-46E9-94BD-7C4DEE6067CB}" dt="2022-07-31T11:36:44.266" v="184" actId="478"/>
          <ac:spMkLst>
            <pc:docMk/>
            <pc:sldMk cId="4107099869" sldId="262"/>
            <ac:spMk id="7" creationId="{1B1406EF-DD8B-F759-F5DB-BFB9E32A4EDD}"/>
          </ac:spMkLst>
        </pc:spChg>
        <pc:spChg chg="add del mod">
          <ac:chgData name="신지은" userId="16be5d63-04f5-4c51-86fd-866ee62d74d5" providerId="ADAL" clId="{B5A7DAA8-DF78-46E9-94BD-7C4DEE6067CB}" dt="2022-07-31T11:36:44.266" v="184" actId="478"/>
          <ac:spMkLst>
            <pc:docMk/>
            <pc:sldMk cId="4107099869" sldId="262"/>
            <ac:spMk id="8" creationId="{E9D51350-7DEB-73F5-1A78-0D6921C4F611}"/>
          </ac:spMkLst>
        </pc:spChg>
        <pc:spChg chg="add del mod">
          <ac:chgData name="신지은" userId="16be5d63-04f5-4c51-86fd-866ee62d74d5" providerId="ADAL" clId="{B5A7DAA8-DF78-46E9-94BD-7C4DEE6067CB}" dt="2022-07-31T11:36:44.266" v="184" actId="478"/>
          <ac:spMkLst>
            <pc:docMk/>
            <pc:sldMk cId="4107099869" sldId="262"/>
            <ac:spMk id="9" creationId="{075884F0-81B9-D870-C6F9-0E0979AE8AF3}"/>
          </ac:spMkLst>
        </pc:spChg>
        <pc:spChg chg="add mod">
          <ac:chgData name="신지은" userId="16be5d63-04f5-4c51-86fd-866ee62d74d5" providerId="ADAL" clId="{B5A7DAA8-DF78-46E9-94BD-7C4DEE6067CB}" dt="2022-08-06T15:47:00.544" v="24723"/>
          <ac:spMkLst>
            <pc:docMk/>
            <pc:sldMk cId="4107099869" sldId="262"/>
            <ac:spMk id="9" creationId="{B7AEAAD8-5CA0-E559-569E-B6FA0765A1D7}"/>
          </ac:spMkLst>
        </pc:spChg>
        <pc:spChg chg="add del mod">
          <ac:chgData name="신지은" userId="16be5d63-04f5-4c51-86fd-866ee62d74d5" providerId="ADAL" clId="{B5A7DAA8-DF78-46E9-94BD-7C4DEE6067CB}" dt="2022-07-31T11:43:23.567" v="327" actId="478"/>
          <ac:spMkLst>
            <pc:docMk/>
            <pc:sldMk cId="4107099869" sldId="262"/>
            <ac:spMk id="18" creationId="{58E8DDBE-18FE-AC14-4E74-E0847DC5B53D}"/>
          </ac:spMkLst>
        </pc:spChg>
        <pc:spChg chg="add del mod">
          <ac:chgData name="신지은" userId="16be5d63-04f5-4c51-86fd-866ee62d74d5" providerId="ADAL" clId="{B5A7DAA8-DF78-46E9-94BD-7C4DEE6067CB}" dt="2022-07-31T11:43:23.056" v="326" actId="478"/>
          <ac:spMkLst>
            <pc:docMk/>
            <pc:sldMk cId="4107099869" sldId="262"/>
            <ac:spMk id="19" creationId="{F8B2B038-C46D-A4CF-A78A-C828BABDC21D}"/>
          </ac:spMkLst>
        </pc:spChg>
        <pc:spChg chg="add del mod">
          <ac:chgData name="신지은" userId="16be5d63-04f5-4c51-86fd-866ee62d74d5" providerId="ADAL" clId="{B5A7DAA8-DF78-46E9-94BD-7C4DEE6067CB}" dt="2022-07-31T12:24:54.712" v="1209" actId="21"/>
          <ac:spMkLst>
            <pc:docMk/>
            <pc:sldMk cId="4107099869" sldId="262"/>
            <ac:spMk id="20" creationId="{8867296A-A0FE-82BA-E34D-F1B667EF36F7}"/>
          </ac:spMkLst>
        </pc:spChg>
        <pc:spChg chg="add del mod">
          <ac:chgData name="신지은" userId="16be5d63-04f5-4c51-86fd-866ee62d74d5" providerId="ADAL" clId="{B5A7DAA8-DF78-46E9-94BD-7C4DEE6067CB}" dt="2022-07-31T12:24:54.712" v="1209" actId="21"/>
          <ac:spMkLst>
            <pc:docMk/>
            <pc:sldMk cId="4107099869" sldId="262"/>
            <ac:spMk id="27" creationId="{E3C43C00-77F3-B64C-20BD-D5B2A4C32D2B}"/>
          </ac:spMkLst>
        </pc:spChg>
        <pc:spChg chg="add del mod">
          <ac:chgData name="신지은" userId="16be5d63-04f5-4c51-86fd-866ee62d74d5" providerId="ADAL" clId="{B5A7DAA8-DF78-46E9-94BD-7C4DEE6067CB}" dt="2022-07-31T12:24:54.712" v="1209" actId="21"/>
          <ac:spMkLst>
            <pc:docMk/>
            <pc:sldMk cId="4107099869" sldId="262"/>
            <ac:spMk id="28" creationId="{26A82E37-E5D1-2652-135B-F40ECF2D6B35}"/>
          </ac:spMkLst>
        </pc:spChg>
        <pc:spChg chg="add del mod">
          <ac:chgData name="신지은" userId="16be5d63-04f5-4c51-86fd-866ee62d74d5" providerId="ADAL" clId="{B5A7DAA8-DF78-46E9-94BD-7C4DEE6067CB}" dt="2022-07-31T12:15:34.846" v="762" actId="478"/>
          <ac:spMkLst>
            <pc:docMk/>
            <pc:sldMk cId="4107099869" sldId="262"/>
            <ac:spMk id="29" creationId="{6A9A7233-3A3D-E213-100D-F15E61F4182B}"/>
          </ac:spMkLst>
        </pc:spChg>
        <pc:spChg chg="add del mod">
          <ac:chgData name="신지은" userId="16be5d63-04f5-4c51-86fd-866ee62d74d5" providerId="ADAL" clId="{B5A7DAA8-DF78-46E9-94BD-7C4DEE6067CB}" dt="2022-07-31T12:15:35.667" v="763" actId="478"/>
          <ac:spMkLst>
            <pc:docMk/>
            <pc:sldMk cId="4107099869" sldId="262"/>
            <ac:spMk id="30" creationId="{4080BDAD-D38F-1DDA-659D-33C046F3BFB5}"/>
          </ac:spMkLst>
        </pc:spChg>
        <pc:spChg chg="add del mod">
          <ac:chgData name="신지은" userId="16be5d63-04f5-4c51-86fd-866ee62d74d5" providerId="ADAL" clId="{B5A7DAA8-DF78-46E9-94BD-7C4DEE6067CB}" dt="2022-07-31T12:15:34.399" v="761" actId="478"/>
          <ac:spMkLst>
            <pc:docMk/>
            <pc:sldMk cId="4107099869" sldId="262"/>
            <ac:spMk id="31" creationId="{62D05B04-00D2-FED4-1837-4B2AB6FBC6F1}"/>
          </ac:spMkLst>
        </pc:spChg>
        <pc:picChg chg="add mod">
          <ac:chgData name="신지은" userId="16be5d63-04f5-4c51-86fd-866ee62d74d5" providerId="ADAL" clId="{B5A7DAA8-DF78-46E9-94BD-7C4DEE6067CB}" dt="2022-08-06T15:28:52.482" v="24370" actId="14861"/>
          <ac:picMkLst>
            <pc:docMk/>
            <pc:sldMk cId="4107099869" sldId="262"/>
            <ac:picMk id="5" creationId="{DC2A9A11-03B1-6608-2A57-497093DC46F0}"/>
          </ac:picMkLst>
        </pc:picChg>
        <pc:cxnChg chg="add mod">
          <ac:chgData name="신지은" userId="16be5d63-04f5-4c51-86fd-866ee62d74d5" providerId="ADAL" clId="{B5A7DAA8-DF78-46E9-94BD-7C4DEE6067CB}" dt="2022-08-06T15:41:27.268" v="24582"/>
          <ac:cxnSpMkLst>
            <pc:docMk/>
            <pc:sldMk cId="4107099869" sldId="262"/>
            <ac:cxnSpMk id="8" creationId="{15EC2977-DBFE-C09C-46A3-F2DE3E227FA5}"/>
          </ac:cxnSpMkLst>
        </pc:cxnChg>
        <pc:cxnChg chg="add del mod">
          <ac:chgData name="신지은" userId="16be5d63-04f5-4c51-86fd-866ee62d74d5" providerId="ADAL" clId="{B5A7DAA8-DF78-46E9-94BD-7C4DEE6067CB}" dt="2022-07-31T11:53:10.089" v="368" actId="478"/>
          <ac:cxnSpMkLst>
            <pc:docMk/>
            <pc:sldMk cId="4107099869" sldId="262"/>
            <ac:cxnSpMk id="11" creationId="{CD6BE50E-A434-EA61-45CC-45BE879E9C6A}"/>
          </ac:cxnSpMkLst>
        </pc:cxnChg>
        <pc:cxnChg chg="add del mod">
          <ac:chgData name="신지은" userId="16be5d63-04f5-4c51-86fd-866ee62d74d5" providerId="ADAL" clId="{B5A7DAA8-DF78-46E9-94BD-7C4DEE6067CB}" dt="2022-07-31T11:53:10.089" v="368" actId="478"/>
          <ac:cxnSpMkLst>
            <pc:docMk/>
            <pc:sldMk cId="4107099869" sldId="262"/>
            <ac:cxnSpMk id="12" creationId="{FCE3CC4F-EA88-10F3-9DD3-BFFA175A2E93}"/>
          </ac:cxnSpMkLst>
        </pc:cxnChg>
        <pc:cxnChg chg="add del mod">
          <ac:chgData name="신지은" userId="16be5d63-04f5-4c51-86fd-866ee62d74d5" providerId="ADAL" clId="{B5A7DAA8-DF78-46E9-94BD-7C4DEE6067CB}" dt="2022-07-31T11:53:10.089" v="368" actId="478"/>
          <ac:cxnSpMkLst>
            <pc:docMk/>
            <pc:sldMk cId="4107099869" sldId="262"/>
            <ac:cxnSpMk id="15" creationId="{46EEC9C2-D56D-25E4-F429-C41420F5012A}"/>
          </ac:cxnSpMkLst>
        </pc:cxnChg>
      </pc:sldChg>
      <pc:sldChg chg="addSp modSp mod">
        <pc:chgData name="신지은" userId="16be5d63-04f5-4c51-86fd-866ee62d74d5" providerId="ADAL" clId="{B5A7DAA8-DF78-46E9-94BD-7C4DEE6067CB}" dt="2022-08-06T15:49:01.300" v="24774"/>
        <pc:sldMkLst>
          <pc:docMk/>
          <pc:sldMk cId="1346639287" sldId="263"/>
        </pc:sldMkLst>
        <pc:spChg chg="mod">
          <ac:chgData name="신지은" userId="16be5d63-04f5-4c51-86fd-866ee62d74d5" providerId="ADAL" clId="{B5A7DAA8-DF78-46E9-94BD-7C4DEE6067CB}" dt="2022-08-06T15:49:01.300" v="24774"/>
          <ac:spMkLst>
            <pc:docMk/>
            <pc:sldMk cId="1346639287" sldId="263"/>
            <ac:spMk id="2" creationId="{00000000-0000-0000-0000-000000000000}"/>
          </ac:spMkLst>
        </pc:spChg>
        <pc:spChg chg="add mod">
          <ac:chgData name="신지은" userId="16be5d63-04f5-4c51-86fd-866ee62d74d5" providerId="ADAL" clId="{B5A7DAA8-DF78-46E9-94BD-7C4DEE6067CB}" dt="2022-07-31T14:34:34.522" v="5211" actId="20577"/>
          <ac:spMkLst>
            <pc:docMk/>
            <pc:sldMk cId="1346639287" sldId="263"/>
            <ac:spMk id="6" creationId="{66A85377-B941-8C35-F96B-3317CCBC3D8C}"/>
          </ac:spMkLst>
        </pc:spChg>
        <pc:spChg chg="mod">
          <ac:chgData name="신지은" userId="16be5d63-04f5-4c51-86fd-866ee62d74d5" providerId="ADAL" clId="{B5A7DAA8-DF78-46E9-94BD-7C4DEE6067CB}" dt="2022-07-31T14:36:35.860" v="5251" actId="20577"/>
          <ac:spMkLst>
            <pc:docMk/>
            <pc:sldMk cId="1346639287" sldId="263"/>
            <ac:spMk id="21" creationId="{5B178265-4511-DF1B-AF66-01A3E9C215CE}"/>
          </ac:spMkLst>
        </pc:spChg>
        <pc:picChg chg="mod">
          <ac:chgData name="신지은" userId="16be5d63-04f5-4c51-86fd-866ee62d74d5" providerId="ADAL" clId="{B5A7DAA8-DF78-46E9-94BD-7C4DEE6067CB}" dt="2022-07-31T14:35:45.748" v="5225" actId="1076"/>
          <ac:picMkLst>
            <pc:docMk/>
            <pc:sldMk cId="1346639287" sldId="263"/>
            <ac:picMk id="4098" creationId="{A671C7F7-98CB-15DF-EB4C-C173BD880CAC}"/>
          </ac:picMkLst>
        </pc:picChg>
        <pc:cxnChg chg="add mod">
          <ac:chgData name="신지은" userId="16be5d63-04f5-4c51-86fd-866ee62d74d5" providerId="ADAL" clId="{B5A7DAA8-DF78-46E9-94BD-7C4DEE6067CB}" dt="2022-07-31T14:36:17.904" v="5244" actId="1036"/>
          <ac:cxnSpMkLst>
            <pc:docMk/>
            <pc:sldMk cId="1346639287" sldId="263"/>
            <ac:cxnSpMk id="5" creationId="{7CBA60D6-3D7E-CD1A-93B1-CC0846097EA0}"/>
          </ac:cxnSpMkLst>
        </pc:cxnChg>
        <pc:cxnChg chg="add mod">
          <ac:chgData name="신지은" userId="16be5d63-04f5-4c51-86fd-866ee62d74d5" providerId="ADAL" clId="{B5A7DAA8-DF78-46E9-94BD-7C4DEE6067CB}" dt="2022-08-06T15:41:33.513" v="24599"/>
          <ac:cxnSpMkLst>
            <pc:docMk/>
            <pc:sldMk cId="1346639287" sldId="263"/>
            <ac:cxnSpMk id="8" creationId="{0DD9EABC-9C4A-FA39-D4C0-7A06010A6A0A}"/>
          </ac:cxnSpMkLst>
        </pc:cxnChg>
      </pc:sldChg>
      <pc:sldChg chg="modSp del mod">
        <pc:chgData name="신지은" userId="16be5d63-04f5-4c51-86fd-866ee62d74d5" providerId="ADAL" clId="{B5A7DAA8-DF78-46E9-94BD-7C4DEE6067CB}" dt="2022-07-31T14:06:16.381" v="4182" actId="47"/>
        <pc:sldMkLst>
          <pc:docMk/>
          <pc:sldMk cId="3964247514" sldId="264"/>
        </pc:sldMkLst>
        <pc:spChg chg="mod">
          <ac:chgData name="신지은" userId="16be5d63-04f5-4c51-86fd-866ee62d74d5" providerId="ADAL" clId="{B5A7DAA8-DF78-46E9-94BD-7C4DEE6067CB}" dt="2022-07-31T14:06:12.968" v="4181" actId="21"/>
          <ac:spMkLst>
            <pc:docMk/>
            <pc:sldMk cId="3964247514" sldId="264"/>
            <ac:spMk id="5" creationId="{B3258140-4459-605F-474D-5CD93EE57AB2}"/>
          </ac:spMkLst>
        </pc:spChg>
      </pc:sldChg>
      <pc:sldChg chg="del">
        <pc:chgData name="신지은" userId="16be5d63-04f5-4c51-86fd-866ee62d74d5" providerId="ADAL" clId="{B5A7DAA8-DF78-46E9-94BD-7C4DEE6067CB}" dt="2022-07-31T14:06:53.402" v="4184" actId="47"/>
        <pc:sldMkLst>
          <pc:docMk/>
          <pc:sldMk cId="3297982982" sldId="265"/>
        </pc:sldMkLst>
      </pc:sldChg>
      <pc:sldChg chg="addSp delSp modSp mod">
        <pc:chgData name="신지은" userId="16be5d63-04f5-4c51-86fd-866ee62d74d5" providerId="ADAL" clId="{B5A7DAA8-DF78-46E9-94BD-7C4DEE6067CB}" dt="2022-08-06T15:41:33.355" v="24598"/>
        <pc:sldMkLst>
          <pc:docMk/>
          <pc:sldMk cId="3780536207" sldId="266"/>
        </pc:sldMkLst>
        <pc:spChg chg="del">
          <ac:chgData name="신지은" userId="16be5d63-04f5-4c51-86fd-866ee62d74d5" providerId="ADAL" clId="{B5A7DAA8-DF78-46E9-94BD-7C4DEE6067CB}" dt="2022-07-31T14:24:00.423" v="4888" actId="478"/>
          <ac:spMkLst>
            <pc:docMk/>
            <pc:sldMk cId="3780536207" sldId="266"/>
            <ac:spMk id="5" creationId="{45C69A76-3A3A-78DA-2D8B-459BA0A73CEC}"/>
          </ac:spMkLst>
        </pc:spChg>
        <pc:spChg chg="del mod">
          <ac:chgData name="신지은" userId="16be5d63-04f5-4c51-86fd-866ee62d74d5" providerId="ADAL" clId="{B5A7DAA8-DF78-46E9-94BD-7C4DEE6067CB}" dt="2022-07-31T14:23:58.152" v="4887"/>
          <ac:spMkLst>
            <pc:docMk/>
            <pc:sldMk cId="3780536207" sldId="266"/>
            <ac:spMk id="8" creationId="{475A7FF0-A66C-22B1-07C6-27FD51F1A3A9}"/>
          </ac:spMkLst>
        </pc:spChg>
        <pc:spChg chg="del mod">
          <ac:chgData name="신지은" userId="16be5d63-04f5-4c51-86fd-866ee62d74d5" providerId="ADAL" clId="{B5A7DAA8-DF78-46E9-94BD-7C4DEE6067CB}" dt="2022-07-31T14:33:56.566" v="5157" actId="478"/>
          <ac:spMkLst>
            <pc:docMk/>
            <pc:sldMk cId="3780536207" sldId="266"/>
            <ac:spMk id="10" creationId="{8DEEB76A-DE26-C12F-C5A6-B633794F2D68}"/>
          </ac:spMkLst>
        </pc:spChg>
        <pc:spChg chg="del">
          <ac:chgData name="신지은" userId="16be5d63-04f5-4c51-86fd-866ee62d74d5" providerId="ADAL" clId="{B5A7DAA8-DF78-46E9-94BD-7C4DEE6067CB}" dt="2022-07-31T14:26:36.147" v="4929" actId="478"/>
          <ac:spMkLst>
            <pc:docMk/>
            <pc:sldMk cId="3780536207" sldId="266"/>
            <ac:spMk id="14" creationId="{EF21253E-B15C-26E5-B360-A2C0A0C9AB76}"/>
          </ac:spMkLst>
        </pc:spChg>
        <pc:spChg chg="del">
          <ac:chgData name="신지은" userId="16be5d63-04f5-4c51-86fd-866ee62d74d5" providerId="ADAL" clId="{B5A7DAA8-DF78-46E9-94BD-7C4DEE6067CB}" dt="2022-07-31T14:28:36.035" v="5011" actId="478"/>
          <ac:spMkLst>
            <pc:docMk/>
            <pc:sldMk cId="3780536207" sldId="266"/>
            <ac:spMk id="15" creationId="{EE0878D0-6601-97BD-27EE-C74AF33E4371}"/>
          </ac:spMkLst>
        </pc:spChg>
        <pc:spChg chg="add mod">
          <ac:chgData name="신지은" userId="16be5d63-04f5-4c51-86fd-866ee62d74d5" providerId="ADAL" clId="{B5A7DAA8-DF78-46E9-94BD-7C4DEE6067CB}" dt="2022-07-31T14:30:33.789" v="5096"/>
          <ac:spMkLst>
            <pc:docMk/>
            <pc:sldMk cId="3780536207" sldId="266"/>
            <ac:spMk id="16" creationId="{09325A9E-AAD6-5CEC-E2AE-3A617E57A0A9}"/>
          </ac:spMkLst>
        </pc:spChg>
        <pc:spChg chg="mod ord">
          <ac:chgData name="신지은" userId="16be5d63-04f5-4c51-86fd-866ee62d74d5" providerId="ADAL" clId="{B5A7DAA8-DF78-46E9-94BD-7C4DEE6067CB}" dt="2022-07-31T14:34:03.576" v="5164" actId="1037"/>
          <ac:spMkLst>
            <pc:docMk/>
            <pc:sldMk cId="3780536207" sldId="266"/>
            <ac:spMk id="17" creationId="{00D27EE2-C6E7-DADD-732C-88F9566E8C78}"/>
          </ac:spMkLst>
        </pc:spChg>
        <pc:spChg chg="add mod">
          <ac:chgData name="신지은" userId="16be5d63-04f5-4c51-86fd-866ee62d74d5" providerId="ADAL" clId="{B5A7DAA8-DF78-46E9-94BD-7C4DEE6067CB}" dt="2022-07-31T14:24:07.234" v="4890" actId="1076"/>
          <ac:spMkLst>
            <pc:docMk/>
            <pc:sldMk cId="3780536207" sldId="266"/>
            <ac:spMk id="18" creationId="{A353D4BA-13A1-163D-C853-C844B91DC7D4}"/>
          </ac:spMkLst>
        </pc:spChg>
        <pc:spChg chg="mod ord">
          <ac:chgData name="신지은" userId="16be5d63-04f5-4c51-86fd-866ee62d74d5" providerId="ADAL" clId="{B5A7DAA8-DF78-46E9-94BD-7C4DEE6067CB}" dt="2022-07-31T14:34:03.576" v="5164" actId="1037"/>
          <ac:spMkLst>
            <pc:docMk/>
            <pc:sldMk cId="3780536207" sldId="266"/>
            <ac:spMk id="19" creationId="{7A285D5E-915B-91A8-DD06-71B98F0CB1CC}"/>
          </ac:spMkLst>
        </pc:spChg>
        <pc:spChg chg="del mod">
          <ac:chgData name="신지은" userId="16be5d63-04f5-4c51-86fd-866ee62d74d5" providerId="ADAL" clId="{B5A7DAA8-DF78-46E9-94BD-7C4DEE6067CB}" dt="2022-07-31T14:33:46.220" v="5156" actId="478"/>
          <ac:spMkLst>
            <pc:docMk/>
            <pc:sldMk cId="3780536207" sldId="266"/>
            <ac:spMk id="20" creationId="{7C39D2D1-26D5-CA00-6D7D-441E6B27F90C}"/>
          </ac:spMkLst>
        </pc:spChg>
        <pc:spChg chg="mod ord">
          <ac:chgData name="신지은" userId="16be5d63-04f5-4c51-86fd-866ee62d74d5" providerId="ADAL" clId="{B5A7DAA8-DF78-46E9-94BD-7C4DEE6067CB}" dt="2022-07-31T14:34:03.576" v="5164" actId="1037"/>
          <ac:spMkLst>
            <pc:docMk/>
            <pc:sldMk cId="3780536207" sldId="266"/>
            <ac:spMk id="21" creationId="{1CF8B196-296C-17B2-E0F9-C21E0A48D50A}"/>
          </ac:spMkLst>
        </pc:spChg>
        <pc:spChg chg="add del mod">
          <ac:chgData name="신지은" userId="16be5d63-04f5-4c51-86fd-866ee62d74d5" providerId="ADAL" clId="{B5A7DAA8-DF78-46E9-94BD-7C4DEE6067CB}" dt="2022-07-31T14:24:15.480" v="4894"/>
          <ac:spMkLst>
            <pc:docMk/>
            <pc:sldMk cId="3780536207" sldId="266"/>
            <ac:spMk id="22" creationId="{EC2BC1AF-0731-734C-3AB2-2C0FE8A048F2}"/>
          </ac:spMkLst>
        </pc:spChg>
        <pc:spChg chg="add del mod">
          <ac:chgData name="신지은" userId="16be5d63-04f5-4c51-86fd-866ee62d74d5" providerId="ADAL" clId="{B5A7DAA8-DF78-46E9-94BD-7C4DEE6067CB}" dt="2022-07-31T14:24:15.480" v="4894"/>
          <ac:spMkLst>
            <pc:docMk/>
            <pc:sldMk cId="3780536207" sldId="266"/>
            <ac:spMk id="23" creationId="{35511171-9DF0-17A8-E771-1B30C692DB1C}"/>
          </ac:spMkLst>
        </pc:spChg>
        <pc:spChg chg="add mod ord">
          <ac:chgData name="신지은" userId="16be5d63-04f5-4c51-86fd-866ee62d74d5" providerId="ADAL" clId="{B5A7DAA8-DF78-46E9-94BD-7C4DEE6067CB}" dt="2022-07-31T14:34:03.576" v="5164" actId="1037"/>
          <ac:spMkLst>
            <pc:docMk/>
            <pc:sldMk cId="3780536207" sldId="266"/>
            <ac:spMk id="24" creationId="{15391739-2E85-2DA3-01AF-8E020B2F3097}"/>
          </ac:spMkLst>
        </pc:spChg>
        <pc:spChg chg="add mod">
          <ac:chgData name="신지은" userId="16be5d63-04f5-4c51-86fd-866ee62d74d5" providerId="ADAL" clId="{B5A7DAA8-DF78-46E9-94BD-7C4DEE6067CB}" dt="2022-07-31T14:34:03.576" v="5164" actId="1037"/>
          <ac:spMkLst>
            <pc:docMk/>
            <pc:sldMk cId="3780536207" sldId="266"/>
            <ac:spMk id="25" creationId="{93BAC23F-6D34-D2A1-9D98-84F4CE5A84D7}"/>
          </ac:spMkLst>
        </pc:spChg>
        <pc:spChg chg="add mod ord">
          <ac:chgData name="신지은" userId="16be5d63-04f5-4c51-86fd-866ee62d74d5" providerId="ADAL" clId="{B5A7DAA8-DF78-46E9-94BD-7C4DEE6067CB}" dt="2022-07-31T14:34:03.576" v="5164" actId="1037"/>
          <ac:spMkLst>
            <pc:docMk/>
            <pc:sldMk cId="3780536207" sldId="266"/>
            <ac:spMk id="26" creationId="{FCA6D066-5C7F-C911-8981-5CADD383C0FB}"/>
          </ac:spMkLst>
        </pc:spChg>
        <pc:spChg chg="add mod">
          <ac:chgData name="신지은" userId="16be5d63-04f5-4c51-86fd-866ee62d74d5" providerId="ADAL" clId="{B5A7DAA8-DF78-46E9-94BD-7C4DEE6067CB}" dt="2022-07-31T14:34:03.576" v="5164" actId="1037"/>
          <ac:spMkLst>
            <pc:docMk/>
            <pc:sldMk cId="3780536207" sldId="266"/>
            <ac:spMk id="27" creationId="{A4D36311-7FB0-3504-7640-76B65408E411}"/>
          </ac:spMkLst>
        </pc:spChg>
        <pc:spChg chg="add mod">
          <ac:chgData name="신지은" userId="16be5d63-04f5-4c51-86fd-866ee62d74d5" providerId="ADAL" clId="{B5A7DAA8-DF78-46E9-94BD-7C4DEE6067CB}" dt="2022-07-31T14:34:03.576" v="5164" actId="1037"/>
          <ac:spMkLst>
            <pc:docMk/>
            <pc:sldMk cId="3780536207" sldId="266"/>
            <ac:spMk id="28" creationId="{3FA1298A-17AB-5B40-365E-E44BBD77CC0D}"/>
          </ac:spMkLst>
        </pc:spChg>
        <pc:spChg chg="add mod">
          <ac:chgData name="신지은" userId="16be5d63-04f5-4c51-86fd-866ee62d74d5" providerId="ADAL" clId="{B5A7DAA8-DF78-46E9-94BD-7C4DEE6067CB}" dt="2022-07-31T14:34:03.576" v="5164" actId="1037"/>
          <ac:spMkLst>
            <pc:docMk/>
            <pc:sldMk cId="3780536207" sldId="266"/>
            <ac:spMk id="29" creationId="{9AFD7BAD-7C2D-EA08-6188-72E9480737D9}"/>
          </ac:spMkLst>
        </pc:spChg>
        <pc:spChg chg="add del mod">
          <ac:chgData name="신지은" userId="16be5d63-04f5-4c51-86fd-866ee62d74d5" providerId="ADAL" clId="{B5A7DAA8-DF78-46E9-94BD-7C4DEE6067CB}" dt="2022-07-31T14:33:44.678" v="5155" actId="478"/>
          <ac:spMkLst>
            <pc:docMk/>
            <pc:sldMk cId="3780536207" sldId="266"/>
            <ac:spMk id="30" creationId="{C7A15CFB-3385-7A19-DD64-8BF0E69DC03A}"/>
          </ac:spMkLst>
        </pc:spChg>
        <pc:grpChg chg="add mod">
          <ac:chgData name="신지은" userId="16be5d63-04f5-4c51-86fd-866ee62d74d5" providerId="ADAL" clId="{B5A7DAA8-DF78-46E9-94BD-7C4DEE6067CB}" dt="2022-07-31T14:34:03.576" v="5164" actId="1037"/>
          <ac:grpSpMkLst>
            <pc:docMk/>
            <pc:sldMk cId="3780536207" sldId="266"/>
            <ac:grpSpMk id="3" creationId="{58889268-6F2A-248D-2388-A2D4E6E34DA1}"/>
          </ac:grpSpMkLst>
        </pc:grpChg>
        <pc:grpChg chg="add mod ord">
          <ac:chgData name="신지은" userId="16be5d63-04f5-4c51-86fd-866ee62d74d5" providerId="ADAL" clId="{B5A7DAA8-DF78-46E9-94BD-7C4DEE6067CB}" dt="2022-07-31T14:34:03.576" v="5164" actId="1037"/>
          <ac:grpSpMkLst>
            <pc:docMk/>
            <pc:sldMk cId="3780536207" sldId="266"/>
            <ac:grpSpMk id="6" creationId="{184187AD-77F1-316B-A857-7DB44C6C9A9D}"/>
          </ac:grpSpMkLst>
        </pc:grpChg>
        <pc:picChg chg="mod">
          <ac:chgData name="신지은" userId="16be5d63-04f5-4c51-86fd-866ee62d74d5" providerId="ADAL" clId="{B5A7DAA8-DF78-46E9-94BD-7C4DEE6067CB}" dt="2022-07-31T14:34:03.576" v="5164" actId="1037"/>
          <ac:picMkLst>
            <pc:docMk/>
            <pc:sldMk cId="3780536207" sldId="266"/>
            <ac:picMk id="6146" creationId="{FC71C094-D9CE-863D-5098-C28227B80AF8}"/>
          </ac:picMkLst>
        </pc:picChg>
        <pc:picChg chg="del">
          <ac:chgData name="신지은" userId="16be5d63-04f5-4c51-86fd-866ee62d74d5" providerId="ADAL" clId="{B5A7DAA8-DF78-46E9-94BD-7C4DEE6067CB}" dt="2022-07-31T14:29:18.369" v="5019" actId="478"/>
          <ac:picMkLst>
            <pc:docMk/>
            <pc:sldMk cId="3780536207" sldId="266"/>
            <ac:picMk id="6148" creationId="{ECE17743-F91B-AFDA-F9AA-C36FB0AC3CC3}"/>
          </ac:picMkLst>
        </pc:picChg>
        <pc:cxnChg chg="add mod">
          <ac:chgData name="신지은" userId="16be5d63-04f5-4c51-86fd-866ee62d74d5" providerId="ADAL" clId="{B5A7DAA8-DF78-46E9-94BD-7C4DEE6067CB}" dt="2022-08-06T15:41:33.355" v="24598"/>
          <ac:cxnSpMkLst>
            <pc:docMk/>
            <pc:sldMk cId="3780536207" sldId="266"/>
            <ac:cxnSpMk id="20" creationId="{71932FC0-2FCD-1521-2553-CA1BAE479543}"/>
          </ac:cxnSpMkLst>
        </pc:cxnChg>
      </pc:sldChg>
      <pc:sldChg chg="addSp modSp mod">
        <pc:chgData name="신지은" userId="16be5d63-04f5-4c51-86fd-866ee62d74d5" providerId="ADAL" clId="{B5A7DAA8-DF78-46E9-94BD-7C4DEE6067CB}" dt="2022-08-06T15:48:25.832" v="24769" actId="20577"/>
        <pc:sldMkLst>
          <pc:docMk/>
          <pc:sldMk cId="3358300959" sldId="267"/>
        </pc:sldMkLst>
        <pc:spChg chg="mod">
          <ac:chgData name="신지은" userId="16be5d63-04f5-4c51-86fd-866ee62d74d5" providerId="ADAL" clId="{B5A7DAA8-DF78-46E9-94BD-7C4DEE6067CB}" dt="2022-08-06T15:48:25.832" v="24769" actId="20577"/>
          <ac:spMkLst>
            <pc:docMk/>
            <pc:sldMk cId="3358300959" sldId="267"/>
            <ac:spMk id="2" creationId="{00000000-0000-0000-0000-000000000000}"/>
          </ac:spMkLst>
        </pc:spChg>
        <pc:spChg chg="mod">
          <ac:chgData name="신지은" userId="16be5d63-04f5-4c51-86fd-866ee62d74d5" providerId="ADAL" clId="{B5A7DAA8-DF78-46E9-94BD-7C4DEE6067CB}" dt="2022-07-31T14:38:03.330" v="5292" actId="108"/>
          <ac:spMkLst>
            <pc:docMk/>
            <pc:sldMk cId="3358300959" sldId="267"/>
            <ac:spMk id="5" creationId="{13E1F46F-7833-1184-3DBF-743D35C6B8B4}"/>
          </ac:spMkLst>
        </pc:spChg>
        <pc:spChg chg="mod">
          <ac:chgData name="신지은" userId="16be5d63-04f5-4c51-86fd-866ee62d74d5" providerId="ADAL" clId="{B5A7DAA8-DF78-46E9-94BD-7C4DEE6067CB}" dt="2022-07-31T14:40:44.762" v="5367" actId="115"/>
          <ac:spMkLst>
            <pc:docMk/>
            <pc:sldMk cId="3358300959" sldId="267"/>
            <ac:spMk id="11" creationId="{50A3083B-A575-00B2-CAA3-F1BBD4014763}"/>
          </ac:spMkLst>
        </pc:spChg>
        <pc:spChg chg="mod">
          <ac:chgData name="신지은" userId="16be5d63-04f5-4c51-86fd-866ee62d74d5" providerId="ADAL" clId="{B5A7DAA8-DF78-46E9-94BD-7C4DEE6067CB}" dt="2022-07-31T14:38:04.030" v="5293" actId="108"/>
          <ac:spMkLst>
            <pc:docMk/>
            <pc:sldMk cId="3358300959" sldId="267"/>
            <ac:spMk id="16" creationId="{13ED5C74-5A5E-4A19-B550-579EEBE81445}"/>
          </ac:spMkLst>
        </pc:spChg>
        <pc:spChg chg="mod">
          <ac:chgData name="신지은" userId="16be5d63-04f5-4c51-86fd-866ee62d74d5" providerId="ADAL" clId="{B5A7DAA8-DF78-46E9-94BD-7C4DEE6067CB}" dt="2022-07-31T14:40:55.037" v="5369" actId="115"/>
          <ac:spMkLst>
            <pc:docMk/>
            <pc:sldMk cId="3358300959" sldId="267"/>
            <ac:spMk id="17" creationId="{7B3F0160-32E1-2338-B356-83B27772A227}"/>
          </ac:spMkLst>
        </pc:spChg>
        <pc:cxnChg chg="add mod">
          <ac:chgData name="신지은" userId="16be5d63-04f5-4c51-86fd-866ee62d74d5" providerId="ADAL" clId="{B5A7DAA8-DF78-46E9-94BD-7C4DEE6067CB}" dt="2022-08-06T15:41:34.335" v="24601"/>
          <ac:cxnSpMkLst>
            <pc:docMk/>
            <pc:sldMk cId="3358300959" sldId="267"/>
            <ac:cxnSpMk id="12" creationId="{1A6D16DE-5451-307E-99A2-904D5F4627CF}"/>
          </ac:cxnSpMkLst>
        </pc:cxnChg>
      </pc:sldChg>
      <pc:sldChg chg="addSp delSp modSp mod">
        <pc:chgData name="신지은" userId="16be5d63-04f5-4c51-86fd-866ee62d74d5" providerId="ADAL" clId="{B5A7DAA8-DF78-46E9-94BD-7C4DEE6067CB}" dt="2022-08-06T15:47:09.088" v="24725"/>
        <pc:sldMkLst>
          <pc:docMk/>
          <pc:sldMk cId="3760408072" sldId="268"/>
        </pc:sldMkLst>
        <pc:spChg chg="mod">
          <ac:chgData name="신지은" userId="16be5d63-04f5-4c51-86fd-866ee62d74d5" providerId="ADAL" clId="{B5A7DAA8-DF78-46E9-94BD-7C4DEE6067CB}" dt="2022-07-31T14:39:50.283" v="5344" actId="20577"/>
          <ac:spMkLst>
            <pc:docMk/>
            <pc:sldMk cId="3760408072" sldId="268"/>
            <ac:spMk id="8" creationId="{BE771120-FB8F-EB9E-6E99-6D0240B379E9}"/>
          </ac:spMkLst>
        </pc:spChg>
        <pc:spChg chg="del">
          <ac:chgData name="신지은" userId="16be5d63-04f5-4c51-86fd-866ee62d74d5" providerId="ADAL" clId="{B5A7DAA8-DF78-46E9-94BD-7C4DEE6067CB}" dt="2022-08-06T15:47:08.764" v="24724" actId="478"/>
          <ac:spMkLst>
            <pc:docMk/>
            <pc:sldMk cId="3760408072" sldId="268"/>
            <ac:spMk id="9" creationId="{639049B5-CC7A-3690-A6A0-D092434B504D}"/>
          </ac:spMkLst>
        </pc:spChg>
        <pc:spChg chg="mod">
          <ac:chgData name="신지은" userId="16be5d63-04f5-4c51-86fd-866ee62d74d5" providerId="ADAL" clId="{B5A7DAA8-DF78-46E9-94BD-7C4DEE6067CB}" dt="2022-07-31T14:39:53.912" v="5345" actId="20577"/>
          <ac:spMkLst>
            <pc:docMk/>
            <pc:sldMk cId="3760408072" sldId="268"/>
            <ac:spMk id="10" creationId="{1FB3D3EB-02C3-17CA-18B5-1687D2A5C740}"/>
          </ac:spMkLst>
        </pc:spChg>
        <pc:spChg chg="add mod">
          <ac:chgData name="신지은" userId="16be5d63-04f5-4c51-86fd-866ee62d74d5" providerId="ADAL" clId="{B5A7DAA8-DF78-46E9-94BD-7C4DEE6067CB}" dt="2022-08-06T15:47:09.088" v="24725"/>
          <ac:spMkLst>
            <pc:docMk/>
            <pc:sldMk cId="3760408072" sldId="268"/>
            <ac:spMk id="12" creationId="{D57E27FD-F987-83B7-8FD6-C1EA8C275876}"/>
          </ac:spMkLst>
        </pc:spChg>
        <pc:cxnChg chg="add mod">
          <ac:chgData name="신지은" userId="16be5d63-04f5-4c51-86fd-866ee62d74d5" providerId="ADAL" clId="{B5A7DAA8-DF78-46E9-94BD-7C4DEE6067CB}" dt="2022-08-06T15:41:34.838" v="24603"/>
          <ac:cxnSpMkLst>
            <pc:docMk/>
            <pc:sldMk cId="3760408072" sldId="268"/>
            <ac:cxnSpMk id="11" creationId="{935E1DFB-00B7-CC33-582D-41945C35D53A}"/>
          </ac:cxnSpMkLst>
        </pc:cxnChg>
      </pc:sldChg>
      <pc:sldChg chg="addSp delSp modSp mod">
        <pc:chgData name="신지은" userId="16be5d63-04f5-4c51-86fd-866ee62d74d5" providerId="ADAL" clId="{B5A7DAA8-DF78-46E9-94BD-7C4DEE6067CB}" dt="2022-08-06T15:41:35.236" v="24604"/>
        <pc:sldMkLst>
          <pc:docMk/>
          <pc:sldMk cId="2901409374" sldId="269"/>
        </pc:sldMkLst>
        <pc:spChg chg="mod">
          <ac:chgData name="신지은" userId="16be5d63-04f5-4c51-86fd-866ee62d74d5" providerId="ADAL" clId="{B5A7DAA8-DF78-46E9-94BD-7C4DEE6067CB}" dt="2022-07-31T14:40:03.094" v="5351" actId="14100"/>
          <ac:spMkLst>
            <pc:docMk/>
            <pc:sldMk cId="2901409374" sldId="269"/>
            <ac:spMk id="8" creationId="{BE771120-FB8F-EB9E-6E99-6D0240B379E9}"/>
          </ac:spMkLst>
        </pc:spChg>
        <pc:spChg chg="mod">
          <ac:chgData name="신지은" userId="16be5d63-04f5-4c51-86fd-866ee62d74d5" providerId="ADAL" clId="{B5A7DAA8-DF78-46E9-94BD-7C4DEE6067CB}" dt="2022-07-31T14:40:05.495" v="5353" actId="20577"/>
          <ac:spMkLst>
            <pc:docMk/>
            <pc:sldMk cId="2901409374" sldId="269"/>
            <ac:spMk id="10" creationId="{1FB3D3EB-02C3-17CA-18B5-1687D2A5C740}"/>
          </ac:spMkLst>
        </pc:spChg>
        <pc:spChg chg="add del mod">
          <ac:chgData name="신지은" userId="16be5d63-04f5-4c51-86fd-866ee62d74d5" providerId="ADAL" clId="{B5A7DAA8-DF78-46E9-94BD-7C4DEE6067CB}" dt="2022-08-04T16:13:47.758" v="5677" actId="478"/>
          <ac:spMkLst>
            <pc:docMk/>
            <pc:sldMk cId="2901409374" sldId="269"/>
            <ac:spMk id="12" creationId="{47ADA3A2-3D5F-3CCF-6B91-49DE0B58539D}"/>
          </ac:spMkLst>
        </pc:spChg>
        <pc:picChg chg="mod">
          <ac:chgData name="신지은" userId="16be5d63-04f5-4c51-86fd-866ee62d74d5" providerId="ADAL" clId="{B5A7DAA8-DF78-46E9-94BD-7C4DEE6067CB}" dt="2022-07-31T14:42:11.156" v="5401" actId="1076"/>
          <ac:picMkLst>
            <pc:docMk/>
            <pc:sldMk cId="2901409374" sldId="269"/>
            <ac:picMk id="5" creationId="{EABA26ED-71E1-E4E6-B923-7ED98226950F}"/>
          </ac:picMkLst>
        </pc:picChg>
        <pc:picChg chg="mod">
          <ac:chgData name="신지은" userId="16be5d63-04f5-4c51-86fd-866ee62d74d5" providerId="ADAL" clId="{B5A7DAA8-DF78-46E9-94BD-7C4DEE6067CB}" dt="2022-07-31T14:42:16.510" v="5405" actId="1038"/>
          <ac:picMkLst>
            <pc:docMk/>
            <pc:sldMk cId="2901409374" sldId="269"/>
            <ac:picMk id="7" creationId="{A26AB0FC-308C-C752-35A1-C8E11371A0C0}"/>
          </ac:picMkLst>
        </pc:picChg>
        <pc:cxnChg chg="add mod">
          <ac:chgData name="신지은" userId="16be5d63-04f5-4c51-86fd-866ee62d74d5" providerId="ADAL" clId="{B5A7DAA8-DF78-46E9-94BD-7C4DEE6067CB}" dt="2022-08-06T15:41:35.236" v="24604"/>
          <ac:cxnSpMkLst>
            <pc:docMk/>
            <pc:sldMk cId="2901409374" sldId="269"/>
            <ac:cxnSpMk id="12" creationId="{B5153010-81C0-0C37-769E-107C53C47C2F}"/>
          </ac:cxnSpMkLst>
        </pc:cxnChg>
      </pc:sldChg>
      <pc:sldChg chg="addSp delSp modSp mod">
        <pc:chgData name="신지은" userId="16be5d63-04f5-4c51-86fd-866ee62d74d5" providerId="ADAL" clId="{B5A7DAA8-DF78-46E9-94BD-7C4DEE6067CB}" dt="2022-08-06T15:41:35.509" v="24605"/>
        <pc:sldMkLst>
          <pc:docMk/>
          <pc:sldMk cId="2156401251" sldId="270"/>
        </pc:sldMkLst>
        <pc:spChg chg="mod">
          <ac:chgData name="신지은" userId="16be5d63-04f5-4c51-86fd-866ee62d74d5" providerId="ADAL" clId="{B5A7DAA8-DF78-46E9-94BD-7C4DEE6067CB}" dt="2022-07-31T14:42:44.589" v="5413" actId="554"/>
          <ac:spMkLst>
            <pc:docMk/>
            <pc:sldMk cId="2156401251" sldId="270"/>
            <ac:spMk id="8" creationId="{BE771120-FB8F-EB9E-6E99-6D0240B379E9}"/>
          </ac:spMkLst>
        </pc:spChg>
        <pc:spChg chg="mod">
          <ac:chgData name="신지은" userId="16be5d63-04f5-4c51-86fd-866ee62d74d5" providerId="ADAL" clId="{B5A7DAA8-DF78-46E9-94BD-7C4DEE6067CB}" dt="2022-07-31T14:42:44.589" v="5413" actId="554"/>
          <ac:spMkLst>
            <pc:docMk/>
            <pc:sldMk cId="2156401251" sldId="270"/>
            <ac:spMk id="10" creationId="{1FB3D3EB-02C3-17CA-18B5-1687D2A5C740}"/>
          </ac:spMkLst>
        </pc:spChg>
        <pc:spChg chg="mod">
          <ac:chgData name="신지은" userId="16be5d63-04f5-4c51-86fd-866ee62d74d5" providerId="ADAL" clId="{B5A7DAA8-DF78-46E9-94BD-7C4DEE6067CB}" dt="2022-07-31T14:42:57.798" v="5423" actId="1038"/>
          <ac:spMkLst>
            <pc:docMk/>
            <pc:sldMk cId="2156401251" sldId="270"/>
            <ac:spMk id="11" creationId="{2D7BBE22-D46B-04A2-DEBE-C00642ECFE0F}"/>
          </ac:spMkLst>
        </pc:spChg>
        <pc:spChg chg="add del mod">
          <ac:chgData name="신지은" userId="16be5d63-04f5-4c51-86fd-866ee62d74d5" providerId="ADAL" clId="{B5A7DAA8-DF78-46E9-94BD-7C4DEE6067CB}" dt="2022-07-31T14:42:46.755" v="5414" actId="478"/>
          <ac:spMkLst>
            <pc:docMk/>
            <pc:sldMk cId="2156401251" sldId="270"/>
            <ac:spMk id="13" creationId="{00328CCD-9C12-9B36-F271-4AD5FD09E6B3}"/>
          </ac:spMkLst>
        </pc:spChg>
        <pc:picChg chg="mod">
          <ac:chgData name="신지은" userId="16be5d63-04f5-4c51-86fd-866ee62d74d5" providerId="ADAL" clId="{B5A7DAA8-DF78-46E9-94BD-7C4DEE6067CB}" dt="2022-07-31T14:42:57.798" v="5423" actId="1038"/>
          <ac:picMkLst>
            <pc:docMk/>
            <pc:sldMk cId="2156401251" sldId="270"/>
            <ac:picMk id="4" creationId="{001722AE-CBF2-70C0-1C99-3158C8BF1BD3}"/>
          </ac:picMkLst>
        </pc:picChg>
        <pc:picChg chg="mod">
          <ac:chgData name="신지은" userId="16be5d63-04f5-4c51-86fd-866ee62d74d5" providerId="ADAL" clId="{B5A7DAA8-DF78-46E9-94BD-7C4DEE6067CB}" dt="2022-07-31T14:43:01.990" v="5424" actId="1037"/>
          <ac:picMkLst>
            <pc:docMk/>
            <pc:sldMk cId="2156401251" sldId="270"/>
            <ac:picMk id="9" creationId="{1201DDB0-94FB-9B74-44DC-BA08CC847542}"/>
          </ac:picMkLst>
        </pc:picChg>
        <pc:cxnChg chg="add mod">
          <ac:chgData name="신지은" userId="16be5d63-04f5-4c51-86fd-866ee62d74d5" providerId="ADAL" clId="{B5A7DAA8-DF78-46E9-94BD-7C4DEE6067CB}" dt="2022-08-06T15:41:35.509" v="24605"/>
          <ac:cxnSpMkLst>
            <pc:docMk/>
            <pc:sldMk cId="2156401251" sldId="270"/>
            <ac:cxnSpMk id="13" creationId="{131E9361-2181-C597-FD06-5F09E5DA54B0}"/>
          </ac:cxnSpMkLst>
        </pc:cxnChg>
      </pc:sldChg>
      <pc:sldChg chg="modSp mod">
        <pc:chgData name="신지은" userId="16be5d63-04f5-4c51-86fd-866ee62d74d5" providerId="ADAL" clId="{B5A7DAA8-DF78-46E9-94BD-7C4DEE6067CB}" dt="2022-07-31T14:43:12.974" v="5429" actId="1037"/>
        <pc:sldMkLst>
          <pc:docMk/>
          <pc:sldMk cId="2527351903" sldId="271"/>
        </pc:sldMkLst>
        <pc:spChg chg="mod">
          <ac:chgData name="신지은" userId="16be5d63-04f5-4c51-86fd-866ee62d74d5" providerId="ADAL" clId="{B5A7DAA8-DF78-46E9-94BD-7C4DEE6067CB}" dt="2022-07-31T14:40:18.243" v="5362" actId="20577"/>
          <ac:spMkLst>
            <pc:docMk/>
            <pc:sldMk cId="2527351903" sldId="271"/>
            <ac:spMk id="8" creationId="{BE771120-FB8F-EB9E-6E99-6D0240B379E9}"/>
          </ac:spMkLst>
        </pc:spChg>
        <pc:spChg chg="mod">
          <ac:chgData name="신지은" userId="16be5d63-04f5-4c51-86fd-866ee62d74d5" providerId="ADAL" clId="{B5A7DAA8-DF78-46E9-94BD-7C4DEE6067CB}" dt="2022-07-31T14:40:23.797" v="5365" actId="14100"/>
          <ac:spMkLst>
            <pc:docMk/>
            <pc:sldMk cId="2527351903" sldId="271"/>
            <ac:spMk id="10" creationId="{1FB3D3EB-02C3-17CA-18B5-1687D2A5C740}"/>
          </ac:spMkLst>
        </pc:spChg>
        <pc:spChg chg="mod">
          <ac:chgData name="신지은" userId="16be5d63-04f5-4c51-86fd-866ee62d74d5" providerId="ADAL" clId="{B5A7DAA8-DF78-46E9-94BD-7C4DEE6067CB}" dt="2022-07-31T14:43:12.974" v="5429" actId="1037"/>
          <ac:spMkLst>
            <pc:docMk/>
            <pc:sldMk cId="2527351903" sldId="271"/>
            <ac:spMk id="11" creationId="{2D7BBE22-D46B-04A2-DEBE-C00642ECFE0F}"/>
          </ac:spMkLst>
        </pc:spChg>
        <pc:spChg chg="mod">
          <ac:chgData name="신지은" userId="16be5d63-04f5-4c51-86fd-866ee62d74d5" providerId="ADAL" clId="{B5A7DAA8-DF78-46E9-94BD-7C4DEE6067CB}" dt="2022-07-31T14:40:28.389" v="5366" actId="113"/>
          <ac:spMkLst>
            <pc:docMk/>
            <pc:sldMk cId="2527351903" sldId="271"/>
            <ac:spMk id="14" creationId="{B0A14DEA-C71D-DF15-B6DE-99641F3EE308}"/>
          </ac:spMkLst>
        </pc:spChg>
        <pc:picChg chg="mod">
          <ac:chgData name="신지은" userId="16be5d63-04f5-4c51-86fd-866ee62d74d5" providerId="ADAL" clId="{B5A7DAA8-DF78-46E9-94BD-7C4DEE6067CB}" dt="2022-07-31T14:43:12.974" v="5429" actId="1037"/>
          <ac:picMkLst>
            <pc:docMk/>
            <pc:sldMk cId="2527351903" sldId="271"/>
            <ac:picMk id="7" creationId="{8765E58C-B619-1681-A6C6-AA2B7860D6C2}"/>
          </ac:picMkLst>
        </pc:picChg>
      </pc:sldChg>
      <pc:sldChg chg="addSp delSp modSp mod">
        <pc:chgData name="신지은" userId="16be5d63-04f5-4c51-86fd-866ee62d74d5" providerId="ADAL" clId="{B5A7DAA8-DF78-46E9-94BD-7C4DEE6067CB}" dt="2022-08-06T15:41:35.804" v="24606"/>
        <pc:sldMkLst>
          <pc:docMk/>
          <pc:sldMk cId="3902408891" sldId="272"/>
        </pc:sldMkLst>
        <pc:spChg chg="del mod">
          <ac:chgData name="신지은" userId="16be5d63-04f5-4c51-86fd-866ee62d74d5" providerId="ADAL" clId="{B5A7DAA8-DF78-46E9-94BD-7C4DEE6067CB}" dt="2022-07-31T14:45:47.566" v="5539" actId="478"/>
          <ac:spMkLst>
            <pc:docMk/>
            <pc:sldMk cId="3902408891" sldId="272"/>
            <ac:spMk id="9" creationId="{9B43E76A-6E55-8610-6ADE-C77DDBCF044C}"/>
          </ac:spMkLst>
        </pc:spChg>
        <pc:spChg chg="mod">
          <ac:chgData name="신지은" userId="16be5d63-04f5-4c51-86fd-866ee62d74d5" providerId="ADAL" clId="{B5A7DAA8-DF78-46E9-94BD-7C4DEE6067CB}" dt="2022-07-31T14:45:53.851" v="5546" actId="1038"/>
          <ac:spMkLst>
            <pc:docMk/>
            <pc:sldMk cId="3902408891" sldId="272"/>
            <ac:spMk id="12" creationId="{3CB7B05B-E53B-C03A-A86A-B1EFB986DE4C}"/>
          </ac:spMkLst>
        </pc:spChg>
        <pc:spChg chg="mod">
          <ac:chgData name="신지은" userId="16be5d63-04f5-4c51-86fd-866ee62d74d5" providerId="ADAL" clId="{B5A7DAA8-DF78-46E9-94BD-7C4DEE6067CB}" dt="2022-07-31T14:45:53.851" v="5546" actId="1038"/>
          <ac:spMkLst>
            <pc:docMk/>
            <pc:sldMk cId="3902408891" sldId="272"/>
            <ac:spMk id="15" creationId="{FC0F7833-6D14-3B35-46AF-C8C8B32F5D7F}"/>
          </ac:spMkLst>
        </pc:spChg>
        <pc:spChg chg="mod">
          <ac:chgData name="신지은" userId="16be5d63-04f5-4c51-86fd-866ee62d74d5" providerId="ADAL" clId="{B5A7DAA8-DF78-46E9-94BD-7C4DEE6067CB}" dt="2022-07-31T14:45:53.851" v="5546" actId="1038"/>
          <ac:spMkLst>
            <pc:docMk/>
            <pc:sldMk cId="3902408891" sldId="272"/>
            <ac:spMk id="16" creationId="{FE010407-6E2F-D033-3BC7-0E6F072DBBD4}"/>
          </ac:spMkLst>
        </pc:spChg>
        <pc:spChg chg="mod">
          <ac:chgData name="신지은" userId="16be5d63-04f5-4c51-86fd-866ee62d74d5" providerId="ADAL" clId="{B5A7DAA8-DF78-46E9-94BD-7C4DEE6067CB}" dt="2022-07-31T14:45:53.851" v="5546" actId="1038"/>
          <ac:spMkLst>
            <pc:docMk/>
            <pc:sldMk cId="3902408891" sldId="272"/>
            <ac:spMk id="17" creationId="{08A77571-6D5B-8EFA-E242-A58217CFDD49}"/>
          </ac:spMkLst>
        </pc:spChg>
        <pc:spChg chg="mod">
          <ac:chgData name="신지은" userId="16be5d63-04f5-4c51-86fd-866ee62d74d5" providerId="ADAL" clId="{B5A7DAA8-DF78-46E9-94BD-7C4DEE6067CB}" dt="2022-07-31T14:45:53.851" v="5546" actId="1038"/>
          <ac:spMkLst>
            <pc:docMk/>
            <pc:sldMk cId="3902408891" sldId="272"/>
            <ac:spMk id="18" creationId="{82A315EB-15EB-9F1F-6F0A-5C8C68ADE3D1}"/>
          </ac:spMkLst>
        </pc:spChg>
        <pc:spChg chg="add mod">
          <ac:chgData name="신지은" userId="16be5d63-04f5-4c51-86fd-866ee62d74d5" providerId="ADAL" clId="{B5A7DAA8-DF78-46E9-94BD-7C4DEE6067CB}" dt="2022-07-31T14:44:55.885" v="5512"/>
          <ac:spMkLst>
            <pc:docMk/>
            <pc:sldMk cId="3902408891" sldId="272"/>
            <ac:spMk id="20" creationId="{FACDF929-FD8D-3415-64D9-4E864FD987F4}"/>
          </ac:spMkLst>
        </pc:spChg>
        <pc:spChg chg="mod">
          <ac:chgData name="신지은" userId="16be5d63-04f5-4c51-86fd-866ee62d74d5" providerId="ADAL" clId="{B5A7DAA8-DF78-46E9-94BD-7C4DEE6067CB}" dt="2022-07-31T14:45:53.851" v="5546" actId="1038"/>
          <ac:spMkLst>
            <pc:docMk/>
            <pc:sldMk cId="3902408891" sldId="272"/>
            <ac:spMk id="22" creationId="{CBEFCB07-218C-D311-1D36-47782408D182}"/>
          </ac:spMkLst>
        </pc:spChg>
        <pc:spChg chg="mod">
          <ac:chgData name="신지은" userId="16be5d63-04f5-4c51-86fd-866ee62d74d5" providerId="ADAL" clId="{B5A7DAA8-DF78-46E9-94BD-7C4DEE6067CB}" dt="2022-07-31T14:45:53.851" v="5546" actId="1038"/>
          <ac:spMkLst>
            <pc:docMk/>
            <pc:sldMk cId="3902408891" sldId="272"/>
            <ac:spMk id="23" creationId="{C0704AF8-978F-32E1-7FA4-0FC746F7B106}"/>
          </ac:spMkLst>
        </pc:spChg>
        <pc:picChg chg="mod">
          <ac:chgData name="신지은" userId="16be5d63-04f5-4c51-86fd-866ee62d74d5" providerId="ADAL" clId="{B5A7DAA8-DF78-46E9-94BD-7C4DEE6067CB}" dt="2022-07-31T14:45:53.851" v="5546" actId="1038"/>
          <ac:picMkLst>
            <pc:docMk/>
            <pc:sldMk cId="3902408891" sldId="272"/>
            <ac:picMk id="4" creationId="{B263EBA8-38B0-7CE1-84BC-CAF3D5A08391}"/>
          </ac:picMkLst>
        </pc:picChg>
        <pc:cxnChg chg="mod">
          <ac:chgData name="신지은" userId="16be5d63-04f5-4c51-86fd-866ee62d74d5" providerId="ADAL" clId="{B5A7DAA8-DF78-46E9-94BD-7C4DEE6067CB}" dt="2022-07-31T14:45:53.851" v="5546" actId="1038"/>
          <ac:cxnSpMkLst>
            <pc:docMk/>
            <pc:sldMk cId="3902408891" sldId="272"/>
            <ac:cxnSpMk id="6" creationId="{9E76E972-4523-515E-09C2-EEAC6406A112}"/>
          </ac:cxnSpMkLst>
        </pc:cxnChg>
        <pc:cxnChg chg="mod">
          <ac:chgData name="신지은" userId="16be5d63-04f5-4c51-86fd-866ee62d74d5" providerId="ADAL" clId="{B5A7DAA8-DF78-46E9-94BD-7C4DEE6067CB}" dt="2022-07-31T14:45:53.851" v="5546" actId="1038"/>
          <ac:cxnSpMkLst>
            <pc:docMk/>
            <pc:sldMk cId="3902408891" sldId="272"/>
            <ac:cxnSpMk id="19" creationId="{D35C16B7-D09B-783D-8B1E-9C4DD60F5582}"/>
          </ac:cxnSpMkLst>
        </pc:cxnChg>
        <pc:cxnChg chg="add mod">
          <ac:chgData name="신지은" userId="16be5d63-04f5-4c51-86fd-866ee62d74d5" providerId="ADAL" clId="{B5A7DAA8-DF78-46E9-94BD-7C4DEE6067CB}" dt="2022-08-06T15:41:35.804" v="24606"/>
          <ac:cxnSpMkLst>
            <pc:docMk/>
            <pc:sldMk cId="3902408891" sldId="272"/>
            <ac:cxnSpMk id="21" creationId="{2113E8DD-A75B-1697-CF77-CA577E3FB68F}"/>
          </ac:cxnSpMkLst>
        </pc:cxnChg>
      </pc:sldChg>
      <pc:sldChg chg="modSp del mod">
        <pc:chgData name="신지은" userId="16be5d63-04f5-4c51-86fd-866ee62d74d5" providerId="ADAL" clId="{B5A7DAA8-DF78-46E9-94BD-7C4DEE6067CB}" dt="2022-07-31T14:43:24.184" v="5430" actId="47"/>
        <pc:sldMkLst>
          <pc:docMk/>
          <pc:sldMk cId="1822702585" sldId="273"/>
        </pc:sldMkLst>
        <pc:spChg chg="mod">
          <ac:chgData name="신지은" userId="16be5d63-04f5-4c51-86fd-866ee62d74d5" providerId="ADAL" clId="{B5A7DAA8-DF78-46E9-94BD-7C4DEE6067CB}" dt="2022-07-31T14:38:14.440" v="5304" actId="108"/>
          <ac:spMkLst>
            <pc:docMk/>
            <pc:sldMk cId="1822702585" sldId="273"/>
            <ac:spMk id="8" creationId="{BE771120-FB8F-EB9E-6E99-6D0240B379E9}"/>
          </ac:spMkLst>
        </pc:spChg>
        <pc:spChg chg="mod">
          <ac:chgData name="신지은" userId="16be5d63-04f5-4c51-86fd-866ee62d74d5" providerId="ADAL" clId="{B5A7DAA8-DF78-46E9-94BD-7C4DEE6067CB}" dt="2022-07-31T14:38:15.197" v="5305" actId="108"/>
          <ac:spMkLst>
            <pc:docMk/>
            <pc:sldMk cId="1822702585" sldId="273"/>
            <ac:spMk id="10" creationId="{1FB3D3EB-02C3-17CA-18B5-1687D2A5C740}"/>
          </ac:spMkLst>
        </pc:spChg>
      </pc:sldChg>
      <pc:sldChg chg="addSp delSp modSp mod">
        <pc:chgData name="신지은" userId="16be5d63-04f5-4c51-86fd-866ee62d74d5" providerId="ADAL" clId="{B5A7DAA8-DF78-46E9-94BD-7C4DEE6067CB}" dt="2022-08-06T15:41:36.761" v="24607"/>
        <pc:sldMkLst>
          <pc:docMk/>
          <pc:sldMk cId="1677958600" sldId="274"/>
        </pc:sldMkLst>
        <pc:spChg chg="del mod">
          <ac:chgData name="신지은" userId="16be5d63-04f5-4c51-86fd-866ee62d74d5" providerId="ADAL" clId="{B5A7DAA8-DF78-46E9-94BD-7C4DEE6067CB}" dt="2022-07-31T14:46:20.736" v="5561" actId="478"/>
          <ac:spMkLst>
            <pc:docMk/>
            <pc:sldMk cId="1677958600" sldId="274"/>
            <ac:spMk id="9" creationId="{9B43E76A-6E55-8610-6ADE-C77DDBCF044C}"/>
          </ac:spMkLst>
        </pc:spChg>
        <pc:spChg chg="add del mod">
          <ac:chgData name="신지은" userId="16be5d63-04f5-4c51-86fd-866ee62d74d5" providerId="ADAL" clId="{B5A7DAA8-DF78-46E9-94BD-7C4DEE6067CB}" dt="2022-07-31T14:44:10.531" v="5465" actId="478"/>
          <ac:spMkLst>
            <pc:docMk/>
            <pc:sldMk cId="1677958600" sldId="274"/>
            <ac:spMk id="12" creationId="{85C4F44F-F85C-1643-FCE5-1F4B9254FAD4}"/>
          </ac:spMkLst>
        </pc:spChg>
        <pc:spChg chg="add mod">
          <ac:chgData name="신지은" userId="16be5d63-04f5-4c51-86fd-866ee62d74d5" providerId="ADAL" clId="{B5A7DAA8-DF78-46E9-94BD-7C4DEE6067CB}" dt="2022-07-31T14:44:47.270" v="5490" actId="20577"/>
          <ac:spMkLst>
            <pc:docMk/>
            <pc:sldMk cId="1677958600" sldId="274"/>
            <ac:spMk id="13" creationId="{EF42FAED-E440-2FDC-8414-91D3EFF5D12B}"/>
          </ac:spMkLst>
        </pc:spChg>
        <pc:spChg chg="mod">
          <ac:chgData name="신지은" userId="16be5d63-04f5-4c51-86fd-866ee62d74d5" providerId="ADAL" clId="{B5A7DAA8-DF78-46E9-94BD-7C4DEE6067CB}" dt="2022-07-31T14:44:33.461" v="5470" actId="2711"/>
          <ac:spMkLst>
            <pc:docMk/>
            <pc:sldMk cId="1677958600" sldId="274"/>
            <ac:spMk id="14" creationId="{BA9E2FAA-0641-24C8-2F35-75F8A00E4F47}"/>
          </ac:spMkLst>
        </pc:spChg>
        <pc:spChg chg="mod">
          <ac:chgData name="신지은" userId="16be5d63-04f5-4c51-86fd-866ee62d74d5" providerId="ADAL" clId="{B5A7DAA8-DF78-46E9-94BD-7C4DEE6067CB}" dt="2022-07-31T14:44:03.345" v="5462" actId="1035"/>
          <ac:spMkLst>
            <pc:docMk/>
            <pc:sldMk cId="1677958600" sldId="274"/>
            <ac:spMk id="20" creationId="{B3B2CFA6-1BD7-6494-6E76-6D0A71377012}"/>
          </ac:spMkLst>
        </pc:spChg>
        <pc:spChg chg="mod">
          <ac:chgData name="신지은" userId="16be5d63-04f5-4c51-86fd-866ee62d74d5" providerId="ADAL" clId="{B5A7DAA8-DF78-46E9-94BD-7C4DEE6067CB}" dt="2022-07-31T14:46:15.634" v="5560" actId="1076"/>
          <ac:spMkLst>
            <pc:docMk/>
            <pc:sldMk cId="1677958600" sldId="274"/>
            <ac:spMk id="24" creationId="{810FC641-819F-617F-B689-ECA81CD02281}"/>
          </ac:spMkLst>
        </pc:spChg>
        <pc:spChg chg="mod">
          <ac:chgData name="신지은" userId="16be5d63-04f5-4c51-86fd-866ee62d74d5" providerId="ADAL" clId="{B5A7DAA8-DF78-46E9-94BD-7C4DEE6067CB}" dt="2022-07-31T14:46:08.095" v="5559" actId="1036"/>
          <ac:spMkLst>
            <pc:docMk/>
            <pc:sldMk cId="1677958600" sldId="274"/>
            <ac:spMk id="25" creationId="{03D0C9AC-FAA8-3E30-358C-B1340AD91ABD}"/>
          </ac:spMkLst>
        </pc:spChg>
        <pc:spChg chg="mod">
          <ac:chgData name="신지은" userId="16be5d63-04f5-4c51-86fd-866ee62d74d5" providerId="ADAL" clId="{B5A7DAA8-DF78-46E9-94BD-7C4DEE6067CB}" dt="2022-07-31T14:46:15.634" v="5560" actId="1076"/>
          <ac:spMkLst>
            <pc:docMk/>
            <pc:sldMk cId="1677958600" sldId="274"/>
            <ac:spMk id="27" creationId="{637B749B-6ED2-8E30-D769-5116B4076F23}"/>
          </ac:spMkLst>
        </pc:spChg>
        <pc:picChg chg="mod">
          <ac:chgData name="신지은" userId="16be5d63-04f5-4c51-86fd-866ee62d74d5" providerId="ADAL" clId="{B5A7DAA8-DF78-46E9-94BD-7C4DEE6067CB}" dt="2022-07-31T14:46:00.091" v="5547" actId="14100"/>
          <ac:picMkLst>
            <pc:docMk/>
            <pc:sldMk cId="1677958600" sldId="274"/>
            <ac:picMk id="5" creationId="{62B76E62-AF22-0F07-B1F5-132014406EA2}"/>
          </ac:picMkLst>
        </pc:picChg>
        <pc:picChg chg="mod">
          <ac:chgData name="신지은" userId="16be5d63-04f5-4c51-86fd-866ee62d74d5" providerId="ADAL" clId="{B5A7DAA8-DF78-46E9-94BD-7C4DEE6067CB}" dt="2022-07-31T14:46:15.634" v="5560" actId="1076"/>
          <ac:picMkLst>
            <pc:docMk/>
            <pc:sldMk cId="1677958600" sldId="274"/>
            <ac:picMk id="8" creationId="{0A9E1BFF-261A-A00D-776E-84385BC114CA}"/>
          </ac:picMkLst>
        </pc:picChg>
        <pc:cxnChg chg="add mod">
          <ac:chgData name="신지은" userId="16be5d63-04f5-4c51-86fd-866ee62d74d5" providerId="ADAL" clId="{B5A7DAA8-DF78-46E9-94BD-7C4DEE6067CB}" dt="2022-08-06T15:41:36.761" v="24607"/>
          <ac:cxnSpMkLst>
            <pc:docMk/>
            <pc:sldMk cId="1677958600" sldId="274"/>
            <ac:cxnSpMk id="12" creationId="{238E8660-71BB-9316-08AE-9602B9CCC59C}"/>
          </ac:cxnSpMkLst>
        </pc:cxnChg>
      </pc:sldChg>
      <pc:sldChg chg="addSp delSp modSp mod">
        <pc:chgData name="신지은" userId="16be5d63-04f5-4c51-86fd-866ee62d74d5" providerId="ADAL" clId="{B5A7DAA8-DF78-46E9-94BD-7C4DEE6067CB}" dt="2022-08-06T15:41:37.191" v="24608"/>
        <pc:sldMkLst>
          <pc:docMk/>
          <pc:sldMk cId="3531239617" sldId="275"/>
        </pc:sldMkLst>
        <pc:spChg chg="del">
          <ac:chgData name="신지은" userId="16be5d63-04f5-4c51-86fd-866ee62d74d5" providerId="ADAL" clId="{B5A7DAA8-DF78-46E9-94BD-7C4DEE6067CB}" dt="2022-07-31T14:46:24.951" v="5562" actId="478"/>
          <ac:spMkLst>
            <pc:docMk/>
            <pc:sldMk cId="3531239617" sldId="275"/>
            <ac:spMk id="9" creationId="{9B43E76A-6E55-8610-6ADE-C77DDBCF044C}"/>
          </ac:spMkLst>
        </pc:spChg>
        <pc:spChg chg="mod">
          <ac:chgData name="신지은" userId="16be5d63-04f5-4c51-86fd-866ee62d74d5" providerId="ADAL" clId="{B5A7DAA8-DF78-46E9-94BD-7C4DEE6067CB}" dt="2022-07-31T14:46:39.162" v="5564" actId="1076"/>
          <ac:spMkLst>
            <pc:docMk/>
            <pc:sldMk cId="3531239617" sldId="275"/>
            <ac:spMk id="16" creationId="{B2851831-C7C0-9E54-F65D-E92A4D5879E6}"/>
          </ac:spMkLst>
        </pc:spChg>
        <pc:spChg chg="mod">
          <ac:chgData name="신지은" userId="16be5d63-04f5-4c51-86fd-866ee62d74d5" providerId="ADAL" clId="{B5A7DAA8-DF78-46E9-94BD-7C4DEE6067CB}" dt="2022-07-31T14:38:26.437" v="5314" actId="108"/>
          <ac:spMkLst>
            <pc:docMk/>
            <pc:sldMk cId="3531239617" sldId="275"/>
            <ac:spMk id="20" creationId="{B3B2CFA6-1BD7-6494-6E76-6D0A71377012}"/>
          </ac:spMkLst>
        </pc:spChg>
        <pc:spChg chg="mod">
          <ac:chgData name="신지은" userId="16be5d63-04f5-4c51-86fd-866ee62d74d5" providerId="ADAL" clId="{B5A7DAA8-DF78-46E9-94BD-7C4DEE6067CB}" dt="2022-07-31T14:38:27.422" v="5315" actId="108"/>
          <ac:spMkLst>
            <pc:docMk/>
            <pc:sldMk cId="3531239617" sldId="275"/>
            <ac:spMk id="24" creationId="{810FC641-819F-617F-B689-ECA81CD02281}"/>
          </ac:spMkLst>
        </pc:spChg>
        <pc:picChg chg="mod">
          <ac:chgData name="신지은" userId="16be5d63-04f5-4c51-86fd-866ee62d74d5" providerId="ADAL" clId="{B5A7DAA8-DF78-46E9-94BD-7C4DEE6067CB}" dt="2022-07-31T14:46:35.494" v="5563" actId="14100"/>
          <ac:picMkLst>
            <pc:docMk/>
            <pc:sldMk cId="3531239617" sldId="275"/>
            <ac:picMk id="7" creationId="{1C863C94-0679-5CD8-4124-3167D1085D15}"/>
          </ac:picMkLst>
        </pc:picChg>
        <pc:cxnChg chg="add mod">
          <ac:chgData name="신지은" userId="16be5d63-04f5-4c51-86fd-866ee62d74d5" providerId="ADAL" clId="{B5A7DAA8-DF78-46E9-94BD-7C4DEE6067CB}" dt="2022-08-06T15:41:37.191" v="24608"/>
          <ac:cxnSpMkLst>
            <pc:docMk/>
            <pc:sldMk cId="3531239617" sldId="275"/>
            <ac:cxnSpMk id="11" creationId="{23550E0A-7C74-AC12-4D7B-5D5C5296E712}"/>
          </ac:cxnSpMkLst>
        </pc:cxnChg>
      </pc:sldChg>
      <pc:sldChg chg="addSp delSp modSp mod">
        <pc:chgData name="신지은" userId="16be5d63-04f5-4c51-86fd-866ee62d74d5" providerId="ADAL" clId="{B5A7DAA8-DF78-46E9-94BD-7C4DEE6067CB}" dt="2022-08-06T15:41:37.588" v="24609"/>
        <pc:sldMkLst>
          <pc:docMk/>
          <pc:sldMk cId="303794847" sldId="276"/>
        </pc:sldMkLst>
        <pc:spChg chg="del mod">
          <ac:chgData name="신지은" userId="16be5d63-04f5-4c51-86fd-866ee62d74d5" providerId="ADAL" clId="{B5A7DAA8-DF78-46E9-94BD-7C4DEE6067CB}" dt="2022-07-31T14:46:44.894" v="5566" actId="478"/>
          <ac:spMkLst>
            <pc:docMk/>
            <pc:sldMk cId="303794847" sldId="276"/>
            <ac:spMk id="9" creationId="{9B43E76A-6E55-8610-6ADE-C77DDBCF044C}"/>
          </ac:spMkLst>
        </pc:spChg>
        <pc:spChg chg="mod">
          <ac:chgData name="신지은" userId="16be5d63-04f5-4c51-86fd-866ee62d74d5" providerId="ADAL" clId="{B5A7DAA8-DF78-46E9-94BD-7C4DEE6067CB}" dt="2022-07-31T14:38:28.660" v="5316" actId="108"/>
          <ac:spMkLst>
            <pc:docMk/>
            <pc:sldMk cId="303794847" sldId="276"/>
            <ac:spMk id="20" creationId="{B3B2CFA6-1BD7-6494-6E76-6D0A71377012}"/>
          </ac:spMkLst>
        </pc:spChg>
        <pc:spChg chg="mod">
          <ac:chgData name="신지은" userId="16be5d63-04f5-4c51-86fd-866ee62d74d5" providerId="ADAL" clId="{B5A7DAA8-DF78-46E9-94BD-7C4DEE6067CB}" dt="2022-07-31T14:38:29.304" v="5317" actId="108"/>
          <ac:spMkLst>
            <pc:docMk/>
            <pc:sldMk cId="303794847" sldId="276"/>
            <ac:spMk id="24" creationId="{810FC641-819F-617F-B689-ECA81CD02281}"/>
          </ac:spMkLst>
        </pc:spChg>
        <pc:cxnChg chg="add mod">
          <ac:chgData name="신지은" userId="16be5d63-04f5-4c51-86fd-866ee62d74d5" providerId="ADAL" clId="{B5A7DAA8-DF78-46E9-94BD-7C4DEE6067CB}" dt="2022-08-06T15:41:37.588" v="24609"/>
          <ac:cxnSpMkLst>
            <pc:docMk/>
            <pc:sldMk cId="303794847" sldId="276"/>
            <ac:cxnSpMk id="11" creationId="{6A92B6E5-C1E3-1CE6-12B2-BF5A8F999424}"/>
          </ac:cxnSpMkLst>
        </pc:cxnChg>
      </pc:sldChg>
      <pc:sldChg chg="addSp delSp modSp mod">
        <pc:chgData name="신지은" userId="16be5d63-04f5-4c51-86fd-866ee62d74d5" providerId="ADAL" clId="{B5A7DAA8-DF78-46E9-94BD-7C4DEE6067CB}" dt="2022-08-06T15:41:37.876" v="24610"/>
        <pc:sldMkLst>
          <pc:docMk/>
          <pc:sldMk cId="786287874" sldId="277"/>
        </pc:sldMkLst>
        <pc:spChg chg="del">
          <ac:chgData name="신지은" userId="16be5d63-04f5-4c51-86fd-866ee62d74d5" providerId="ADAL" clId="{B5A7DAA8-DF78-46E9-94BD-7C4DEE6067CB}" dt="2022-07-31T14:46:48.289" v="5567" actId="478"/>
          <ac:spMkLst>
            <pc:docMk/>
            <pc:sldMk cId="786287874" sldId="277"/>
            <ac:spMk id="9" creationId="{9B43E76A-6E55-8610-6ADE-C77DDBCF044C}"/>
          </ac:spMkLst>
        </pc:spChg>
        <pc:spChg chg="mod">
          <ac:chgData name="신지은" userId="16be5d63-04f5-4c51-86fd-866ee62d74d5" providerId="ADAL" clId="{B5A7DAA8-DF78-46E9-94BD-7C4DEE6067CB}" dt="2022-07-31T14:38:30.492" v="5318" actId="108"/>
          <ac:spMkLst>
            <pc:docMk/>
            <pc:sldMk cId="786287874" sldId="277"/>
            <ac:spMk id="20" creationId="{B3B2CFA6-1BD7-6494-6E76-6D0A71377012}"/>
          </ac:spMkLst>
        </pc:spChg>
        <pc:spChg chg="mod">
          <ac:chgData name="신지은" userId="16be5d63-04f5-4c51-86fd-866ee62d74d5" providerId="ADAL" clId="{B5A7DAA8-DF78-46E9-94BD-7C4DEE6067CB}" dt="2022-07-31T14:38:31.232" v="5319" actId="108"/>
          <ac:spMkLst>
            <pc:docMk/>
            <pc:sldMk cId="786287874" sldId="277"/>
            <ac:spMk id="24" creationId="{810FC641-819F-617F-B689-ECA81CD02281}"/>
          </ac:spMkLst>
        </pc:spChg>
        <pc:cxnChg chg="add mod">
          <ac:chgData name="신지은" userId="16be5d63-04f5-4c51-86fd-866ee62d74d5" providerId="ADAL" clId="{B5A7DAA8-DF78-46E9-94BD-7C4DEE6067CB}" dt="2022-08-06T15:41:37.876" v="24610"/>
          <ac:cxnSpMkLst>
            <pc:docMk/>
            <pc:sldMk cId="786287874" sldId="277"/>
            <ac:cxnSpMk id="11" creationId="{904E57C4-14B7-E49D-4E50-76D9AEA9005F}"/>
          </ac:cxnSpMkLst>
        </pc:cxnChg>
      </pc:sldChg>
      <pc:sldChg chg="addSp delSp modSp mod">
        <pc:chgData name="신지은" userId="16be5d63-04f5-4c51-86fd-866ee62d74d5" providerId="ADAL" clId="{B5A7DAA8-DF78-46E9-94BD-7C4DEE6067CB}" dt="2022-08-06T15:41:38.229" v="24611"/>
        <pc:sldMkLst>
          <pc:docMk/>
          <pc:sldMk cId="3491308681" sldId="278"/>
        </pc:sldMkLst>
        <pc:spChg chg="del">
          <ac:chgData name="신지은" userId="16be5d63-04f5-4c51-86fd-866ee62d74d5" providerId="ADAL" clId="{B5A7DAA8-DF78-46E9-94BD-7C4DEE6067CB}" dt="2022-07-31T14:46:51.861" v="5568" actId="478"/>
          <ac:spMkLst>
            <pc:docMk/>
            <pc:sldMk cId="3491308681" sldId="278"/>
            <ac:spMk id="9" creationId="{9B43E76A-6E55-8610-6ADE-C77DDBCF044C}"/>
          </ac:spMkLst>
        </pc:spChg>
        <pc:spChg chg="mod">
          <ac:chgData name="신지은" userId="16be5d63-04f5-4c51-86fd-866ee62d74d5" providerId="ADAL" clId="{B5A7DAA8-DF78-46E9-94BD-7C4DEE6067CB}" dt="2022-07-31T14:38:32.241" v="5320" actId="108"/>
          <ac:spMkLst>
            <pc:docMk/>
            <pc:sldMk cId="3491308681" sldId="278"/>
            <ac:spMk id="20" creationId="{B3B2CFA6-1BD7-6494-6E76-6D0A71377012}"/>
          </ac:spMkLst>
        </pc:spChg>
        <pc:spChg chg="mod">
          <ac:chgData name="신지은" userId="16be5d63-04f5-4c51-86fd-866ee62d74d5" providerId="ADAL" clId="{B5A7DAA8-DF78-46E9-94BD-7C4DEE6067CB}" dt="2022-07-31T14:38:33.199" v="5321" actId="108"/>
          <ac:spMkLst>
            <pc:docMk/>
            <pc:sldMk cId="3491308681" sldId="278"/>
            <ac:spMk id="24" creationId="{810FC641-819F-617F-B689-ECA81CD02281}"/>
          </ac:spMkLst>
        </pc:spChg>
        <pc:cxnChg chg="add mod">
          <ac:chgData name="신지은" userId="16be5d63-04f5-4c51-86fd-866ee62d74d5" providerId="ADAL" clId="{B5A7DAA8-DF78-46E9-94BD-7C4DEE6067CB}" dt="2022-08-06T15:41:38.229" v="24611"/>
          <ac:cxnSpMkLst>
            <pc:docMk/>
            <pc:sldMk cId="3491308681" sldId="278"/>
            <ac:cxnSpMk id="9" creationId="{B6EE1768-B6C5-8B4F-7997-F6739D7A3D3C}"/>
          </ac:cxnSpMkLst>
        </pc:cxnChg>
      </pc:sldChg>
      <pc:sldChg chg="addSp delSp modSp mod">
        <pc:chgData name="신지은" userId="16be5d63-04f5-4c51-86fd-866ee62d74d5" providerId="ADAL" clId="{B5A7DAA8-DF78-46E9-94BD-7C4DEE6067CB}" dt="2022-08-06T15:41:38.744" v="24612"/>
        <pc:sldMkLst>
          <pc:docMk/>
          <pc:sldMk cId="2510352746" sldId="279"/>
        </pc:sldMkLst>
        <pc:spChg chg="del">
          <ac:chgData name="신지은" userId="16be5d63-04f5-4c51-86fd-866ee62d74d5" providerId="ADAL" clId="{B5A7DAA8-DF78-46E9-94BD-7C4DEE6067CB}" dt="2022-07-31T14:47:18.989" v="5575" actId="478"/>
          <ac:spMkLst>
            <pc:docMk/>
            <pc:sldMk cId="2510352746" sldId="279"/>
            <ac:spMk id="9" creationId="{9B43E76A-6E55-8610-6ADE-C77DDBCF044C}"/>
          </ac:spMkLst>
        </pc:spChg>
        <pc:spChg chg="mod">
          <ac:chgData name="신지은" userId="16be5d63-04f5-4c51-86fd-866ee62d74d5" providerId="ADAL" clId="{B5A7DAA8-DF78-46E9-94BD-7C4DEE6067CB}" dt="2022-07-31T14:47:02.753" v="5571" actId="113"/>
          <ac:spMkLst>
            <pc:docMk/>
            <pc:sldMk cId="2510352746" sldId="279"/>
            <ac:spMk id="15" creationId="{8496421C-E58D-7AD7-6387-E1E000E9C00F}"/>
          </ac:spMkLst>
        </pc:spChg>
        <pc:spChg chg="mod">
          <ac:chgData name="신지은" userId="16be5d63-04f5-4c51-86fd-866ee62d74d5" providerId="ADAL" clId="{B5A7DAA8-DF78-46E9-94BD-7C4DEE6067CB}" dt="2022-07-31T14:46:59.088" v="5570" actId="14100"/>
          <ac:spMkLst>
            <pc:docMk/>
            <pc:sldMk cId="2510352746" sldId="279"/>
            <ac:spMk id="16" creationId="{9FC49A67-8901-D982-706E-66D45052009E}"/>
          </ac:spMkLst>
        </pc:spChg>
        <pc:spChg chg="mod">
          <ac:chgData name="신지은" userId="16be5d63-04f5-4c51-86fd-866ee62d74d5" providerId="ADAL" clId="{B5A7DAA8-DF78-46E9-94BD-7C4DEE6067CB}" dt="2022-07-31T14:46:55.925" v="5569" actId="14100"/>
          <ac:spMkLst>
            <pc:docMk/>
            <pc:sldMk cId="2510352746" sldId="279"/>
            <ac:spMk id="20" creationId="{B3B2CFA6-1BD7-6494-6E76-6D0A71377012}"/>
          </ac:spMkLst>
        </pc:spChg>
        <pc:picChg chg="mod">
          <ac:chgData name="신지은" userId="16be5d63-04f5-4c51-86fd-866ee62d74d5" providerId="ADAL" clId="{B5A7DAA8-DF78-46E9-94BD-7C4DEE6067CB}" dt="2022-07-31T14:47:09.540" v="5574" actId="14100"/>
          <ac:picMkLst>
            <pc:docMk/>
            <pc:sldMk cId="2510352746" sldId="279"/>
            <ac:picMk id="11" creationId="{6AFE2571-275E-FE2C-C63A-3E64B203011F}"/>
          </ac:picMkLst>
        </pc:picChg>
        <pc:cxnChg chg="add mod">
          <ac:chgData name="신지은" userId="16be5d63-04f5-4c51-86fd-866ee62d74d5" providerId="ADAL" clId="{B5A7DAA8-DF78-46E9-94BD-7C4DEE6067CB}" dt="2022-08-06T15:41:38.744" v="24612"/>
          <ac:cxnSpMkLst>
            <pc:docMk/>
            <pc:sldMk cId="2510352746" sldId="279"/>
            <ac:cxnSpMk id="12" creationId="{1962EAA9-EDCA-EFBB-F93F-07E71B16FA8A}"/>
          </ac:cxnSpMkLst>
        </pc:cxnChg>
      </pc:sldChg>
      <pc:sldChg chg="addSp delSp modSp mod">
        <pc:chgData name="신지은" userId="16be5d63-04f5-4c51-86fd-866ee62d74d5" providerId="ADAL" clId="{B5A7DAA8-DF78-46E9-94BD-7C4DEE6067CB}" dt="2022-08-06T15:41:41.188" v="24613"/>
        <pc:sldMkLst>
          <pc:docMk/>
          <pc:sldMk cId="2967323446" sldId="280"/>
        </pc:sldMkLst>
        <pc:spChg chg="mod">
          <ac:chgData name="신지은" userId="16be5d63-04f5-4c51-86fd-866ee62d74d5" providerId="ADAL" clId="{B5A7DAA8-DF78-46E9-94BD-7C4DEE6067CB}" dt="2022-07-31T14:48:00.915" v="5620" actId="1035"/>
          <ac:spMkLst>
            <pc:docMk/>
            <pc:sldMk cId="2967323446" sldId="280"/>
            <ac:spMk id="6" creationId="{3A7D7DD5-7C75-EA73-C06C-C265A8405B89}"/>
          </ac:spMkLst>
        </pc:spChg>
        <pc:spChg chg="mod">
          <ac:chgData name="신지은" userId="16be5d63-04f5-4c51-86fd-866ee62d74d5" providerId="ADAL" clId="{B5A7DAA8-DF78-46E9-94BD-7C4DEE6067CB}" dt="2022-07-31T14:48:00.915" v="5620" actId="1035"/>
          <ac:spMkLst>
            <pc:docMk/>
            <pc:sldMk cId="2967323446" sldId="280"/>
            <ac:spMk id="7" creationId="{FFFEE6B9-C965-42A4-14B0-3F190D541D5B}"/>
          </ac:spMkLst>
        </pc:spChg>
        <pc:spChg chg="del mod">
          <ac:chgData name="신지은" userId="16be5d63-04f5-4c51-86fd-866ee62d74d5" providerId="ADAL" clId="{B5A7DAA8-DF78-46E9-94BD-7C4DEE6067CB}" dt="2022-07-31T14:47:28.294" v="5596" actId="478"/>
          <ac:spMkLst>
            <pc:docMk/>
            <pc:sldMk cId="2967323446" sldId="280"/>
            <ac:spMk id="9" creationId="{9B43E76A-6E55-8610-6ADE-C77DDBCF044C}"/>
          </ac:spMkLst>
        </pc:spChg>
        <pc:spChg chg="mod">
          <ac:chgData name="신지은" userId="16be5d63-04f5-4c51-86fd-866ee62d74d5" providerId="ADAL" clId="{B5A7DAA8-DF78-46E9-94BD-7C4DEE6067CB}" dt="2022-07-31T14:48:00.915" v="5620" actId="1035"/>
          <ac:spMkLst>
            <pc:docMk/>
            <pc:sldMk cId="2967323446" sldId="280"/>
            <ac:spMk id="11" creationId="{610C121C-6E20-5DD9-9FB0-C375BF98AF3E}"/>
          </ac:spMkLst>
        </pc:spChg>
        <pc:spChg chg="mod">
          <ac:chgData name="신지은" userId="16be5d63-04f5-4c51-86fd-866ee62d74d5" providerId="ADAL" clId="{B5A7DAA8-DF78-46E9-94BD-7C4DEE6067CB}" dt="2022-07-31T14:48:00.915" v="5620" actId="1035"/>
          <ac:spMkLst>
            <pc:docMk/>
            <pc:sldMk cId="2967323446" sldId="280"/>
            <ac:spMk id="12" creationId="{3EFF1447-2A67-ABB0-AB71-57A2E72A4E89}"/>
          </ac:spMkLst>
        </pc:spChg>
        <pc:spChg chg="mod">
          <ac:chgData name="신지은" userId="16be5d63-04f5-4c51-86fd-866ee62d74d5" providerId="ADAL" clId="{B5A7DAA8-DF78-46E9-94BD-7C4DEE6067CB}" dt="2022-07-31T14:48:00.915" v="5620" actId="1035"/>
          <ac:spMkLst>
            <pc:docMk/>
            <pc:sldMk cId="2967323446" sldId="280"/>
            <ac:spMk id="13" creationId="{0E487DF9-64C3-EB0F-4F8A-93A049AB13D5}"/>
          </ac:spMkLst>
        </pc:spChg>
        <pc:spChg chg="mod">
          <ac:chgData name="신지은" userId="16be5d63-04f5-4c51-86fd-866ee62d74d5" providerId="ADAL" clId="{B5A7DAA8-DF78-46E9-94BD-7C4DEE6067CB}" dt="2022-07-31T14:48:00.915" v="5620" actId="1035"/>
          <ac:spMkLst>
            <pc:docMk/>
            <pc:sldMk cId="2967323446" sldId="280"/>
            <ac:spMk id="14" creationId="{C77B7721-A022-FB24-CC28-223AE0F38C19}"/>
          </ac:spMkLst>
        </pc:spChg>
        <pc:spChg chg="mod">
          <ac:chgData name="신지은" userId="16be5d63-04f5-4c51-86fd-866ee62d74d5" providerId="ADAL" clId="{B5A7DAA8-DF78-46E9-94BD-7C4DEE6067CB}" dt="2022-07-31T14:48:00.915" v="5620" actId="1035"/>
          <ac:spMkLst>
            <pc:docMk/>
            <pc:sldMk cId="2967323446" sldId="280"/>
            <ac:spMk id="15" creationId="{5D276055-ECD7-0021-64B7-2E3588A52670}"/>
          </ac:spMkLst>
        </pc:spChg>
        <pc:spChg chg="mod">
          <ac:chgData name="신지은" userId="16be5d63-04f5-4c51-86fd-866ee62d74d5" providerId="ADAL" clId="{B5A7DAA8-DF78-46E9-94BD-7C4DEE6067CB}" dt="2022-07-31T14:48:00.915" v="5620" actId="1035"/>
          <ac:spMkLst>
            <pc:docMk/>
            <pc:sldMk cId="2967323446" sldId="280"/>
            <ac:spMk id="16" creationId="{5051688D-DF95-B1E4-CB67-C5D0159BB8BD}"/>
          </ac:spMkLst>
        </pc:spChg>
        <pc:spChg chg="add mod">
          <ac:chgData name="신지은" userId="16be5d63-04f5-4c51-86fd-866ee62d74d5" providerId="ADAL" clId="{B5A7DAA8-DF78-46E9-94BD-7C4DEE6067CB}" dt="2022-07-31T14:47:25.871" v="5595" actId="6549"/>
          <ac:spMkLst>
            <pc:docMk/>
            <pc:sldMk cId="2967323446" sldId="280"/>
            <ac:spMk id="17" creationId="{ABD58869-2A6C-17EF-581F-0F5C59673645}"/>
          </ac:spMkLst>
        </pc:spChg>
        <pc:picChg chg="mod">
          <ac:chgData name="신지은" userId="16be5d63-04f5-4c51-86fd-866ee62d74d5" providerId="ADAL" clId="{B5A7DAA8-DF78-46E9-94BD-7C4DEE6067CB}" dt="2022-07-31T14:48:00.915" v="5620" actId="1035"/>
          <ac:picMkLst>
            <pc:docMk/>
            <pc:sldMk cId="2967323446" sldId="280"/>
            <ac:picMk id="5" creationId="{2DF315A9-B058-0D4F-F706-AE0AEDE552D2}"/>
          </ac:picMkLst>
        </pc:picChg>
        <pc:cxnChg chg="add mod">
          <ac:chgData name="신지은" userId="16be5d63-04f5-4c51-86fd-866ee62d74d5" providerId="ADAL" clId="{B5A7DAA8-DF78-46E9-94BD-7C4DEE6067CB}" dt="2022-08-06T15:41:41.188" v="24613"/>
          <ac:cxnSpMkLst>
            <pc:docMk/>
            <pc:sldMk cId="2967323446" sldId="280"/>
            <ac:cxnSpMk id="19" creationId="{0E9C5632-96A6-8738-609D-1BCCB8F6DDA4}"/>
          </ac:cxnSpMkLst>
        </pc:cxnChg>
      </pc:sldChg>
      <pc:sldChg chg="addSp delSp modSp mod">
        <pc:chgData name="신지은" userId="16be5d63-04f5-4c51-86fd-866ee62d74d5" providerId="ADAL" clId="{B5A7DAA8-DF78-46E9-94BD-7C4DEE6067CB}" dt="2022-08-06T15:41:41.832" v="24614"/>
        <pc:sldMkLst>
          <pc:docMk/>
          <pc:sldMk cId="2205443582" sldId="281"/>
        </pc:sldMkLst>
        <pc:spChg chg="mod">
          <ac:chgData name="신지은" userId="16be5d63-04f5-4c51-86fd-866ee62d74d5" providerId="ADAL" clId="{B5A7DAA8-DF78-46E9-94BD-7C4DEE6067CB}" dt="2022-08-05T06:23:54.124" v="5956" actId="20577"/>
          <ac:spMkLst>
            <pc:docMk/>
            <pc:sldMk cId="2205443582" sldId="281"/>
            <ac:spMk id="8" creationId="{E89F1DF8-D071-4DEE-EB0D-844979F9A351}"/>
          </ac:spMkLst>
        </pc:spChg>
        <pc:spChg chg="add mod">
          <ac:chgData name="신지은" userId="16be5d63-04f5-4c51-86fd-866ee62d74d5" providerId="ADAL" clId="{B5A7DAA8-DF78-46E9-94BD-7C4DEE6067CB}" dt="2022-07-31T14:48:23.276" v="5657" actId="20577"/>
          <ac:spMkLst>
            <pc:docMk/>
            <pc:sldMk cId="2205443582" sldId="281"/>
            <ac:spMk id="10" creationId="{0EA91D3A-E963-50A5-F87B-0568DEEB7141}"/>
          </ac:spMkLst>
        </pc:spChg>
        <pc:spChg chg="mod">
          <ac:chgData name="신지은" userId="16be5d63-04f5-4c51-86fd-866ee62d74d5" providerId="ADAL" clId="{B5A7DAA8-DF78-46E9-94BD-7C4DEE6067CB}" dt="2022-07-31T14:48:50.617" v="5676" actId="1038"/>
          <ac:spMkLst>
            <pc:docMk/>
            <pc:sldMk cId="2205443582" sldId="281"/>
            <ac:spMk id="17" creationId="{3210E6AE-7B23-FE38-1B0D-640EA4E70A63}"/>
          </ac:spMkLst>
        </pc:spChg>
        <pc:spChg chg="mod">
          <ac:chgData name="신지은" userId="16be5d63-04f5-4c51-86fd-866ee62d74d5" providerId="ADAL" clId="{B5A7DAA8-DF78-46E9-94BD-7C4DEE6067CB}" dt="2022-07-31T14:48:50.617" v="5676" actId="1038"/>
          <ac:spMkLst>
            <pc:docMk/>
            <pc:sldMk cId="2205443582" sldId="281"/>
            <ac:spMk id="18" creationId="{10E78A7D-774B-064F-8E3A-9E162FDB73A1}"/>
          </ac:spMkLst>
        </pc:spChg>
        <pc:spChg chg="del mod">
          <ac:chgData name="신지은" userId="16be5d63-04f5-4c51-86fd-866ee62d74d5" providerId="ADAL" clId="{B5A7DAA8-DF78-46E9-94BD-7C4DEE6067CB}" dt="2022-08-05T06:23:27.301" v="5938" actId="478"/>
          <ac:spMkLst>
            <pc:docMk/>
            <pc:sldMk cId="2205443582" sldId="281"/>
            <ac:spMk id="19" creationId="{DCB80E20-B52C-D0BC-7C84-E1A7EE666E2B}"/>
          </ac:spMkLst>
        </pc:spChg>
        <pc:spChg chg="mod">
          <ac:chgData name="신지은" userId="16be5d63-04f5-4c51-86fd-866ee62d74d5" providerId="ADAL" clId="{B5A7DAA8-DF78-46E9-94BD-7C4DEE6067CB}" dt="2022-07-31T14:48:50.617" v="5676" actId="1038"/>
          <ac:spMkLst>
            <pc:docMk/>
            <pc:sldMk cId="2205443582" sldId="281"/>
            <ac:spMk id="20" creationId="{49EA800C-E31F-BC3A-B4D7-29FF3BE29D62}"/>
          </ac:spMkLst>
        </pc:spChg>
        <pc:spChg chg="del mod">
          <ac:chgData name="신지은" userId="16be5d63-04f5-4c51-86fd-866ee62d74d5" providerId="ADAL" clId="{B5A7DAA8-DF78-46E9-94BD-7C4DEE6067CB}" dt="2022-07-31T14:48:25.646" v="5658" actId="478"/>
          <ac:spMkLst>
            <pc:docMk/>
            <pc:sldMk cId="2205443582" sldId="281"/>
            <ac:spMk id="22" creationId="{4E41CF2F-B86C-2290-CE70-98C3A45CE526}"/>
          </ac:spMkLst>
        </pc:spChg>
        <pc:cxnChg chg="add mod">
          <ac:chgData name="신지은" userId="16be5d63-04f5-4c51-86fd-866ee62d74d5" providerId="ADAL" clId="{B5A7DAA8-DF78-46E9-94BD-7C4DEE6067CB}" dt="2022-08-06T15:41:41.832" v="24614"/>
          <ac:cxnSpMkLst>
            <pc:docMk/>
            <pc:sldMk cId="2205443582" sldId="281"/>
            <ac:cxnSpMk id="9" creationId="{4C6FB8F4-59F1-D0EA-D264-D2DDB858D3B7}"/>
          </ac:cxnSpMkLst>
        </pc:cxnChg>
      </pc:sldChg>
      <pc:sldChg chg="addSp delSp modSp mod">
        <pc:chgData name="신지은" userId="16be5d63-04f5-4c51-86fd-866ee62d74d5" providerId="ADAL" clId="{B5A7DAA8-DF78-46E9-94BD-7C4DEE6067CB}" dt="2022-08-06T15:46:55.540" v="24722"/>
        <pc:sldMkLst>
          <pc:docMk/>
          <pc:sldMk cId="2221833827" sldId="289"/>
        </pc:sldMkLst>
        <pc:spChg chg="add del mod">
          <ac:chgData name="신지은" userId="16be5d63-04f5-4c51-86fd-866ee62d74d5" providerId="ADAL" clId="{B5A7DAA8-DF78-46E9-94BD-7C4DEE6067CB}" dt="2022-07-31T12:42:39.857" v="1872" actId="478"/>
          <ac:spMkLst>
            <pc:docMk/>
            <pc:sldMk cId="2221833827" sldId="289"/>
            <ac:spMk id="3" creationId="{C13D36E7-CF50-9176-6AC8-2AD3ADDAB8DA}"/>
          </ac:spMkLst>
        </pc:spChg>
        <pc:spChg chg="add del mod ord">
          <ac:chgData name="신지은" userId="16be5d63-04f5-4c51-86fd-866ee62d74d5" providerId="ADAL" clId="{B5A7DAA8-DF78-46E9-94BD-7C4DEE6067CB}" dt="2022-07-31T12:42:41.665" v="1874" actId="478"/>
          <ac:spMkLst>
            <pc:docMk/>
            <pc:sldMk cId="2221833827" sldId="289"/>
            <ac:spMk id="4" creationId="{E71F6C79-8D28-BEB8-BFD1-BB08037D5A3F}"/>
          </ac:spMkLst>
        </pc:spChg>
        <pc:spChg chg="add del mod ord">
          <ac:chgData name="신지은" userId="16be5d63-04f5-4c51-86fd-866ee62d74d5" providerId="ADAL" clId="{B5A7DAA8-DF78-46E9-94BD-7C4DEE6067CB}" dt="2022-07-31T12:42:41.221" v="1873" actId="478"/>
          <ac:spMkLst>
            <pc:docMk/>
            <pc:sldMk cId="2221833827" sldId="289"/>
            <ac:spMk id="5" creationId="{342D98FC-892A-C535-47E3-7C4E0DF4792F}"/>
          </ac:spMkLst>
        </pc:spChg>
        <pc:spChg chg="add mod">
          <ac:chgData name="신지은" userId="16be5d63-04f5-4c51-86fd-866ee62d74d5" providerId="ADAL" clId="{B5A7DAA8-DF78-46E9-94BD-7C4DEE6067CB}" dt="2022-07-31T12:46:29.645" v="1916" actId="20577"/>
          <ac:spMkLst>
            <pc:docMk/>
            <pc:sldMk cId="2221833827" sldId="289"/>
            <ac:spMk id="6" creationId="{54AAA262-C4C4-1A06-2D00-5E680DB85F07}"/>
          </ac:spMkLst>
        </pc:spChg>
        <pc:spChg chg="add mod ord">
          <ac:chgData name="신지은" userId="16be5d63-04f5-4c51-86fd-866ee62d74d5" providerId="ADAL" clId="{B5A7DAA8-DF78-46E9-94BD-7C4DEE6067CB}" dt="2022-07-31T12:31:03.406" v="1638" actId="207"/>
          <ac:spMkLst>
            <pc:docMk/>
            <pc:sldMk cId="2221833827" sldId="289"/>
            <ac:spMk id="7" creationId="{3A673164-97C9-2F8B-92EF-1E231C854F61}"/>
          </ac:spMkLst>
        </pc:spChg>
        <pc:spChg chg="add del mod ord">
          <ac:chgData name="신지은" userId="16be5d63-04f5-4c51-86fd-866ee62d74d5" providerId="ADAL" clId="{B5A7DAA8-DF78-46E9-94BD-7C4DEE6067CB}" dt="2022-07-31T12:47:01.752" v="1918" actId="478"/>
          <ac:spMkLst>
            <pc:docMk/>
            <pc:sldMk cId="2221833827" sldId="289"/>
            <ac:spMk id="8" creationId="{772826CF-814C-D006-6536-A889A3E7815C}"/>
          </ac:spMkLst>
        </pc:spChg>
        <pc:spChg chg="add mod">
          <ac:chgData name="신지은" userId="16be5d63-04f5-4c51-86fd-866ee62d74d5" providerId="ADAL" clId="{B5A7DAA8-DF78-46E9-94BD-7C4DEE6067CB}" dt="2022-08-06T15:46:55.540" v="24722"/>
          <ac:spMkLst>
            <pc:docMk/>
            <pc:sldMk cId="2221833827" sldId="289"/>
            <ac:spMk id="8" creationId="{D3DEA28D-E9AD-9D26-A1F6-17075AB46511}"/>
          </ac:spMkLst>
        </pc:spChg>
        <pc:spChg chg="add del mod">
          <ac:chgData name="신지은" userId="16be5d63-04f5-4c51-86fd-866ee62d74d5" providerId="ADAL" clId="{B5A7DAA8-DF78-46E9-94BD-7C4DEE6067CB}" dt="2022-07-31T12:38:07.580" v="1817" actId="478"/>
          <ac:spMkLst>
            <pc:docMk/>
            <pc:sldMk cId="2221833827" sldId="289"/>
            <ac:spMk id="9" creationId="{F93D843B-6E80-07AF-FB6C-F5BFCE7E2560}"/>
          </ac:spMkLst>
        </pc:spChg>
        <pc:spChg chg="add del mod">
          <ac:chgData name="신지은" userId="16be5d63-04f5-4c51-86fd-866ee62d74d5" providerId="ADAL" clId="{B5A7DAA8-DF78-46E9-94BD-7C4DEE6067CB}" dt="2022-07-31T12:47:01.752" v="1918" actId="478"/>
          <ac:spMkLst>
            <pc:docMk/>
            <pc:sldMk cId="2221833827" sldId="289"/>
            <ac:spMk id="10" creationId="{4899622F-E9F1-A30F-4BF4-D142EF15A910}"/>
          </ac:spMkLst>
        </pc:spChg>
        <pc:spChg chg="add del mod ord">
          <ac:chgData name="신지은" userId="16be5d63-04f5-4c51-86fd-866ee62d74d5" providerId="ADAL" clId="{B5A7DAA8-DF78-46E9-94BD-7C4DEE6067CB}" dt="2022-07-31T12:47:01.752" v="1918" actId="478"/>
          <ac:spMkLst>
            <pc:docMk/>
            <pc:sldMk cId="2221833827" sldId="289"/>
            <ac:spMk id="11" creationId="{2CDEDB1C-0538-4A77-90D3-E5763437ED98}"/>
          </ac:spMkLst>
        </pc:spChg>
        <pc:spChg chg="add del mod ord">
          <ac:chgData name="신지은" userId="16be5d63-04f5-4c51-86fd-866ee62d74d5" providerId="ADAL" clId="{B5A7DAA8-DF78-46E9-94BD-7C4DEE6067CB}" dt="2022-07-31T12:47:01.752" v="1918" actId="478"/>
          <ac:spMkLst>
            <pc:docMk/>
            <pc:sldMk cId="2221833827" sldId="289"/>
            <ac:spMk id="12" creationId="{594E7151-F83A-FD21-F9A4-A83B21C8112E}"/>
          </ac:spMkLst>
        </pc:spChg>
        <pc:spChg chg="add del mod ord">
          <ac:chgData name="신지은" userId="16be5d63-04f5-4c51-86fd-866ee62d74d5" providerId="ADAL" clId="{B5A7DAA8-DF78-46E9-94BD-7C4DEE6067CB}" dt="2022-07-31T12:47:01.752" v="1918" actId="478"/>
          <ac:spMkLst>
            <pc:docMk/>
            <pc:sldMk cId="2221833827" sldId="289"/>
            <ac:spMk id="13" creationId="{31C19A49-5B87-85D9-23E5-1B7DEF72834E}"/>
          </ac:spMkLst>
        </pc:spChg>
        <pc:spChg chg="add del mod ord">
          <ac:chgData name="신지은" userId="16be5d63-04f5-4c51-86fd-866ee62d74d5" providerId="ADAL" clId="{B5A7DAA8-DF78-46E9-94BD-7C4DEE6067CB}" dt="2022-07-31T12:47:01.752" v="1918" actId="478"/>
          <ac:spMkLst>
            <pc:docMk/>
            <pc:sldMk cId="2221833827" sldId="289"/>
            <ac:spMk id="14" creationId="{41922570-8876-5AF9-A67B-919A8508B460}"/>
          </ac:spMkLst>
        </pc:spChg>
        <pc:spChg chg="add del mod">
          <ac:chgData name="신지은" userId="16be5d63-04f5-4c51-86fd-866ee62d74d5" providerId="ADAL" clId="{B5A7DAA8-DF78-46E9-94BD-7C4DEE6067CB}" dt="2022-07-31T12:47:01.752" v="1918" actId="478"/>
          <ac:spMkLst>
            <pc:docMk/>
            <pc:sldMk cId="2221833827" sldId="289"/>
            <ac:spMk id="15" creationId="{D0FB5833-523C-528A-5E75-12C0057EE256}"/>
          </ac:spMkLst>
        </pc:spChg>
        <pc:spChg chg="add del mod">
          <ac:chgData name="신지은" userId="16be5d63-04f5-4c51-86fd-866ee62d74d5" providerId="ADAL" clId="{B5A7DAA8-DF78-46E9-94BD-7C4DEE6067CB}" dt="2022-07-31T12:47:01.752" v="1918" actId="478"/>
          <ac:spMkLst>
            <pc:docMk/>
            <pc:sldMk cId="2221833827" sldId="289"/>
            <ac:spMk id="16" creationId="{000D4914-66AA-B248-7732-784F1A413BE5}"/>
          </ac:spMkLst>
        </pc:spChg>
        <pc:spChg chg="add del mod">
          <ac:chgData name="신지은" userId="16be5d63-04f5-4c51-86fd-866ee62d74d5" providerId="ADAL" clId="{B5A7DAA8-DF78-46E9-94BD-7C4DEE6067CB}" dt="2022-07-31T12:44:25.736" v="1894" actId="478"/>
          <ac:spMkLst>
            <pc:docMk/>
            <pc:sldMk cId="2221833827" sldId="289"/>
            <ac:spMk id="17" creationId="{6777F78A-6810-9E0E-F11C-E95D2015F426}"/>
          </ac:spMkLst>
        </pc:spChg>
        <pc:spChg chg="add del mod">
          <ac:chgData name="신지은" userId="16be5d63-04f5-4c51-86fd-866ee62d74d5" providerId="ADAL" clId="{B5A7DAA8-DF78-46E9-94BD-7C4DEE6067CB}" dt="2022-07-31T12:47:01.752" v="1918" actId="478"/>
          <ac:spMkLst>
            <pc:docMk/>
            <pc:sldMk cId="2221833827" sldId="289"/>
            <ac:spMk id="18" creationId="{4061A6AB-2C4C-F64C-0402-03B474ACD0DE}"/>
          </ac:spMkLst>
        </pc:spChg>
        <pc:spChg chg="add del mod">
          <ac:chgData name="신지은" userId="16be5d63-04f5-4c51-86fd-866ee62d74d5" providerId="ADAL" clId="{B5A7DAA8-DF78-46E9-94BD-7C4DEE6067CB}" dt="2022-07-31T12:45:13.407" v="1910" actId="478"/>
          <ac:spMkLst>
            <pc:docMk/>
            <pc:sldMk cId="2221833827" sldId="289"/>
            <ac:spMk id="19" creationId="{746A1D0E-2BA7-1B98-0CB4-11683460B945}"/>
          </ac:spMkLst>
        </pc:spChg>
        <pc:spChg chg="add del mod">
          <ac:chgData name="신지은" userId="16be5d63-04f5-4c51-86fd-866ee62d74d5" providerId="ADAL" clId="{B5A7DAA8-DF78-46E9-94BD-7C4DEE6067CB}" dt="2022-07-31T12:45:34.680" v="1915" actId="478"/>
          <ac:spMkLst>
            <pc:docMk/>
            <pc:sldMk cId="2221833827" sldId="289"/>
            <ac:spMk id="20" creationId="{43585FA4-116A-5336-0832-AE40927DA690}"/>
          </ac:spMkLst>
        </pc:spChg>
        <pc:cxnChg chg="add mod">
          <ac:chgData name="신지은" userId="16be5d63-04f5-4c51-86fd-866ee62d74d5" providerId="ADAL" clId="{B5A7DAA8-DF78-46E9-94BD-7C4DEE6067CB}" dt="2022-08-06T15:41:27.959" v="24583"/>
          <ac:cxnSpMkLst>
            <pc:docMk/>
            <pc:sldMk cId="2221833827" sldId="289"/>
            <ac:cxnSpMk id="5" creationId="{8E38D72F-BC77-794D-9D04-4F92ABB20A3F}"/>
          </ac:cxnSpMkLst>
        </pc:cxnChg>
      </pc:sldChg>
      <pc:sldChg chg="addSp delSp modSp mod">
        <pc:chgData name="신지은" userId="16be5d63-04f5-4c51-86fd-866ee62d74d5" providerId="ADAL" clId="{B5A7DAA8-DF78-46E9-94BD-7C4DEE6067CB}" dt="2022-08-06T15:46:47.149" v="24714"/>
        <pc:sldMkLst>
          <pc:docMk/>
          <pc:sldMk cId="4059410132" sldId="290"/>
        </pc:sldMkLst>
        <pc:spChg chg="add del mod">
          <ac:chgData name="신지은" userId="16be5d63-04f5-4c51-86fd-866ee62d74d5" providerId="ADAL" clId="{B5A7DAA8-DF78-46E9-94BD-7C4DEE6067CB}" dt="2022-07-31T12:45:10.566" v="1908"/>
          <ac:spMkLst>
            <pc:docMk/>
            <pc:sldMk cId="4059410132" sldId="290"/>
            <ac:spMk id="3" creationId="{DE1BB06F-BBE9-9526-7D65-BCB7880087CC}"/>
          </ac:spMkLst>
        </pc:spChg>
        <pc:spChg chg="add mod">
          <ac:chgData name="신지은" userId="16be5d63-04f5-4c51-86fd-866ee62d74d5" providerId="ADAL" clId="{B5A7DAA8-DF78-46E9-94BD-7C4DEE6067CB}" dt="2022-07-31T13:37:27.498" v="3016" actId="207"/>
          <ac:spMkLst>
            <pc:docMk/>
            <pc:sldMk cId="4059410132" sldId="290"/>
            <ac:spMk id="4" creationId="{5C486D2D-0AFA-66E1-8290-41A7707A3D6D}"/>
          </ac:spMkLst>
        </pc:spChg>
        <pc:spChg chg="add del mod">
          <ac:chgData name="신지은" userId="16be5d63-04f5-4c51-86fd-866ee62d74d5" providerId="ADAL" clId="{B5A7DAA8-DF78-46E9-94BD-7C4DEE6067CB}" dt="2022-07-31T13:23:20.178" v="2933" actId="478"/>
          <ac:spMkLst>
            <pc:docMk/>
            <pc:sldMk cId="4059410132" sldId="290"/>
            <ac:spMk id="5" creationId="{45B89595-3D4C-EE45-70EC-D0C2FC59BE5A}"/>
          </ac:spMkLst>
        </pc:spChg>
        <pc:spChg chg="add mod">
          <ac:chgData name="신지은" userId="16be5d63-04f5-4c51-86fd-866ee62d74d5" providerId="ADAL" clId="{B5A7DAA8-DF78-46E9-94BD-7C4DEE6067CB}" dt="2022-08-06T15:46:47.149" v="24714"/>
          <ac:spMkLst>
            <pc:docMk/>
            <pc:sldMk cId="4059410132" sldId="290"/>
            <ac:spMk id="6" creationId="{93D5612F-0A55-E8C0-2E16-09DA75B467AC}"/>
          </ac:spMkLst>
        </pc:spChg>
        <pc:spChg chg="add del mod">
          <ac:chgData name="신지은" userId="16be5d63-04f5-4c51-86fd-866ee62d74d5" providerId="ADAL" clId="{B5A7DAA8-DF78-46E9-94BD-7C4DEE6067CB}" dt="2022-07-31T13:24:58.767" v="2968" actId="478"/>
          <ac:spMkLst>
            <pc:docMk/>
            <pc:sldMk cId="4059410132" sldId="290"/>
            <ac:spMk id="7" creationId="{720F2796-96F8-F55D-AE74-960996F1B2A1}"/>
          </ac:spMkLst>
        </pc:spChg>
        <pc:spChg chg="add del">
          <ac:chgData name="신지은" userId="16be5d63-04f5-4c51-86fd-866ee62d74d5" providerId="ADAL" clId="{B5A7DAA8-DF78-46E9-94BD-7C4DEE6067CB}" dt="2022-07-31T13:37:33.049" v="3018" actId="22"/>
          <ac:spMkLst>
            <pc:docMk/>
            <pc:sldMk cId="4059410132" sldId="290"/>
            <ac:spMk id="9" creationId="{8143CFD9-2369-4A06-8761-8545CFDF0156}"/>
          </ac:spMkLst>
        </pc:spChg>
        <pc:cxnChg chg="add mod">
          <ac:chgData name="신지은" userId="16be5d63-04f5-4c51-86fd-866ee62d74d5" providerId="ADAL" clId="{B5A7DAA8-DF78-46E9-94BD-7C4DEE6067CB}" dt="2022-08-06T15:41:31.049" v="24591"/>
          <ac:cxnSpMkLst>
            <pc:docMk/>
            <pc:sldMk cId="4059410132" sldId="290"/>
            <ac:cxnSpMk id="5" creationId="{6C16705B-A976-FDF4-C283-23A2FCCB8FC5}"/>
          </ac:cxnSpMkLst>
        </pc:cxnChg>
      </pc:sldChg>
      <pc:sldChg chg="del">
        <pc:chgData name="신지은" userId="16be5d63-04f5-4c51-86fd-866ee62d74d5" providerId="ADAL" clId="{B5A7DAA8-DF78-46E9-94BD-7C4DEE6067CB}" dt="2022-07-31T13:21:40.022" v="2913" actId="47"/>
        <pc:sldMkLst>
          <pc:docMk/>
          <pc:sldMk cId="627276908" sldId="291"/>
        </pc:sldMkLst>
      </pc:sldChg>
      <pc:sldChg chg="del">
        <pc:chgData name="신지은" userId="16be5d63-04f5-4c51-86fd-866ee62d74d5" providerId="ADAL" clId="{B5A7DAA8-DF78-46E9-94BD-7C4DEE6067CB}" dt="2022-07-31T13:21:40.022" v="2913" actId="47"/>
        <pc:sldMkLst>
          <pc:docMk/>
          <pc:sldMk cId="2266620826" sldId="292"/>
        </pc:sldMkLst>
      </pc:sldChg>
      <pc:sldChg chg="del">
        <pc:chgData name="신지은" userId="16be5d63-04f5-4c51-86fd-866ee62d74d5" providerId="ADAL" clId="{B5A7DAA8-DF78-46E9-94BD-7C4DEE6067CB}" dt="2022-07-31T14:48:43.846" v="5661" actId="47"/>
        <pc:sldMkLst>
          <pc:docMk/>
          <pc:sldMk cId="3744439065" sldId="293"/>
        </pc:sldMkLst>
      </pc:sldChg>
      <pc:sldChg chg="del">
        <pc:chgData name="신지은" userId="16be5d63-04f5-4c51-86fd-866ee62d74d5" providerId="ADAL" clId="{B5A7DAA8-DF78-46E9-94BD-7C4DEE6067CB}" dt="2022-07-31T14:48:43.846" v="5661" actId="47"/>
        <pc:sldMkLst>
          <pc:docMk/>
          <pc:sldMk cId="2010973927" sldId="295"/>
        </pc:sldMkLst>
      </pc:sldChg>
      <pc:sldChg chg="del">
        <pc:chgData name="신지은" userId="16be5d63-04f5-4c51-86fd-866ee62d74d5" providerId="ADAL" clId="{B5A7DAA8-DF78-46E9-94BD-7C4DEE6067CB}" dt="2022-07-31T14:48:43.846" v="5661" actId="47"/>
        <pc:sldMkLst>
          <pc:docMk/>
          <pc:sldMk cId="3016746254" sldId="296"/>
        </pc:sldMkLst>
      </pc:sldChg>
      <pc:sldChg chg="del">
        <pc:chgData name="신지은" userId="16be5d63-04f5-4c51-86fd-866ee62d74d5" providerId="ADAL" clId="{B5A7DAA8-DF78-46E9-94BD-7C4DEE6067CB}" dt="2022-07-31T14:48:43.846" v="5661" actId="47"/>
        <pc:sldMkLst>
          <pc:docMk/>
          <pc:sldMk cId="2423233960" sldId="297"/>
        </pc:sldMkLst>
      </pc:sldChg>
      <pc:sldChg chg="del">
        <pc:chgData name="신지은" userId="16be5d63-04f5-4c51-86fd-866ee62d74d5" providerId="ADAL" clId="{B5A7DAA8-DF78-46E9-94BD-7C4DEE6067CB}" dt="2022-07-31T14:48:43.846" v="5661" actId="47"/>
        <pc:sldMkLst>
          <pc:docMk/>
          <pc:sldMk cId="1377173171" sldId="298"/>
        </pc:sldMkLst>
      </pc:sldChg>
      <pc:sldChg chg="del">
        <pc:chgData name="신지은" userId="16be5d63-04f5-4c51-86fd-866ee62d74d5" providerId="ADAL" clId="{B5A7DAA8-DF78-46E9-94BD-7C4DEE6067CB}" dt="2022-07-31T14:48:43.846" v="5661" actId="47"/>
        <pc:sldMkLst>
          <pc:docMk/>
          <pc:sldMk cId="2132221923" sldId="299"/>
        </pc:sldMkLst>
      </pc:sldChg>
      <pc:sldChg chg="del">
        <pc:chgData name="신지은" userId="16be5d63-04f5-4c51-86fd-866ee62d74d5" providerId="ADAL" clId="{B5A7DAA8-DF78-46E9-94BD-7C4DEE6067CB}" dt="2022-07-31T14:48:43.846" v="5661" actId="47"/>
        <pc:sldMkLst>
          <pc:docMk/>
          <pc:sldMk cId="2774250708" sldId="300"/>
        </pc:sldMkLst>
      </pc:sldChg>
      <pc:sldChg chg="del">
        <pc:chgData name="신지은" userId="16be5d63-04f5-4c51-86fd-866ee62d74d5" providerId="ADAL" clId="{B5A7DAA8-DF78-46E9-94BD-7C4DEE6067CB}" dt="2022-07-31T14:48:43.846" v="5661" actId="47"/>
        <pc:sldMkLst>
          <pc:docMk/>
          <pc:sldMk cId="2004224421" sldId="301"/>
        </pc:sldMkLst>
      </pc:sldChg>
      <pc:sldChg chg="del">
        <pc:chgData name="신지은" userId="16be5d63-04f5-4c51-86fd-866ee62d74d5" providerId="ADAL" clId="{B5A7DAA8-DF78-46E9-94BD-7C4DEE6067CB}" dt="2022-07-31T14:48:43.846" v="5661" actId="47"/>
        <pc:sldMkLst>
          <pc:docMk/>
          <pc:sldMk cId="1197751436" sldId="302"/>
        </pc:sldMkLst>
      </pc:sldChg>
      <pc:sldChg chg="addSp delSp modSp add mod">
        <pc:chgData name="신지은" userId="16be5d63-04f5-4c51-86fd-866ee62d74d5" providerId="ADAL" clId="{B5A7DAA8-DF78-46E9-94BD-7C4DEE6067CB}" dt="2022-08-06T15:46:53.169" v="24720"/>
        <pc:sldMkLst>
          <pc:docMk/>
          <pc:sldMk cId="4129973887" sldId="303"/>
        </pc:sldMkLst>
        <pc:spChg chg="mod">
          <ac:chgData name="신지은" userId="16be5d63-04f5-4c51-86fd-866ee62d74d5" providerId="ADAL" clId="{B5A7DAA8-DF78-46E9-94BD-7C4DEE6067CB}" dt="2022-07-31T12:41:48.054" v="1854" actId="21"/>
          <ac:spMkLst>
            <pc:docMk/>
            <pc:sldMk cId="4129973887" sldId="303"/>
            <ac:spMk id="3" creationId="{C13D36E7-CF50-9176-6AC8-2AD3ADDAB8DA}"/>
          </ac:spMkLst>
        </pc:spChg>
        <pc:spChg chg="mod ord">
          <ac:chgData name="신지은" userId="16be5d63-04f5-4c51-86fd-866ee62d74d5" providerId="ADAL" clId="{B5A7DAA8-DF78-46E9-94BD-7C4DEE6067CB}" dt="2022-07-31T12:44:00.021" v="1889" actId="166"/>
          <ac:spMkLst>
            <pc:docMk/>
            <pc:sldMk cId="4129973887" sldId="303"/>
            <ac:spMk id="4" creationId="{E71F6C79-8D28-BEB8-BFD1-BB08037D5A3F}"/>
          </ac:spMkLst>
        </pc:spChg>
        <pc:spChg chg="mod">
          <ac:chgData name="신지은" userId="16be5d63-04f5-4c51-86fd-866ee62d74d5" providerId="ADAL" clId="{B5A7DAA8-DF78-46E9-94BD-7C4DEE6067CB}" dt="2022-07-31T12:41:36.187" v="1850" actId="21"/>
          <ac:spMkLst>
            <pc:docMk/>
            <pc:sldMk cId="4129973887" sldId="303"/>
            <ac:spMk id="5" creationId="{342D98FC-892A-C535-47E3-7C4E0DF4792F}"/>
          </ac:spMkLst>
        </pc:spChg>
        <pc:spChg chg="mod">
          <ac:chgData name="신지은" userId="16be5d63-04f5-4c51-86fd-866ee62d74d5" providerId="ADAL" clId="{B5A7DAA8-DF78-46E9-94BD-7C4DEE6067CB}" dt="2022-07-31T12:52:34.929" v="2143" actId="115"/>
          <ac:spMkLst>
            <pc:docMk/>
            <pc:sldMk cId="4129973887" sldId="303"/>
            <ac:spMk id="6" creationId="{54AAA262-C4C4-1A06-2D00-5E680DB85F07}"/>
          </ac:spMkLst>
        </pc:spChg>
        <pc:spChg chg="ord">
          <ac:chgData name="신지은" userId="16be5d63-04f5-4c51-86fd-866ee62d74d5" providerId="ADAL" clId="{B5A7DAA8-DF78-46E9-94BD-7C4DEE6067CB}" dt="2022-07-31T12:43:57.040" v="1888" actId="166"/>
          <ac:spMkLst>
            <pc:docMk/>
            <pc:sldMk cId="4129973887" sldId="303"/>
            <ac:spMk id="8" creationId="{772826CF-814C-D006-6536-A889A3E7815C}"/>
          </ac:spMkLst>
        </pc:spChg>
        <pc:spChg chg="add mod ord">
          <ac:chgData name="신지은" userId="16be5d63-04f5-4c51-86fd-866ee62d74d5" providerId="ADAL" clId="{B5A7DAA8-DF78-46E9-94BD-7C4DEE6067CB}" dt="2022-07-31T12:44:05.778" v="1891" actId="166"/>
          <ac:spMkLst>
            <pc:docMk/>
            <pc:sldMk cId="4129973887" sldId="303"/>
            <ac:spMk id="9" creationId="{849CE75E-E390-CF65-AE90-1AF405BAE366}"/>
          </ac:spMkLst>
        </pc:spChg>
        <pc:spChg chg="add mod ord">
          <ac:chgData name="신지은" userId="16be5d63-04f5-4c51-86fd-866ee62d74d5" providerId="ADAL" clId="{B5A7DAA8-DF78-46E9-94BD-7C4DEE6067CB}" dt="2022-07-31T12:44:12.939" v="1892" actId="166"/>
          <ac:spMkLst>
            <pc:docMk/>
            <pc:sldMk cId="4129973887" sldId="303"/>
            <ac:spMk id="12" creationId="{72E177C7-82BE-E09F-BE66-30B67B188113}"/>
          </ac:spMkLst>
        </pc:spChg>
        <pc:spChg chg="add mod">
          <ac:chgData name="신지은" userId="16be5d63-04f5-4c51-86fd-866ee62d74d5" providerId="ADAL" clId="{B5A7DAA8-DF78-46E9-94BD-7C4DEE6067CB}" dt="2022-07-31T12:41:31.073" v="1849" actId="14100"/>
          <ac:spMkLst>
            <pc:docMk/>
            <pc:sldMk cId="4129973887" sldId="303"/>
            <ac:spMk id="13" creationId="{C4323EBB-584C-A546-6D0F-A0E0889B3F59}"/>
          </ac:spMkLst>
        </pc:spChg>
        <pc:spChg chg="add mod">
          <ac:chgData name="신지은" userId="16be5d63-04f5-4c51-86fd-866ee62d74d5" providerId="ADAL" clId="{B5A7DAA8-DF78-46E9-94BD-7C4DEE6067CB}" dt="2022-07-31T12:42:14.791" v="1871" actId="1038"/>
          <ac:spMkLst>
            <pc:docMk/>
            <pc:sldMk cId="4129973887" sldId="303"/>
            <ac:spMk id="14" creationId="{40FD3D82-A687-5A5E-0FE8-0259AABA9D69}"/>
          </ac:spMkLst>
        </pc:spChg>
        <pc:spChg chg="add mod">
          <ac:chgData name="신지은" userId="16be5d63-04f5-4c51-86fd-866ee62d74d5" providerId="ADAL" clId="{B5A7DAA8-DF78-46E9-94BD-7C4DEE6067CB}" dt="2022-07-31T12:42:08.663" v="1867" actId="12789"/>
          <ac:spMkLst>
            <pc:docMk/>
            <pc:sldMk cId="4129973887" sldId="303"/>
            <ac:spMk id="16" creationId="{96532F94-E298-46D7-5094-E863424963D2}"/>
          </ac:spMkLst>
        </pc:spChg>
        <pc:spChg chg="add mod">
          <ac:chgData name="신지은" userId="16be5d63-04f5-4c51-86fd-866ee62d74d5" providerId="ADAL" clId="{B5A7DAA8-DF78-46E9-94BD-7C4DEE6067CB}" dt="2022-07-31T12:42:08.663" v="1867" actId="12789"/>
          <ac:spMkLst>
            <pc:docMk/>
            <pc:sldMk cId="4129973887" sldId="303"/>
            <ac:spMk id="18" creationId="{B911649C-A741-313B-08F0-BED58FF21533}"/>
          </ac:spMkLst>
        </pc:spChg>
        <pc:spChg chg="add del mod">
          <ac:chgData name="신지은" userId="16be5d63-04f5-4c51-86fd-866ee62d74d5" providerId="ADAL" clId="{B5A7DAA8-DF78-46E9-94BD-7C4DEE6067CB}" dt="2022-07-31T12:45:30.665" v="1914" actId="478"/>
          <ac:spMkLst>
            <pc:docMk/>
            <pc:sldMk cId="4129973887" sldId="303"/>
            <ac:spMk id="19" creationId="{A301EF37-C53C-7920-82CC-4D8221A7AEB9}"/>
          </ac:spMkLst>
        </pc:spChg>
        <pc:spChg chg="add mod">
          <ac:chgData name="신지은" userId="16be5d63-04f5-4c51-86fd-866ee62d74d5" providerId="ADAL" clId="{B5A7DAA8-DF78-46E9-94BD-7C4DEE6067CB}" dt="2022-08-06T15:46:53.169" v="24720"/>
          <ac:spMkLst>
            <pc:docMk/>
            <pc:sldMk cId="4129973887" sldId="303"/>
            <ac:spMk id="19" creationId="{CBB0CF60-F143-3A2B-C52C-B3BB93E109EE}"/>
          </ac:spMkLst>
        </pc:spChg>
        <pc:cxnChg chg="add mod">
          <ac:chgData name="신지은" userId="16be5d63-04f5-4c51-86fd-866ee62d74d5" providerId="ADAL" clId="{B5A7DAA8-DF78-46E9-94BD-7C4DEE6067CB}" dt="2022-08-06T15:41:28.752" v="24585"/>
          <ac:cxnSpMkLst>
            <pc:docMk/>
            <pc:sldMk cId="4129973887" sldId="303"/>
            <ac:cxnSpMk id="17" creationId="{A3CE4E28-1470-078C-BAE0-639D219DE07C}"/>
          </ac:cxnSpMkLst>
        </pc:cxnChg>
      </pc:sldChg>
      <pc:sldChg chg="addSp modSp add">
        <pc:chgData name="신지은" userId="16be5d63-04f5-4c51-86fd-866ee62d74d5" providerId="ADAL" clId="{B5A7DAA8-DF78-46E9-94BD-7C4DEE6067CB}" dt="2022-08-06T15:46:54.093" v="24721"/>
        <pc:sldMkLst>
          <pc:docMk/>
          <pc:sldMk cId="1237714012" sldId="304"/>
        </pc:sldMkLst>
        <pc:spChg chg="add mod">
          <ac:chgData name="신지은" userId="16be5d63-04f5-4c51-86fd-866ee62d74d5" providerId="ADAL" clId="{B5A7DAA8-DF78-46E9-94BD-7C4DEE6067CB}" dt="2022-08-06T15:46:54.093" v="24721"/>
          <ac:spMkLst>
            <pc:docMk/>
            <pc:sldMk cId="1237714012" sldId="304"/>
            <ac:spMk id="19" creationId="{6F6D49AD-C620-1031-C9FE-71AFE3071904}"/>
          </ac:spMkLst>
        </pc:spChg>
        <pc:cxnChg chg="add mod">
          <ac:chgData name="신지은" userId="16be5d63-04f5-4c51-86fd-866ee62d74d5" providerId="ADAL" clId="{B5A7DAA8-DF78-46E9-94BD-7C4DEE6067CB}" dt="2022-08-06T15:41:28.367" v="24584"/>
          <ac:cxnSpMkLst>
            <pc:docMk/>
            <pc:sldMk cId="1237714012" sldId="304"/>
            <ac:cxnSpMk id="17" creationId="{95BC6E49-7038-B3CE-E873-EB9BCB458361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6:51.992" v="24719"/>
        <pc:sldMkLst>
          <pc:docMk/>
          <pc:sldMk cId="4107014825" sldId="305"/>
        </pc:sldMkLst>
        <pc:spChg chg="mod">
          <ac:chgData name="신지은" userId="16be5d63-04f5-4c51-86fd-866ee62d74d5" providerId="ADAL" clId="{B5A7DAA8-DF78-46E9-94BD-7C4DEE6067CB}" dt="2022-07-31T12:53:40.117" v="2222" actId="1036"/>
          <ac:spMkLst>
            <pc:docMk/>
            <pc:sldMk cId="4107014825" sldId="305"/>
            <ac:spMk id="3" creationId="{C13D36E7-CF50-9176-6AC8-2AD3ADDAB8DA}"/>
          </ac:spMkLst>
        </pc:spChg>
        <pc:spChg chg="mod">
          <ac:chgData name="신지은" userId="16be5d63-04f5-4c51-86fd-866ee62d74d5" providerId="ADAL" clId="{B5A7DAA8-DF78-46E9-94BD-7C4DEE6067CB}" dt="2022-07-31T12:53:40.117" v="2222" actId="1036"/>
          <ac:spMkLst>
            <pc:docMk/>
            <pc:sldMk cId="4107014825" sldId="305"/>
            <ac:spMk id="4" creationId="{E71F6C79-8D28-BEB8-BFD1-BB08037D5A3F}"/>
          </ac:spMkLst>
        </pc:spChg>
        <pc:spChg chg="mod">
          <ac:chgData name="신지은" userId="16be5d63-04f5-4c51-86fd-866ee62d74d5" providerId="ADAL" clId="{B5A7DAA8-DF78-46E9-94BD-7C4DEE6067CB}" dt="2022-07-31T12:53:40.117" v="2222" actId="1036"/>
          <ac:spMkLst>
            <pc:docMk/>
            <pc:sldMk cId="4107014825" sldId="305"/>
            <ac:spMk id="5" creationId="{342D98FC-892A-C535-47E3-7C4E0DF4792F}"/>
          </ac:spMkLst>
        </pc:spChg>
        <pc:spChg chg="del">
          <ac:chgData name="신지은" userId="16be5d63-04f5-4c51-86fd-866ee62d74d5" providerId="ADAL" clId="{B5A7DAA8-DF78-46E9-94BD-7C4DEE6067CB}" dt="2022-07-31T12:51:42.739" v="2085" actId="478"/>
          <ac:spMkLst>
            <pc:docMk/>
            <pc:sldMk cId="4107014825" sldId="305"/>
            <ac:spMk id="6" creationId="{54AAA262-C4C4-1A06-2D00-5E680DB85F07}"/>
          </ac:spMkLst>
        </pc:spChg>
        <pc:spChg chg="del">
          <ac:chgData name="신지은" userId="16be5d63-04f5-4c51-86fd-866ee62d74d5" providerId="ADAL" clId="{B5A7DAA8-DF78-46E9-94BD-7C4DEE6067CB}" dt="2022-07-31T12:51:42.739" v="2085" actId="478"/>
          <ac:spMkLst>
            <pc:docMk/>
            <pc:sldMk cId="4107014825" sldId="305"/>
            <ac:spMk id="7" creationId="{3A673164-97C9-2F8B-92EF-1E231C854F61}"/>
          </ac:spMkLst>
        </pc:spChg>
        <pc:spChg chg="del mod">
          <ac:chgData name="신지은" userId="16be5d63-04f5-4c51-86fd-866ee62d74d5" providerId="ADAL" clId="{B5A7DAA8-DF78-46E9-94BD-7C4DEE6067CB}" dt="2022-07-31T12:53:30.440" v="2163" actId="478"/>
          <ac:spMkLst>
            <pc:docMk/>
            <pc:sldMk cId="4107014825" sldId="305"/>
            <ac:spMk id="8" creationId="{772826CF-814C-D006-6536-A889A3E7815C}"/>
          </ac:spMkLst>
        </pc:spChg>
        <pc:spChg chg="mod">
          <ac:chgData name="신지은" userId="16be5d63-04f5-4c51-86fd-866ee62d74d5" providerId="ADAL" clId="{B5A7DAA8-DF78-46E9-94BD-7C4DEE6067CB}" dt="2022-07-31T12:53:40.117" v="2222" actId="1036"/>
          <ac:spMkLst>
            <pc:docMk/>
            <pc:sldMk cId="4107014825" sldId="305"/>
            <ac:spMk id="9" creationId="{849CE75E-E390-CF65-AE90-1AF405BAE366}"/>
          </ac:spMkLst>
        </pc:spChg>
        <pc:spChg chg="del mod">
          <ac:chgData name="신지은" userId="16be5d63-04f5-4c51-86fd-866ee62d74d5" providerId="ADAL" clId="{B5A7DAA8-DF78-46E9-94BD-7C4DEE6067CB}" dt="2022-07-31T12:53:31.050" v="2164" actId="478"/>
          <ac:spMkLst>
            <pc:docMk/>
            <pc:sldMk cId="4107014825" sldId="305"/>
            <ac:spMk id="10" creationId="{4899622F-E9F1-A30F-4BF4-D142EF15A910}"/>
          </ac:spMkLst>
        </pc:spChg>
        <pc:spChg chg="add del mod">
          <ac:chgData name="신지은" userId="16be5d63-04f5-4c51-86fd-866ee62d74d5" providerId="ADAL" clId="{B5A7DAA8-DF78-46E9-94BD-7C4DEE6067CB}" dt="2022-07-31T12:47:57.061" v="1971" actId="478"/>
          <ac:spMkLst>
            <pc:docMk/>
            <pc:sldMk cId="4107014825" sldId="305"/>
            <ac:spMk id="11" creationId="{1210ED05-5379-A936-58E2-641499DB7705}"/>
          </ac:spMkLst>
        </pc:spChg>
        <pc:spChg chg="mod">
          <ac:chgData name="신지은" userId="16be5d63-04f5-4c51-86fd-866ee62d74d5" providerId="ADAL" clId="{B5A7DAA8-DF78-46E9-94BD-7C4DEE6067CB}" dt="2022-07-31T12:53:40.117" v="2222" actId="1036"/>
          <ac:spMkLst>
            <pc:docMk/>
            <pc:sldMk cId="4107014825" sldId="305"/>
            <ac:spMk id="12" creationId="{72E177C7-82BE-E09F-BE66-30B67B188113}"/>
          </ac:spMkLst>
        </pc:spChg>
        <pc:spChg chg="mod">
          <ac:chgData name="신지은" userId="16be5d63-04f5-4c51-86fd-866ee62d74d5" providerId="ADAL" clId="{B5A7DAA8-DF78-46E9-94BD-7C4DEE6067CB}" dt="2022-07-31T12:53:40.117" v="2222" actId="1036"/>
          <ac:spMkLst>
            <pc:docMk/>
            <pc:sldMk cId="4107014825" sldId="305"/>
            <ac:spMk id="13" creationId="{C4323EBB-584C-A546-6D0F-A0E0889B3F59}"/>
          </ac:spMkLst>
        </pc:spChg>
        <pc:spChg chg="mod">
          <ac:chgData name="신지은" userId="16be5d63-04f5-4c51-86fd-866ee62d74d5" providerId="ADAL" clId="{B5A7DAA8-DF78-46E9-94BD-7C4DEE6067CB}" dt="2022-07-31T12:53:40.117" v="2222" actId="1036"/>
          <ac:spMkLst>
            <pc:docMk/>
            <pc:sldMk cId="4107014825" sldId="305"/>
            <ac:spMk id="14" creationId="{40FD3D82-A687-5A5E-0FE8-0259AABA9D69}"/>
          </ac:spMkLst>
        </pc:spChg>
        <pc:spChg chg="add del mod">
          <ac:chgData name="신지은" userId="16be5d63-04f5-4c51-86fd-866ee62d74d5" providerId="ADAL" clId="{B5A7DAA8-DF78-46E9-94BD-7C4DEE6067CB}" dt="2022-07-31T12:51:33.307" v="2084" actId="478"/>
          <ac:spMkLst>
            <pc:docMk/>
            <pc:sldMk cId="4107014825" sldId="305"/>
            <ac:spMk id="15" creationId="{29BB97A5-183A-C7E1-8474-896DD5A489DA}"/>
          </ac:spMkLst>
        </pc:spChg>
        <pc:spChg chg="mod">
          <ac:chgData name="신지은" userId="16be5d63-04f5-4c51-86fd-866ee62d74d5" providerId="ADAL" clId="{B5A7DAA8-DF78-46E9-94BD-7C4DEE6067CB}" dt="2022-07-31T12:53:40.117" v="2222" actId="1036"/>
          <ac:spMkLst>
            <pc:docMk/>
            <pc:sldMk cId="4107014825" sldId="305"/>
            <ac:spMk id="16" creationId="{96532F94-E298-46D7-5094-E863424963D2}"/>
          </ac:spMkLst>
        </pc:spChg>
        <pc:spChg chg="add mod">
          <ac:chgData name="신지은" userId="16be5d63-04f5-4c51-86fd-866ee62d74d5" providerId="ADAL" clId="{B5A7DAA8-DF78-46E9-94BD-7C4DEE6067CB}" dt="2022-08-06T15:46:51.992" v="24719"/>
          <ac:spMkLst>
            <pc:docMk/>
            <pc:sldMk cId="4107014825" sldId="305"/>
            <ac:spMk id="17" creationId="{33BC890A-EC30-1D25-30DE-1E3955DCA293}"/>
          </ac:spMkLst>
        </pc:spChg>
        <pc:spChg chg="mod">
          <ac:chgData name="신지은" userId="16be5d63-04f5-4c51-86fd-866ee62d74d5" providerId="ADAL" clId="{B5A7DAA8-DF78-46E9-94BD-7C4DEE6067CB}" dt="2022-07-31T12:53:40.117" v="2222" actId="1036"/>
          <ac:spMkLst>
            <pc:docMk/>
            <pc:sldMk cId="4107014825" sldId="305"/>
            <ac:spMk id="18" creationId="{B911649C-A741-313B-08F0-BED58FF21533}"/>
          </ac:spMkLst>
        </pc:spChg>
        <pc:spChg chg="add mod">
          <ac:chgData name="신지은" userId="16be5d63-04f5-4c51-86fd-866ee62d74d5" providerId="ADAL" clId="{B5A7DAA8-DF78-46E9-94BD-7C4DEE6067CB}" dt="2022-07-31T12:52:46.687" v="2144" actId="115"/>
          <ac:spMkLst>
            <pc:docMk/>
            <pc:sldMk cId="4107014825" sldId="305"/>
            <ac:spMk id="19" creationId="{2CEF462A-C39A-8004-FE89-282CCABFE993}"/>
          </ac:spMkLst>
        </pc:spChg>
        <pc:spChg chg="add del mod">
          <ac:chgData name="신지은" userId="16be5d63-04f5-4c51-86fd-866ee62d74d5" providerId="ADAL" clId="{B5A7DAA8-DF78-46E9-94BD-7C4DEE6067CB}" dt="2022-07-31T13:17:56.010" v="2815" actId="478"/>
          <ac:spMkLst>
            <pc:docMk/>
            <pc:sldMk cId="4107014825" sldId="305"/>
            <ac:spMk id="21" creationId="{B6A19FAB-75D0-DA2F-C0B3-8A8A89646622}"/>
          </ac:spMkLst>
        </pc:spChg>
        <pc:spChg chg="add del mod">
          <ac:chgData name="신지은" userId="16be5d63-04f5-4c51-86fd-866ee62d74d5" providerId="ADAL" clId="{B5A7DAA8-DF78-46E9-94BD-7C4DEE6067CB}" dt="2022-07-31T13:17:56.010" v="2815" actId="478"/>
          <ac:spMkLst>
            <pc:docMk/>
            <pc:sldMk cId="4107014825" sldId="305"/>
            <ac:spMk id="31" creationId="{396CD255-7E48-D210-887D-CBDB35E5C854}"/>
          </ac:spMkLst>
        </pc:spChg>
        <pc:spChg chg="add del mod">
          <ac:chgData name="신지은" userId="16be5d63-04f5-4c51-86fd-866ee62d74d5" providerId="ADAL" clId="{B5A7DAA8-DF78-46E9-94BD-7C4DEE6067CB}" dt="2022-07-31T13:17:56.010" v="2815" actId="478"/>
          <ac:spMkLst>
            <pc:docMk/>
            <pc:sldMk cId="4107014825" sldId="305"/>
            <ac:spMk id="32" creationId="{88304185-A574-6F0F-53B4-283BBA9813BD}"/>
          </ac:spMkLst>
        </pc:spChg>
        <pc:spChg chg="add del">
          <ac:chgData name="신지은" userId="16be5d63-04f5-4c51-86fd-866ee62d74d5" providerId="ADAL" clId="{B5A7DAA8-DF78-46E9-94BD-7C4DEE6067CB}" dt="2022-07-31T13:08:06.699" v="2436" actId="478"/>
          <ac:spMkLst>
            <pc:docMk/>
            <pc:sldMk cId="4107014825" sldId="305"/>
            <ac:spMk id="33" creationId="{79693D87-E4FB-5E3C-E21F-0EF76306CFD3}"/>
          </ac:spMkLst>
        </pc:spChg>
        <pc:spChg chg="add del mod">
          <ac:chgData name="신지은" userId="16be5d63-04f5-4c51-86fd-866ee62d74d5" providerId="ADAL" clId="{B5A7DAA8-DF78-46E9-94BD-7C4DEE6067CB}" dt="2022-07-31T13:17:56.010" v="2815" actId="478"/>
          <ac:spMkLst>
            <pc:docMk/>
            <pc:sldMk cId="4107014825" sldId="305"/>
            <ac:spMk id="35" creationId="{9813AAAA-9BE2-FCC1-02BC-83D3F4AC8BA8}"/>
          </ac:spMkLst>
        </pc:spChg>
        <pc:spChg chg="add del">
          <ac:chgData name="신지은" userId="16be5d63-04f5-4c51-86fd-866ee62d74d5" providerId="ADAL" clId="{B5A7DAA8-DF78-46E9-94BD-7C4DEE6067CB}" dt="2022-07-31T13:09:19.985" v="2443" actId="478"/>
          <ac:spMkLst>
            <pc:docMk/>
            <pc:sldMk cId="4107014825" sldId="305"/>
            <ac:spMk id="36" creationId="{659A8DDE-8808-1DFE-8F1A-037A2C9CD827}"/>
          </ac:spMkLst>
        </pc:spChg>
        <pc:spChg chg="add del">
          <ac:chgData name="신지은" userId="16be5d63-04f5-4c51-86fd-866ee62d74d5" providerId="ADAL" clId="{B5A7DAA8-DF78-46E9-94BD-7C4DEE6067CB}" dt="2022-07-31T13:09:52.075" v="2445" actId="478"/>
          <ac:spMkLst>
            <pc:docMk/>
            <pc:sldMk cId="4107014825" sldId="305"/>
            <ac:spMk id="37" creationId="{80F04173-C3C3-FA9E-684E-F66C73615113}"/>
          </ac:spMkLst>
        </pc:spChg>
        <pc:spChg chg="add del mod">
          <ac:chgData name="신지은" userId="16be5d63-04f5-4c51-86fd-866ee62d74d5" providerId="ADAL" clId="{B5A7DAA8-DF78-46E9-94BD-7C4DEE6067CB}" dt="2022-07-31T13:17:56.010" v="2815" actId="478"/>
          <ac:spMkLst>
            <pc:docMk/>
            <pc:sldMk cId="4107014825" sldId="305"/>
            <ac:spMk id="38" creationId="{D3273AF0-4937-BFD6-95F9-4AEF52C4A0A0}"/>
          </ac:spMkLst>
        </pc:spChg>
        <pc:spChg chg="add del mod">
          <ac:chgData name="신지은" userId="16be5d63-04f5-4c51-86fd-866ee62d74d5" providerId="ADAL" clId="{B5A7DAA8-DF78-46E9-94BD-7C4DEE6067CB}" dt="2022-07-31T13:17:56.010" v="2815" actId="478"/>
          <ac:spMkLst>
            <pc:docMk/>
            <pc:sldMk cId="4107014825" sldId="305"/>
            <ac:spMk id="39" creationId="{5F242733-9272-626F-ACA3-7AFE206A0618}"/>
          </ac:spMkLst>
        </pc:spChg>
        <pc:spChg chg="add del mod">
          <ac:chgData name="신지은" userId="16be5d63-04f5-4c51-86fd-866ee62d74d5" providerId="ADAL" clId="{B5A7DAA8-DF78-46E9-94BD-7C4DEE6067CB}" dt="2022-07-31T13:17:56.010" v="2815" actId="478"/>
          <ac:spMkLst>
            <pc:docMk/>
            <pc:sldMk cId="4107014825" sldId="305"/>
            <ac:spMk id="40" creationId="{A6576B99-335A-F609-413B-C0F30B723231}"/>
          </ac:spMkLst>
        </pc:spChg>
        <pc:spChg chg="add del mod">
          <ac:chgData name="신지은" userId="16be5d63-04f5-4c51-86fd-866ee62d74d5" providerId="ADAL" clId="{B5A7DAA8-DF78-46E9-94BD-7C4DEE6067CB}" dt="2022-07-31T13:17:56.010" v="2815" actId="478"/>
          <ac:spMkLst>
            <pc:docMk/>
            <pc:sldMk cId="4107014825" sldId="305"/>
            <ac:spMk id="41" creationId="{2B9690EF-A56B-636B-223C-21B0AAD87332}"/>
          </ac:spMkLst>
        </pc:spChg>
        <pc:spChg chg="add del mod">
          <ac:chgData name="신지은" userId="16be5d63-04f5-4c51-86fd-866ee62d74d5" providerId="ADAL" clId="{B5A7DAA8-DF78-46E9-94BD-7C4DEE6067CB}" dt="2022-07-31T13:17:56.010" v="2815" actId="478"/>
          <ac:spMkLst>
            <pc:docMk/>
            <pc:sldMk cId="4107014825" sldId="305"/>
            <ac:spMk id="43" creationId="{DC94A331-D47F-1FA0-8B6B-85C0F1B96A7A}"/>
          </ac:spMkLst>
        </pc:spChg>
        <pc:spChg chg="add del mod">
          <ac:chgData name="신지은" userId="16be5d63-04f5-4c51-86fd-866ee62d74d5" providerId="ADAL" clId="{B5A7DAA8-DF78-46E9-94BD-7C4DEE6067CB}" dt="2022-07-31T13:17:56.010" v="2815" actId="478"/>
          <ac:spMkLst>
            <pc:docMk/>
            <pc:sldMk cId="4107014825" sldId="305"/>
            <ac:spMk id="44" creationId="{2F62E351-DD5F-8310-ACC4-5DE77BDEF257}"/>
          </ac:spMkLst>
        </pc:spChg>
        <pc:spChg chg="add del mod">
          <ac:chgData name="신지은" userId="16be5d63-04f5-4c51-86fd-866ee62d74d5" providerId="ADAL" clId="{B5A7DAA8-DF78-46E9-94BD-7C4DEE6067CB}" dt="2022-07-31T13:16:54.198" v="2765" actId="478"/>
          <ac:spMkLst>
            <pc:docMk/>
            <pc:sldMk cId="4107014825" sldId="305"/>
            <ac:spMk id="45" creationId="{3C53DC9A-221C-F914-CD08-F6A2384E8564}"/>
          </ac:spMkLst>
        </pc:spChg>
        <pc:graphicFrameChg chg="add del mod modGraphic">
          <ac:chgData name="신지은" userId="16be5d63-04f5-4c51-86fd-866ee62d74d5" providerId="ADAL" clId="{B5A7DAA8-DF78-46E9-94BD-7C4DEE6067CB}" dt="2022-07-31T13:17:56.010" v="2815" actId="478"/>
          <ac:graphicFrameMkLst>
            <pc:docMk/>
            <pc:sldMk cId="4107014825" sldId="305"/>
            <ac:graphicFrameMk id="17" creationId="{4C6089E0-650F-BB72-E003-257378510B8E}"/>
          </ac:graphicFrameMkLst>
        </pc:graphicFrameChg>
        <pc:graphicFrameChg chg="add del mod modGraphic">
          <ac:chgData name="신지은" userId="16be5d63-04f5-4c51-86fd-866ee62d74d5" providerId="ADAL" clId="{B5A7DAA8-DF78-46E9-94BD-7C4DEE6067CB}" dt="2022-07-31T13:17:56.010" v="2815" actId="478"/>
          <ac:graphicFrameMkLst>
            <pc:docMk/>
            <pc:sldMk cId="4107014825" sldId="305"/>
            <ac:graphicFrameMk id="20" creationId="{FC669316-8ED0-3F3F-7278-D5CFA07C8925}"/>
          </ac:graphicFrameMkLst>
        </pc:graphicFrameChg>
        <pc:picChg chg="add del mod">
          <ac:chgData name="신지은" userId="16be5d63-04f5-4c51-86fd-866ee62d74d5" providerId="ADAL" clId="{B5A7DAA8-DF78-46E9-94BD-7C4DEE6067CB}" dt="2022-07-31T13:17:56.010" v="2815" actId="478"/>
          <ac:picMkLst>
            <pc:docMk/>
            <pc:sldMk cId="4107014825" sldId="305"/>
            <ac:picMk id="42" creationId="{C009AED4-BA2B-14EC-6709-9C5301A6A138}"/>
          </ac:picMkLst>
        </pc:picChg>
        <pc:cxnChg chg="add mod">
          <ac:chgData name="신지은" userId="16be5d63-04f5-4c51-86fd-866ee62d74d5" providerId="ADAL" clId="{B5A7DAA8-DF78-46E9-94BD-7C4DEE6067CB}" dt="2022-08-06T15:41:29.126" v="24586"/>
          <ac:cxnSpMkLst>
            <pc:docMk/>
            <pc:sldMk cId="4107014825" sldId="305"/>
            <ac:cxnSpMk id="15" creationId="{054493A9-DED2-ECCA-FDE7-ACD425F7FD49}"/>
          </ac:cxnSpMkLst>
        </pc:cxnChg>
        <pc:cxnChg chg="add del">
          <ac:chgData name="신지은" userId="16be5d63-04f5-4c51-86fd-866ee62d74d5" providerId="ADAL" clId="{B5A7DAA8-DF78-46E9-94BD-7C4DEE6067CB}" dt="2022-07-31T13:06:25.444" v="2394" actId="478"/>
          <ac:cxnSpMkLst>
            <pc:docMk/>
            <pc:sldMk cId="4107014825" sldId="305"/>
            <ac:cxnSpMk id="23" creationId="{3C0E01E5-9716-21ED-3E27-408507A52C8D}"/>
          </ac:cxnSpMkLst>
        </pc:cxnChg>
        <pc:cxnChg chg="add del mod">
          <ac:chgData name="신지은" userId="16be5d63-04f5-4c51-86fd-866ee62d74d5" providerId="ADAL" clId="{B5A7DAA8-DF78-46E9-94BD-7C4DEE6067CB}" dt="2022-07-31T13:17:56.010" v="2815" actId="478"/>
          <ac:cxnSpMkLst>
            <pc:docMk/>
            <pc:sldMk cId="4107014825" sldId="305"/>
            <ac:cxnSpMk id="25" creationId="{16398A7A-BF92-11D2-4891-322F81A19E7C}"/>
          </ac:cxnSpMkLst>
        </pc:cxnChg>
        <pc:cxnChg chg="add del mod">
          <ac:chgData name="신지은" userId="16be5d63-04f5-4c51-86fd-866ee62d74d5" providerId="ADAL" clId="{B5A7DAA8-DF78-46E9-94BD-7C4DEE6067CB}" dt="2022-07-31T13:17:56.010" v="2815" actId="478"/>
          <ac:cxnSpMkLst>
            <pc:docMk/>
            <pc:sldMk cId="4107014825" sldId="305"/>
            <ac:cxnSpMk id="30" creationId="{3933F494-21F4-966E-8567-81857EF1ADCF}"/>
          </ac:cxnSpMkLst>
        </pc:cxnChg>
        <pc:cxnChg chg="add del mod">
          <ac:chgData name="신지은" userId="16be5d63-04f5-4c51-86fd-866ee62d74d5" providerId="ADAL" clId="{B5A7DAA8-DF78-46E9-94BD-7C4DEE6067CB}" dt="2022-07-31T13:17:56.010" v="2815" actId="478"/>
          <ac:cxnSpMkLst>
            <pc:docMk/>
            <pc:sldMk cId="4107014825" sldId="305"/>
            <ac:cxnSpMk id="34" creationId="{446802ED-D493-177A-0D4C-0846AFE61FE3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6:51.174" v="24718"/>
        <pc:sldMkLst>
          <pc:docMk/>
          <pc:sldMk cId="315517150" sldId="306"/>
        </pc:sldMkLst>
        <pc:spChg chg="add mod">
          <ac:chgData name="신지은" userId="16be5d63-04f5-4c51-86fd-866ee62d74d5" providerId="ADAL" clId="{B5A7DAA8-DF78-46E9-94BD-7C4DEE6067CB}" dt="2022-08-06T15:46:51.174" v="24718"/>
          <ac:spMkLst>
            <pc:docMk/>
            <pc:sldMk cId="315517150" sldId="306"/>
            <ac:spMk id="23" creationId="{16C06193-491F-CC64-320B-3B0FCED243F1}"/>
          </ac:spMkLst>
        </pc:spChg>
        <pc:spChg chg="del">
          <ac:chgData name="신지은" userId="16be5d63-04f5-4c51-86fd-866ee62d74d5" providerId="ADAL" clId="{B5A7DAA8-DF78-46E9-94BD-7C4DEE6067CB}" dt="2022-07-31T13:18:01.205" v="2816" actId="478"/>
          <ac:spMkLst>
            <pc:docMk/>
            <pc:sldMk cId="315517150" sldId="306"/>
            <ac:spMk id="31" creationId="{396CD255-7E48-D210-887D-CBDB35E5C854}"/>
          </ac:spMkLst>
        </pc:spChg>
        <pc:spChg chg="del">
          <ac:chgData name="신지은" userId="16be5d63-04f5-4c51-86fd-866ee62d74d5" providerId="ADAL" clId="{B5A7DAA8-DF78-46E9-94BD-7C4DEE6067CB}" dt="2022-07-31T13:18:01.205" v="2816" actId="478"/>
          <ac:spMkLst>
            <pc:docMk/>
            <pc:sldMk cId="315517150" sldId="306"/>
            <ac:spMk id="32" creationId="{88304185-A574-6F0F-53B4-283BBA9813BD}"/>
          </ac:spMkLst>
        </pc:spChg>
        <pc:spChg chg="del">
          <ac:chgData name="신지은" userId="16be5d63-04f5-4c51-86fd-866ee62d74d5" providerId="ADAL" clId="{B5A7DAA8-DF78-46E9-94BD-7C4DEE6067CB}" dt="2022-07-31T13:18:01.205" v="2816" actId="478"/>
          <ac:spMkLst>
            <pc:docMk/>
            <pc:sldMk cId="315517150" sldId="306"/>
            <ac:spMk id="35" creationId="{9813AAAA-9BE2-FCC1-02BC-83D3F4AC8BA8}"/>
          </ac:spMkLst>
        </pc:spChg>
        <pc:spChg chg="del">
          <ac:chgData name="신지은" userId="16be5d63-04f5-4c51-86fd-866ee62d74d5" providerId="ADAL" clId="{B5A7DAA8-DF78-46E9-94BD-7C4DEE6067CB}" dt="2022-07-31T13:18:01.205" v="2816" actId="478"/>
          <ac:spMkLst>
            <pc:docMk/>
            <pc:sldMk cId="315517150" sldId="306"/>
            <ac:spMk id="38" creationId="{D3273AF0-4937-BFD6-95F9-4AEF52C4A0A0}"/>
          </ac:spMkLst>
        </pc:spChg>
        <pc:spChg chg="del">
          <ac:chgData name="신지은" userId="16be5d63-04f5-4c51-86fd-866ee62d74d5" providerId="ADAL" clId="{B5A7DAA8-DF78-46E9-94BD-7C4DEE6067CB}" dt="2022-07-31T13:18:01.205" v="2816" actId="478"/>
          <ac:spMkLst>
            <pc:docMk/>
            <pc:sldMk cId="315517150" sldId="306"/>
            <ac:spMk id="39" creationId="{5F242733-9272-626F-ACA3-7AFE206A0618}"/>
          </ac:spMkLst>
        </pc:spChg>
        <pc:spChg chg="del">
          <ac:chgData name="신지은" userId="16be5d63-04f5-4c51-86fd-866ee62d74d5" providerId="ADAL" clId="{B5A7DAA8-DF78-46E9-94BD-7C4DEE6067CB}" dt="2022-07-31T13:18:01.205" v="2816" actId="478"/>
          <ac:spMkLst>
            <pc:docMk/>
            <pc:sldMk cId="315517150" sldId="306"/>
            <ac:spMk id="40" creationId="{A6576B99-335A-F609-413B-C0F30B723231}"/>
          </ac:spMkLst>
        </pc:spChg>
        <pc:spChg chg="del">
          <ac:chgData name="신지은" userId="16be5d63-04f5-4c51-86fd-866ee62d74d5" providerId="ADAL" clId="{B5A7DAA8-DF78-46E9-94BD-7C4DEE6067CB}" dt="2022-07-31T13:18:01.205" v="2816" actId="478"/>
          <ac:spMkLst>
            <pc:docMk/>
            <pc:sldMk cId="315517150" sldId="306"/>
            <ac:spMk id="41" creationId="{2B9690EF-A56B-636B-223C-21B0AAD87332}"/>
          </ac:spMkLst>
        </pc:spChg>
        <pc:spChg chg="del">
          <ac:chgData name="신지은" userId="16be5d63-04f5-4c51-86fd-866ee62d74d5" providerId="ADAL" clId="{B5A7DAA8-DF78-46E9-94BD-7C4DEE6067CB}" dt="2022-07-31T13:18:01.205" v="2816" actId="478"/>
          <ac:spMkLst>
            <pc:docMk/>
            <pc:sldMk cId="315517150" sldId="306"/>
            <ac:spMk id="43" creationId="{DC94A331-D47F-1FA0-8B6B-85C0F1B96A7A}"/>
          </ac:spMkLst>
        </pc:spChg>
        <pc:spChg chg="del">
          <ac:chgData name="신지은" userId="16be5d63-04f5-4c51-86fd-866ee62d74d5" providerId="ADAL" clId="{B5A7DAA8-DF78-46E9-94BD-7C4DEE6067CB}" dt="2022-07-31T13:18:01.205" v="2816" actId="478"/>
          <ac:spMkLst>
            <pc:docMk/>
            <pc:sldMk cId="315517150" sldId="306"/>
            <ac:spMk id="44" creationId="{2F62E351-DD5F-8310-ACC4-5DE77BDEF257}"/>
          </ac:spMkLst>
        </pc:spChg>
        <pc:picChg chg="del">
          <ac:chgData name="신지은" userId="16be5d63-04f5-4c51-86fd-866ee62d74d5" providerId="ADAL" clId="{B5A7DAA8-DF78-46E9-94BD-7C4DEE6067CB}" dt="2022-07-31T13:18:01.205" v="2816" actId="478"/>
          <ac:picMkLst>
            <pc:docMk/>
            <pc:sldMk cId="315517150" sldId="306"/>
            <ac:picMk id="42" creationId="{C009AED4-BA2B-14EC-6709-9C5301A6A138}"/>
          </ac:picMkLst>
        </pc:picChg>
        <pc:cxnChg chg="add mod">
          <ac:chgData name="신지은" userId="16be5d63-04f5-4c51-86fd-866ee62d74d5" providerId="ADAL" clId="{B5A7DAA8-DF78-46E9-94BD-7C4DEE6067CB}" dt="2022-08-06T15:41:29.534" v="24587"/>
          <ac:cxnSpMkLst>
            <pc:docMk/>
            <pc:sldMk cId="315517150" sldId="306"/>
            <ac:cxnSpMk id="22" creationId="{7A38B6F7-7222-94DE-8BBF-2FDD2EE217D7}"/>
          </ac:cxnSpMkLst>
        </pc:cxnChg>
        <pc:cxnChg chg="del">
          <ac:chgData name="신지은" userId="16be5d63-04f5-4c51-86fd-866ee62d74d5" providerId="ADAL" clId="{B5A7DAA8-DF78-46E9-94BD-7C4DEE6067CB}" dt="2022-07-31T13:18:01.205" v="2816" actId="478"/>
          <ac:cxnSpMkLst>
            <pc:docMk/>
            <pc:sldMk cId="315517150" sldId="306"/>
            <ac:cxnSpMk id="25" creationId="{16398A7A-BF92-11D2-4891-322F81A19E7C}"/>
          </ac:cxnSpMkLst>
        </pc:cxnChg>
        <pc:cxnChg chg="del">
          <ac:chgData name="신지은" userId="16be5d63-04f5-4c51-86fd-866ee62d74d5" providerId="ADAL" clId="{B5A7DAA8-DF78-46E9-94BD-7C4DEE6067CB}" dt="2022-07-31T13:18:01.205" v="2816" actId="478"/>
          <ac:cxnSpMkLst>
            <pc:docMk/>
            <pc:sldMk cId="315517150" sldId="306"/>
            <ac:cxnSpMk id="30" creationId="{3933F494-21F4-966E-8567-81857EF1ADCF}"/>
          </ac:cxnSpMkLst>
        </pc:cxnChg>
        <pc:cxnChg chg="del">
          <ac:chgData name="신지은" userId="16be5d63-04f5-4c51-86fd-866ee62d74d5" providerId="ADAL" clId="{B5A7DAA8-DF78-46E9-94BD-7C4DEE6067CB}" dt="2022-07-31T13:18:01.205" v="2816" actId="478"/>
          <ac:cxnSpMkLst>
            <pc:docMk/>
            <pc:sldMk cId="315517150" sldId="306"/>
            <ac:cxnSpMk id="34" creationId="{446802ED-D493-177A-0D4C-0846AFE61FE3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6:48.511" v="24717"/>
        <pc:sldMkLst>
          <pc:docMk/>
          <pc:sldMk cId="3736426299" sldId="307"/>
        </pc:sldMkLst>
        <pc:spChg chg="add mod">
          <ac:chgData name="신지은" userId="16be5d63-04f5-4c51-86fd-866ee62d74d5" providerId="ADAL" clId="{B5A7DAA8-DF78-46E9-94BD-7C4DEE6067CB}" dt="2022-08-06T15:46:48.511" v="24717"/>
          <ac:spMkLst>
            <pc:docMk/>
            <pc:sldMk cId="3736426299" sldId="307"/>
            <ac:spMk id="28" creationId="{DF2C09B4-EAD9-5EAC-F156-29DD309824BE}"/>
          </ac:spMkLst>
        </pc:spChg>
        <pc:spChg chg="del">
          <ac:chgData name="신지은" userId="16be5d63-04f5-4c51-86fd-866ee62d74d5" providerId="ADAL" clId="{B5A7DAA8-DF78-46E9-94BD-7C4DEE6067CB}" dt="2022-07-31T13:18:05.660" v="2817" actId="478"/>
          <ac:spMkLst>
            <pc:docMk/>
            <pc:sldMk cId="3736426299" sldId="307"/>
            <ac:spMk id="41" creationId="{2B9690EF-A56B-636B-223C-21B0AAD87332}"/>
          </ac:spMkLst>
        </pc:spChg>
        <pc:picChg chg="del">
          <ac:chgData name="신지은" userId="16be5d63-04f5-4c51-86fd-866ee62d74d5" providerId="ADAL" clId="{B5A7DAA8-DF78-46E9-94BD-7C4DEE6067CB}" dt="2022-07-31T13:18:05.660" v="2817" actId="478"/>
          <ac:picMkLst>
            <pc:docMk/>
            <pc:sldMk cId="3736426299" sldId="307"/>
            <ac:picMk id="42" creationId="{C009AED4-BA2B-14EC-6709-9C5301A6A138}"/>
          </ac:picMkLst>
        </pc:picChg>
        <pc:cxnChg chg="add mod">
          <ac:chgData name="신지은" userId="16be5d63-04f5-4c51-86fd-866ee62d74d5" providerId="ADAL" clId="{B5A7DAA8-DF78-46E9-94BD-7C4DEE6067CB}" dt="2022-08-06T15:41:29.929" v="24588"/>
          <ac:cxnSpMkLst>
            <pc:docMk/>
            <pc:sldMk cId="3736426299" sldId="307"/>
            <ac:cxnSpMk id="27" creationId="{5D9791C5-DFD0-4B6D-285F-D643CDA33352}"/>
          </ac:cxnSpMkLst>
        </pc:cxnChg>
      </pc:sldChg>
      <pc:sldChg chg="addSp modSp add mod">
        <pc:chgData name="신지은" userId="16be5d63-04f5-4c51-86fd-866ee62d74d5" providerId="ADAL" clId="{B5A7DAA8-DF78-46E9-94BD-7C4DEE6067CB}" dt="2022-08-06T15:46:47.987" v="24716"/>
        <pc:sldMkLst>
          <pc:docMk/>
          <pc:sldMk cId="170337276" sldId="308"/>
        </pc:sldMkLst>
        <pc:spChg chg="add mod">
          <ac:chgData name="신지은" userId="16be5d63-04f5-4c51-86fd-866ee62d74d5" providerId="ADAL" clId="{B5A7DAA8-DF78-46E9-94BD-7C4DEE6067CB}" dt="2022-08-06T15:46:47.987" v="24716"/>
          <ac:spMkLst>
            <pc:docMk/>
            <pc:sldMk cId="170337276" sldId="308"/>
            <ac:spMk id="33" creationId="{F0F18695-8CFA-E40A-DC2A-DC411B529978}"/>
          </ac:spMkLst>
        </pc:spChg>
        <pc:spChg chg="mod">
          <ac:chgData name="신지은" userId="16be5d63-04f5-4c51-86fd-866ee62d74d5" providerId="ADAL" clId="{B5A7DAA8-DF78-46E9-94BD-7C4DEE6067CB}" dt="2022-07-31T13:18:17.465" v="2859" actId="1035"/>
          <ac:spMkLst>
            <pc:docMk/>
            <pc:sldMk cId="170337276" sldId="308"/>
            <ac:spMk id="41" creationId="{2B9690EF-A56B-636B-223C-21B0AAD87332}"/>
          </ac:spMkLst>
        </pc:spChg>
        <pc:picChg chg="mod">
          <ac:chgData name="신지은" userId="16be5d63-04f5-4c51-86fd-866ee62d74d5" providerId="ADAL" clId="{B5A7DAA8-DF78-46E9-94BD-7C4DEE6067CB}" dt="2022-07-31T13:18:17.465" v="2859" actId="1035"/>
          <ac:picMkLst>
            <pc:docMk/>
            <pc:sldMk cId="170337276" sldId="308"/>
            <ac:picMk id="42" creationId="{C009AED4-BA2B-14EC-6709-9C5301A6A138}"/>
          </ac:picMkLst>
        </pc:picChg>
        <pc:cxnChg chg="add mod">
          <ac:chgData name="신지은" userId="16be5d63-04f5-4c51-86fd-866ee62d74d5" providerId="ADAL" clId="{B5A7DAA8-DF78-46E9-94BD-7C4DEE6067CB}" dt="2022-08-06T15:41:30.317" v="24589"/>
          <ac:cxnSpMkLst>
            <pc:docMk/>
            <pc:sldMk cId="170337276" sldId="308"/>
            <ac:cxnSpMk id="29" creationId="{EBFC4AB5-41CC-46F1-0308-3DC9DCE3487C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6:47.597" v="24715"/>
        <pc:sldMkLst>
          <pc:docMk/>
          <pc:sldMk cId="3906728882" sldId="309"/>
        </pc:sldMkLst>
        <pc:spChg chg="add del mod">
          <ac:chgData name="신지은" userId="16be5d63-04f5-4c51-86fd-866ee62d74d5" providerId="ADAL" clId="{B5A7DAA8-DF78-46E9-94BD-7C4DEE6067CB}" dt="2022-07-31T13:19:23.664" v="2871" actId="478"/>
          <ac:spMkLst>
            <pc:docMk/>
            <pc:sldMk cId="3906728882" sldId="309"/>
            <ac:spMk id="6" creationId="{E13B95AF-4325-0A86-1DB4-F8514408E0E7}"/>
          </ac:spMkLst>
        </pc:spChg>
        <pc:spChg chg="add mod">
          <ac:chgData name="신지은" userId="16be5d63-04f5-4c51-86fd-866ee62d74d5" providerId="ADAL" clId="{B5A7DAA8-DF78-46E9-94BD-7C4DEE6067CB}" dt="2022-07-31T13:21:08.148" v="2912" actId="1036"/>
          <ac:spMkLst>
            <pc:docMk/>
            <pc:sldMk cId="3906728882" sldId="309"/>
            <ac:spMk id="11" creationId="{39E3BC89-3776-EB92-EB19-13741D2F2077}"/>
          </ac:spMkLst>
        </pc:spChg>
        <pc:spChg chg="add mod">
          <ac:chgData name="신지은" userId="16be5d63-04f5-4c51-86fd-866ee62d74d5" providerId="ADAL" clId="{B5A7DAA8-DF78-46E9-94BD-7C4DEE6067CB}" dt="2022-08-06T15:46:47.597" v="24715"/>
          <ac:spMkLst>
            <pc:docMk/>
            <pc:sldMk cId="3906728882" sldId="309"/>
            <ac:spMk id="36" creationId="{5923B74C-21D2-5086-E66D-76615762A1F2}"/>
          </ac:spMkLst>
        </pc:spChg>
        <pc:cxnChg chg="add mod">
          <ac:chgData name="신지은" userId="16be5d63-04f5-4c51-86fd-866ee62d74d5" providerId="ADAL" clId="{B5A7DAA8-DF78-46E9-94BD-7C4DEE6067CB}" dt="2022-07-31T13:20:54.419" v="2908" actId="14100"/>
          <ac:cxnSpMkLst>
            <pc:docMk/>
            <pc:sldMk cId="3906728882" sldId="309"/>
            <ac:cxnSpMk id="8" creationId="{46939E04-F46A-44E1-D060-FAFB4E57207F}"/>
          </ac:cxnSpMkLst>
        </pc:cxnChg>
        <pc:cxnChg chg="add mod">
          <ac:chgData name="신지은" userId="16be5d63-04f5-4c51-86fd-866ee62d74d5" providerId="ADAL" clId="{B5A7DAA8-DF78-46E9-94BD-7C4DEE6067CB}" dt="2022-08-06T15:41:30.757" v="24590"/>
          <ac:cxnSpMkLst>
            <pc:docMk/>
            <pc:sldMk cId="3906728882" sldId="309"/>
            <ac:cxnSpMk id="33" creationId="{EC55AA1F-60DB-7694-BA0F-10B6790B2C51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6:44.716" v="24713"/>
        <pc:sldMkLst>
          <pc:docMk/>
          <pc:sldMk cId="2697180909" sldId="310"/>
        </pc:sldMkLst>
        <pc:spChg chg="add mod">
          <ac:chgData name="신지은" userId="16be5d63-04f5-4c51-86fd-866ee62d74d5" providerId="ADAL" clId="{B5A7DAA8-DF78-46E9-94BD-7C4DEE6067CB}" dt="2022-07-31T13:39:03.207" v="3046" actId="208"/>
          <ac:spMkLst>
            <pc:docMk/>
            <pc:sldMk cId="2697180909" sldId="310"/>
            <ac:spMk id="3" creationId="{82EACA93-BE2A-0B0E-D99D-FDC907678DBE}"/>
          </ac:spMkLst>
        </pc:spChg>
        <pc:spChg chg="mod">
          <ac:chgData name="신지은" userId="16be5d63-04f5-4c51-86fd-866ee62d74d5" providerId="ADAL" clId="{B5A7DAA8-DF78-46E9-94BD-7C4DEE6067CB}" dt="2022-07-31T13:37:47.538" v="3035" actId="20577"/>
          <ac:spMkLst>
            <pc:docMk/>
            <pc:sldMk cId="2697180909" sldId="310"/>
            <ac:spMk id="4" creationId="{5C486D2D-0AFA-66E1-8290-41A7707A3D6D}"/>
          </ac:spMkLst>
        </pc:spChg>
        <pc:spChg chg="add mod">
          <ac:chgData name="신지은" userId="16be5d63-04f5-4c51-86fd-866ee62d74d5" providerId="ADAL" clId="{B5A7DAA8-DF78-46E9-94BD-7C4DEE6067CB}" dt="2022-07-31T13:40:11.004" v="3069" actId="1076"/>
          <ac:spMkLst>
            <pc:docMk/>
            <pc:sldMk cId="2697180909" sldId="310"/>
            <ac:spMk id="5" creationId="{EB03949D-4FF2-E840-9BD5-3E6BCC0F1816}"/>
          </ac:spMkLst>
        </pc:spChg>
        <pc:spChg chg="add mod">
          <ac:chgData name="신지은" userId="16be5d63-04f5-4c51-86fd-866ee62d74d5" providerId="ADAL" clId="{B5A7DAA8-DF78-46E9-94BD-7C4DEE6067CB}" dt="2022-07-31T13:39:55.469" v="3063" actId="1076"/>
          <ac:spMkLst>
            <pc:docMk/>
            <pc:sldMk cId="2697180909" sldId="310"/>
            <ac:spMk id="6" creationId="{6BE924B5-0F6E-762F-176F-CB193214E60F}"/>
          </ac:spMkLst>
        </pc:spChg>
        <pc:spChg chg="add mod">
          <ac:chgData name="신지은" userId="16be5d63-04f5-4c51-86fd-866ee62d74d5" providerId="ADAL" clId="{B5A7DAA8-DF78-46E9-94BD-7C4DEE6067CB}" dt="2022-07-31T13:40:18.735" v="3071" actId="1076"/>
          <ac:spMkLst>
            <pc:docMk/>
            <pc:sldMk cId="2697180909" sldId="310"/>
            <ac:spMk id="7" creationId="{36AF1B1F-DE53-A44B-EFE2-4C207B350035}"/>
          </ac:spMkLst>
        </pc:spChg>
        <pc:spChg chg="add mod">
          <ac:chgData name="신지은" userId="16be5d63-04f5-4c51-86fd-866ee62d74d5" providerId="ADAL" clId="{B5A7DAA8-DF78-46E9-94BD-7C4DEE6067CB}" dt="2022-07-31T13:40:20.138" v="3072" actId="571"/>
          <ac:spMkLst>
            <pc:docMk/>
            <pc:sldMk cId="2697180909" sldId="310"/>
            <ac:spMk id="8" creationId="{1540403A-9B34-F5F1-AD33-D06EF67970F3}"/>
          </ac:spMkLst>
        </pc:spChg>
        <pc:spChg chg="add mod">
          <ac:chgData name="신지은" userId="16be5d63-04f5-4c51-86fd-866ee62d74d5" providerId="ADAL" clId="{B5A7DAA8-DF78-46E9-94BD-7C4DEE6067CB}" dt="2022-07-31T13:40:21.025" v="3073" actId="571"/>
          <ac:spMkLst>
            <pc:docMk/>
            <pc:sldMk cId="2697180909" sldId="310"/>
            <ac:spMk id="9" creationId="{C7651D78-0880-1E1E-E847-5BF0C1EE0179}"/>
          </ac:spMkLst>
        </pc:spChg>
        <pc:spChg chg="add mod">
          <ac:chgData name="신지은" userId="16be5d63-04f5-4c51-86fd-866ee62d74d5" providerId="ADAL" clId="{B5A7DAA8-DF78-46E9-94BD-7C4DEE6067CB}" dt="2022-07-31T13:42:45.843" v="3148" actId="1035"/>
          <ac:spMkLst>
            <pc:docMk/>
            <pc:sldMk cId="2697180909" sldId="310"/>
            <ac:spMk id="10" creationId="{7B867DBC-383E-BCF9-FF50-94CB25574A0F}"/>
          </ac:spMkLst>
        </pc:spChg>
        <pc:spChg chg="add mod">
          <ac:chgData name="신지은" userId="16be5d63-04f5-4c51-86fd-866ee62d74d5" providerId="ADAL" clId="{B5A7DAA8-DF78-46E9-94BD-7C4DEE6067CB}" dt="2022-07-31T13:42:35.743" v="3135" actId="1076"/>
          <ac:spMkLst>
            <pc:docMk/>
            <pc:sldMk cId="2697180909" sldId="310"/>
            <ac:spMk id="11" creationId="{EF1422AF-B0AB-8D77-78EE-056262AE7236}"/>
          </ac:spMkLst>
        </pc:spChg>
        <pc:spChg chg="add mod">
          <ac:chgData name="신지은" userId="16be5d63-04f5-4c51-86fd-866ee62d74d5" providerId="ADAL" clId="{B5A7DAA8-DF78-46E9-94BD-7C4DEE6067CB}" dt="2022-07-31T13:42:56.825" v="3152" actId="1076"/>
          <ac:spMkLst>
            <pc:docMk/>
            <pc:sldMk cId="2697180909" sldId="310"/>
            <ac:spMk id="12" creationId="{0ED1FA49-51D2-891A-4529-DD1A946B737B}"/>
          </ac:spMkLst>
        </pc:spChg>
        <pc:spChg chg="add mod">
          <ac:chgData name="신지은" userId="16be5d63-04f5-4c51-86fd-866ee62d74d5" providerId="ADAL" clId="{B5A7DAA8-DF78-46E9-94BD-7C4DEE6067CB}" dt="2022-07-31T13:42:52.923" v="3151" actId="1076"/>
          <ac:spMkLst>
            <pc:docMk/>
            <pc:sldMk cId="2697180909" sldId="310"/>
            <ac:spMk id="13" creationId="{566223AD-F92F-5768-0AA1-7F5641AB8AB2}"/>
          </ac:spMkLst>
        </pc:spChg>
        <pc:spChg chg="add mod">
          <ac:chgData name="신지은" userId="16be5d63-04f5-4c51-86fd-866ee62d74d5" providerId="ADAL" clId="{B5A7DAA8-DF78-46E9-94BD-7C4DEE6067CB}" dt="2022-07-31T13:40:25.021" v="3078" actId="571"/>
          <ac:spMkLst>
            <pc:docMk/>
            <pc:sldMk cId="2697180909" sldId="310"/>
            <ac:spMk id="14" creationId="{1F8D2BD8-8221-5F51-7EFD-20135B5340F2}"/>
          </ac:spMkLst>
        </pc:spChg>
        <pc:spChg chg="add mod">
          <ac:chgData name="신지은" userId="16be5d63-04f5-4c51-86fd-866ee62d74d5" providerId="ADAL" clId="{B5A7DAA8-DF78-46E9-94BD-7C4DEE6067CB}" dt="2022-07-31T13:40:25.540" v="3079" actId="571"/>
          <ac:spMkLst>
            <pc:docMk/>
            <pc:sldMk cId="2697180909" sldId="310"/>
            <ac:spMk id="15" creationId="{4250F758-5FCC-FAB0-FB57-C1E8409CE944}"/>
          </ac:spMkLst>
        </pc:spChg>
        <pc:spChg chg="add mod">
          <ac:chgData name="신지은" userId="16be5d63-04f5-4c51-86fd-866ee62d74d5" providerId="ADAL" clId="{B5A7DAA8-DF78-46E9-94BD-7C4DEE6067CB}" dt="2022-07-31T13:40:26.337" v="3080" actId="571"/>
          <ac:spMkLst>
            <pc:docMk/>
            <pc:sldMk cId="2697180909" sldId="310"/>
            <ac:spMk id="16" creationId="{D3B78836-D753-DCD9-038B-7C2B33BF3A1E}"/>
          </ac:spMkLst>
        </pc:spChg>
        <pc:spChg chg="add mod">
          <ac:chgData name="신지은" userId="16be5d63-04f5-4c51-86fd-866ee62d74d5" providerId="ADAL" clId="{B5A7DAA8-DF78-46E9-94BD-7C4DEE6067CB}" dt="2022-07-31T13:42:51.973" v="3150" actId="1076"/>
          <ac:spMkLst>
            <pc:docMk/>
            <pc:sldMk cId="2697180909" sldId="310"/>
            <ac:spMk id="17" creationId="{D33B8497-9C8E-4539-B5D8-E0679366F6EB}"/>
          </ac:spMkLst>
        </pc:spChg>
        <pc:spChg chg="add mod">
          <ac:chgData name="신지은" userId="16be5d63-04f5-4c51-86fd-866ee62d74d5" providerId="ADAL" clId="{B5A7DAA8-DF78-46E9-94BD-7C4DEE6067CB}" dt="2022-07-31T13:40:27.801" v="3082" actId="571"/>
          <ac:spMkLst>
            <pc:docMk/>
            <pc:sldMk cId="2697180909" sldId="310"/>
            <ac:spMk id="18" creationId="{13E036EF-1917-F6BD-9EE2-0DBC4FAA3C8F}"/>
          </ac:spMkLst>
        </pc:spChg>
        <pc:spChg chg="add mod">
          <ac:chgData name="신지은" userId="16be5d63-04f5-4c51-86fd-866ee62d74d5" providerId="ADAL" clId="{B5A7DAA8-DF78-46E9-94BD-7C4DEE6067CB}" dt="2022-07-31T13:40:28.450" v="3083" actId="571"/>
          <ac:spMkLst>
            <pc:docMk/>
            <pc:sldMk cId="2697180909" sldId="310"/>
            <ac:spMk id="19" creationId="{83AFA6B9-122A-2978-18AA-9A011401C5DA}"/>
          </ac:spMkLst>
        </pc:spChg>
        <pc:spChg chg="add mod">
          <ac:chgData name="신지은" userId="16be5d63-04f5-4c51-86fd-866ee62d74d5" providerId="ADAL" clId="{B5A7DAA8-DF78-46E9-94BD-7C4DEE6067CB}" dt="2022-07-31T13:40:30.891" v="3086" actId="14100"/>
          <ac:spMkLst>
            <pc:docMk/>
            <pc:sldMk cId="2697180909" sldId="310"/>
            <ac:spMk id="20" creationId="{BFFB5955-CDFB-1CB0-D631-A0E149C48656}"/>
          </ac:spMkLst>
        </pc:spChg>
        <pc:spChg chg="add mod">
          <ac:chgData name="신지은" userId="16be5d63-04f5-4c51-86fd-866ee62d74d5" providerId="ADAL" clId="{B5A7DAA8-DF78-46E9-94BD-7C4DEE6067CB}" dt="2022-07-31T13:40:33.857" v="3088" actId="1076"/>
          <ac:spMkLst>
            <pc:docMk/>
            <pc:sldMk cId="2697180909" sldId="310"/>
            <ac:spMk id="21" creationId="{08F56C84-9E02-15ED-6604-28E8576F5CC3}"/>
          </ac:spMkLst>
        </pc:spChg>
        <pc:spChg chg="add mod">
          <ac:chgData name="신지은" userId="16be5d63-04f5-4c51-86fd-866ee62d74d5" providerId="ADAL" clId="{B5A7DAA8-DF78-46E9-94BD-7C4DEE6067CB}" dt="2022-07-31T13:42:32.463" v="3134" actId="1035"/>
          <ac:spMkLst>
            <pc:docMk/>
            <pc:sldMk cId="2697180909" sldId="310"/>
            <ac:spMk id="22" creationId="{A73BD54F-49D0-663C-A542-EEF0A54DFC52}"/>
          </ac:spMkLst>
        </pc:spChg>
        <pc:spChg chg="add mod">
          <ac:chgData name="신지은" userId="16be5d63-04f5-4c51-86fd-866ee62d74d5" providerId="ADAL" clId="{B5A7DAA8-DF78-46E9-94BD-7C4DEE6067CB}" dt="2022-07-31T13:42:49.689" v="3149" actId="1076"/>
          <ac:spMkLst>
            <pc:docMk/>
            <pc:sldMk cId="2697180909" sldId="310"/>
            <ac:spMk id="23" creationId="{E7E1C0B8-4737-EEB4-776F-1BD3F7D49259}"/>
          </ac:spMkLst>
        </pc:spChg>
        <pc:spChg chg="add mod">
          <ac:chgData name="신지은" userId="16be5d63-04f5-4c51-86fd-866ee62d74d5" providerId="ADAL" clId="{B5A7DAA8-DF78-46E9-94BD-7C4DEE6067CB}" dt="2022-07-31T13:40:38.673" v="3091" actId="571"/>
          <ac:spMkLst>
            <pc:docMk/>
            <pc:sldMk cId="2697180909" sldId="310"/>
            <ac:spMk id="24" creationId="{B84DBDF2-4C34-3648-96AE-36ED90A48A6E}"/>
          </ac:spMkLst>
        </pc:spChg>
        <pc:spChg chg="add mod">
          <ac:chgData name="신지은" userId="16be5d63-04f5-4c51-86fd-866ee62d74d5" providerId="ADAL" clId="{B5A7DAA8-DF78-46E9-94BD-7C4DEE6067CB}" dt="2022-07-31T13:42:29.493" v="3123" actId="1076"/>
          <ac:spMkLst>
            <pc:docMk/>
            <pc:sldMk cId="2697180909" sldId="310"/>
            <ac:spMk id="25" creationId="{96D8640B-5A52-FB50-26D9-B279CB336EA3}"/>
          </ac:spMkLst>
        </pc:spChg>
        <pc:spChg chg="add mod">
          <ac:chgData name="신지은" userId="16be5d63-04f5-4c51-86fd-866ee62d74d5" providerId="ADAL" clId="{B5A7DAA8-DF78-46E9-94BD-7C4DEE6067CB}" dt="2022-07-31T13:40:51.513" v="3097" actId="1076"/>
          <ac:spMkLst>
            <pc:docMk/>
            <pc:sldMk cId="2697180909" sldId="310"/>
            <ac:spMk id="26" creationId="{014AC6F8-D745-F5A4-9D29-6BDE352B11B6}"/>
          </ac:spMkLst>
        </pc:spChg>
        <pc:spChg chg="add mod">
          <ac:chgData name="신지은" userId="16be5d63-04f5-4c51-86fd-866ee62d74d5" providerId="ADAL" clId="{B5A7DAA8-DF78-46E9-94BD-7C4DEE6067CB}" dt="2022-07-31T13:40:53.326" v="3099" actId="571"/>
          <ac:spMkLst>
            <pc:docMk/>
            <pc:sldMk cId="2697180909" sldId="310"/>
            <ac:spMk id="27" creationId="{B7056A79-3F2D-C58D-B8AA-F6A908041250}"/>
          </ac:spMkLst>
        </pc:spChg>
        <pc:spChg chg="add mod">
          <ac:chgData name="신지은" userId="16be5d63-04f5-4c51-86fd-866ee62d74d5" providerId="ADAL" clId="{B5A7DAA8-DF78-46E9-94BD-7C4DEE6067CB}" dt="2022-07-31T13:40:54.396" v="3100" actId="571"/>
          <ac:spMkLst>
            <pc:docMk/>
            <pc:sldMk cId="2697180909" sldId="310"/>
            <ac:spMk id="28" creationId="{AB63527B-1D56-F601-3254-D493FE4994AE}"/>
          </ac:spMkLst>
        </pc:spChg>
        <pc:spChg chg="add del mod">
          <ac:chgData name="신지은" userId="16be5d63-04f5-4c51-86fd-866ee62d74d5" providerId="ADAL" clId="{B5A7DAA8-DF78-46E9-94BD-7C4DEE6067CB}" dt="2022-07-31T13:41:31.044" v="3112" actId="478"/>
          <ac:spMkLst>
            <pc:docMk/>
            <pc:sldMk cId="2697180909" sldId="310"/>
            <ac:spMk id="32" creationId="{B5F1BE46-C88F-9161-F598-3D718324247D}"/>
          </ac:spMkLst>
        </pc:spChg>
        <pc:spChg chg="add mod">
          <ac:chgData name="신지은" userId="16be5d63-04f5-4c51-86fd-866ee62d74d5" providerId="ADAL" clId="{B5A7DAA8-DF78-46E9-94BD-7C4DEE6067CB}" dt="2022-07-31T13:41:48.059" v="3117" actId="1037"/>
          <ac:spMkLst>
            <pc:docMk/>
            <pc:sldMk cId="2697180909" sldId="310"/>
            <ac:spMk id="33" creationId="{BE666BC2-223C-CE9E-BFE4-7597632BB82F}"/>
          </ac:spMkLst>
        </pc:spChg>
        <pc:spChg chg="add del mod">
          <ac:chgData name="신지은" userId="16be5d63-04f5-4c51-86fd-866ee62d74d5" providerId="ADAL" clId="{B5A7DAA8-DF78-46E9-94BD-7C4DEE6067CB}" dt="2022-08-06T15:46:43.014" v="24712"/>
          <ac:spMkLst>
            <pc:docMk/>
            <pc:sldMk cId="2697180909" sldId="310"/>
            <ac:spMk id="34" creationId="{275B7DCC-5B2B-0E0C-2545-7A258F14CA3A}"/>
          </ac:spMkLst>
        </pc:spChg>
        <pc:spChg chg="add del mod">
          <ac:chgData name="신지은" userId="16be5d63-04f5-4c51-86fd-866ee62d74d5" providerId="ADAL" clId="{B5A7DAA8-DF78-46E9-94BD-7C4DEE6067CB}" dt="2022-07-31T13:43:11.913" v="3154" actId="478"/>
          <ac:spMkLst>
            <pc:docMk/>
            <pc:sldMk cId="2697180909" sldId="310"/>
            <ac:spMk id="34" creationId="{4CE565FA-E5BF-17FB-830D-06DA23BFBAB5}"/>
          </ac:spMkLst>
        </pc:spChg>
        <pc:spChg chg="add mod">
          <ac:chgData name="신지은" userId="16be5d63-04f5-4c51-86fd-866ee62d74d5" providerId="ADAL" clId="{B5A7DAA8-DF78-46E9-94BD-7C4DEE6067CB}" dt="2022-07-31T13:42:40.342" v="3136" actId="571"/>
          <ac:spMkLst>
            <pc:docMk/>
            <pc:sldMk cId="2697180909" sldId="310"/>
            <ac:spMk id="35" creationId="{AC868A8D-25E2-ED5F-4EA2-BE7E57D85AE1}"/>
          </ac:spMkLst>
        </pc:spChg>
        <pc:spChg chg="add del mod">
          <ac:chgData name="신지은" userId="16be5d63-04f5-4c51-86fd-866ee62d74d5" providerId="ADAL" clId="{B5A7DAA8-DF78-46E9-94BD-7C4DEE6067CB}" dt="2022-08-06T15:46:42.816" v="24711"/>
          <ac:spMkLst>
            <pc:docMk/>
            <pc:sldMk cId="2697180909" sldId="310"/>
            <ac:spMk id="36" creationId="{F48D0369-20DC-44E8-D74E-91FC052CC633}"/>
          </ac:spMkLst>
        </pc:spChg>
        <pc:spChg chg="add del mod">
          <ac:chgData name="신지은" userId="16be5d63-04f5-4c51-86fd-866ee62d74d5" providerId="ADAL" clId="{B5A7DAA8-DF78-46E9-94BD-7C4DEE6067CB}" dt="2022-08-06T15:46:42.607" v="24710"/>
          <ac:spMkLst>
            <pc:docMk/>
            <pc:sldMk cId="2697180909" sldId="310"/>
            <ac:spMk id="37" creationId="{4ADB534F-5FB3-FC29-F52A-2BAE56A2DEA6}"/>
          </ac:spMkLst>
        </pc:spChg>
        <pc:spChg chg="add mod">
          <ac:chgData name="신지은" userId="16be5d63-04f5-4c51-86fd-866ee62d74d5" providerId="ADAL" clId="{B5A7DAA8-DF78-46E9-94BD-7C4DEE6067CB}" dt="2022-08-06T15:46:44.716" v="24713"/>
          <ac:spMkLst>
            <pc:docMk/>
            <pc:sldMk cId="2697180909" sldId="310"/>
            <ac:spMk id="38" creationId="{5F549AA2-39D8-C869-5F02-7655ADBB6ABC}"/>
          </ac:spMkLst>
        </pc:spChg>
        <pc:cxnChg chg="add mod">
          <ac:chgData name="신지은" userId="16be5d63-04f5-4c51-86fd-866ee62d74d5" providerId="ADAL" clId="{B5A7DAA8-DF78-46E9-94BD-7C4DEE6067CB}" dt="2022-07-31T13:41:42.690" v="3114" actId="208"/>
          <ac:cxnSpMkLst>
            <pc:docMk/>
            <pc:sldMk cId="2697180909" sldId="310"/>
            <ac:cxnSpMk id="30" creationId="{D443720A-9211-0544-25D9-C2491A0B6C5D}"/>
          </ac:cxnSpMkLst>
        </pc:cxnChg>
        <pc:cxnChg chg="add mod">
          <ac:chgData name="신지은" userId="16be5d63-04f5-4c51-86fd-866ee62d74d5" providerId="ADAL" clId="{B5A7DAA8-DF78-46E9-94BD-7C4DEE6067CB}" dt="2022-08-06T15:41:31.390" v="24592"/>
          <ac:cxnSpMkLst>
            <pc:docMk/>
            <pc:sldMk cId="2697180909" sldId="310"/>
            <ac:cxnSpMk id="32" creationId="{C962A377-F5A2-4653-AF0E-CB2A5C2274AA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6:40.737" v="24706"/>
        <pc:sldMkLst>
          <pc:docMk/>
          <pc:sldMk cId="2506400023" sldId="311"/>
        </pc:sldMkLst>
        <pc:spChg chg="mod">
          <ac:chgData name="신지은" userId="16be5d63-04f5-4c51-86fd-866ee62d74d5" providerId="ADAL" clId="{B5A7DAA8-DF78-46E9-94BD-7C4DEE6067CB}" dt="2022-07-31T13:43:23.912" v="3156" actId="693"/>
          <ac:spMkLst>
            <pc:docMk/>
            <pc:sldMk cId="2506400023" sldId="311"/>
            <ac:spMk id="34" creationId="{4CE565FA-E5BF-17FB-830D-06DA23BFBAB5}"/>
          </ac:spMkLst>
        </pc:spChg>
        <pc:spChg chg="add mod">
          <ac:chgData name="신지은" userId="16be5d63-04f5-4c51-86fd-866ee62d74d5" providerId="ADAL" clId="{B5A7DAA8-DF78-46E9-94BD-7C4DEE6067CB}" dt="2022-07-31T13:43:48.494" v="3174" actId="1037"/>
          <ac:spMkLst>
            <pc:docMk/>
            <pc:sldMk cId="2506400023" sldId="311"/>
            <ac:spMk id="36" creationId="{34140DF1-94E3-FEEE-EE58-BD610D963DE5}"/>
          </ac:spMkLst>
        </pc:spChg>
        <pc:spChg chg="add mod">
          <ac:chgData name="신지은" userId="16be5d63-04f5-4c51-86fd-866ee62d74d5" providerId="ADAL" clId="{B5A7DAA8-DF78-46E9-94BD-7C4DEE6067CB}" dt="2022-07-31T13:43:48.494" v="3174" actId="1037"/>
          <ac:spMkLst>
            <pc:docMk/>
            <pc:sldMk cId="2506400023" sldId="311"/>
            <ac:spMk id="37" creationId="{17C8E894-2926-A683-ECE4-11F24F5521A6}"/>
          </ac:spMkLst>
        </pc:spChg>
        <pc:spChg chg="add mod">
          <ac:chgData name="신지은" userId="16be5d63-04f5-4c51-86fd-866ee62d74d5" providerId="ADAL" clId="{B5A7DAA8-DF78-46E9-94BD-7C4DEE6067CB}" dt="2022-07-31T13:43:48.494" v="3174" actId="1037"/>
          <ac:spMkLst>
            <pc:docMk/>
            <pc:sldMk cId="2506400023" sldId="311"/>
            <ac:spMk id="38" creationId="{0BD73006-7F11-3380-DBE7-A1512657123F}"/>
          </ac:spMkLst>
        </pc:spChg>
        <pc:spChg chg="add mod">
          <ac:chgData name="신지은" userId="16be5d63-04f5-4c51-86fd-866ee62d74d5" providerId="ADAL" clId="{B5A7DAA8-DF78-46E9-94BD-7C4DEE6067CB}" dt="2022-07-31T13:43:48.494" v="3174" actId="1037"/>
          <ac:spMkLst>
            <pc:docMk/>
            <pc:sldMk cId="2506400023" sldId="311"/>
            <ac:spMk id="39" creationId="{DFADA3A1-A4A6-67F6-7C4E-4C8A6029F5A0}"/>
          </ac:spMkLst>
        </pc:spChg>
        <pc:spChg chg="add mod">
          <ac:chgData name="신지은" userId="16be5d63-04f5-4c51-86fd-866ee62d74d5" providerId="ADAL" clId="{B5A7DAA8-DF78-46E9-94BD-7C4DEE6067CB}" dt="2022-07-31T13:43:48.494" v="3174" actId="1037"/>
          <ac:spMkLst>
            <pc:docMk/>
            <pc:sldMk cId="2506400023" sldId="311"/>
            <ac:spMk id="40" creationId="{ABDD9CA1-A0B3-0B56-F566-D63B1850EC0C}"/>
          </ac:spMkLst>
        </pc:spChg>
        <pc:spChg chg="add mod">
          <ac:chgData name="신지은" userId="16be5d63-04f5-4c51-86fd-866ee62d74d5" providerId="ADAL" clId="{B5A7DAA8-DF78-46E9-94BD-7C4DEE6067CB}" dt="2022-07-31T13:43:48.494" v="3174" actId="1037"/>
          <ac:spMkLst>
            <pc:docMk/>
            <pc:sldMk cId="2506400023" sldId="311"/>
            <ac:spMk id="41" creationId="{B4D4EFB9-41F4-8B4E-793D-3896EA8EE0A5}"/>
          </ac:spMkLst>
        </pc:spChg>
        <pc:spChg chg="add mod">
          <ac:chgData name="신지은" userId="16be5d63-04f5-4c51-86fd-866ee62d74d5" providerId="ADAL" clId="{B5A7DAA8-DF78-46E9-94BD-7C4DEE6067CB}" dt="2022-07-31T13:43:48.494" v="3174" actId="1037"/>
          <ac:spMkLst>
            <pc:docMk/>
            <pc:sldMk cId="2506400023" sldId="311"/>
            <ac:spMk id="42" creationId="{7D8C8B14-A0C2-777F-9599-95D8AE9B32BF}"/>
          </ac:spMkLst>
        </pc:spChg>
        <pc:spChg chg="add mod">
          <ac:chgData name="신지은" userId="16be5d63-04f5-4c51-86fd-866ee62d74d5" providerId="ADAL" clId="{B5A7DAA8-DF78-46E9-94BD-7C4DEE6067CB}" dt="2022-07-31T13:44:02.398" v="3184" actId="1076"/>
          <ac:spMkLst>
            <pc:docMk/>
            <pc:sldMk cId="2506400023" sldId="311"/>
            <ac:spMk id="43" creationId="{E232F248-213B-EFB8-E79B-FBF89BBDF24C}"/>
          </ac:spMkLst>
        </pc:spChg>
        <pc:spChg chg="add mod">
          <ac:chgData name="신지은" userId="16be5d63-04f5-4c51-86fd-866ee62d74d5" providerId="ADAL" clId="{B5A7DAA8-DF78-46E9-94BD-7C4DEE6067CB}" dt="2022-07-31T13:44:37.850" v="3197" actId="1035"/>
          <ac:spMkLst>
            <pc:docMk/>
            <pc:sldMk cId="2506400023" sldId="311"/>
            <ac:spMk id="44" creationId="{6853EFA0-61D3-2A57-BCCC-06717AA65D98}"/>
          </ac:spMkLst>
        </pc:spChg>
        <pc:spChg chg="add del mod">
          <ac:chgData name="신지은" userId="16be5d63-04f5-4c51-86fd-866ee62d74d5" providerId="ADAL" clId="{B5A7DAA8-DF78-46E9-94BD-7C4DEE6067CB}" dt="2022-07-31T13:45:14.647" v="3200" actId="478"/>
          <ac:spMkLst>
            <pc:docMk/>
            <pc:sldMk cId="2506400023" sldId="311"/>
            <ac:spMk id="45" creationId="{53D1ABA1-169B-EB5A-4BEF-53722F40B7B1}"/>
          </ac:spMkLst>
        </pc:spChg>
        <pc:spChg chg="add mod">
          <ac:chgData name="신지은" userId="16be5d63-04f5-4c51-86fd-866ee62d74d5" providerId="ADAL" clId="{B5A7DAA8-DF78-46E9-94BD-7C4DEE6067CB}" dt="2022-08-06T15:46:40.737" v="24706"/>
          <ac:spMkLst>
            <pc:docMk/>
            <pc:sldMk cId="2506400023" sldId="311"/>
            <ac:spMk id="46" creationId="{B79B5810-3BD0-93CD-B649-091AEC6382C2}"/>
          </ac:spMkLst>
        </pc:spChg>
        <pc:cxnChg chg="add mod">
          <ac:chgData name="신지은" userId="16be5d63-04f5-4c51-86fd-866ee62d74d5" providerId="ADAL" clId="{B5A7DAA8-DF78-46E9-94BD-7C4DEE6067CB}" dt="2022-07-31T13:44:23.748" v="3187" actId="1582"/>
          <ac:cxnSpMkLst>
            <pc:docMk/>
            <pc:sldMk cId="2506400023" sldId="311"/>
            <ac:cxnSpMk id="31" creationId="{F851FD53-32FA-AB15-90DD-8E6597FB9596}"/>
          </ac:cxnSpMkLst>
        </pc:cxnChg>
        <pc:cxnChg chg="add mod">
          <ac:chgData name="신지은" userId="16be5d63-04f5-4c51-86fd-866ee62d74d5" providerId="ADAL" clId="{B5A7DAA8-DF78-46E9-94BD-7C4DEE6067CB}" dt="2022-08-06T15:41:31.701" v="24593"/>
          <ac:cxnSpMkLst>
            <pc:docMk/>
            <pc:sldMk cId="2506400023" sldId="311"/>
            <ac:cxnSpMk id="45" creationId="{A37782B9-1F74-A73F-8BB6-D84F311D3EBB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6:40.504" v="24705"/>
        <pc:sldMkLst>
          <pc:docMk/>
          <pc:sldMk cId="3581330766" sldId="312"/>
        </pc:sldMkLst>
        <pc:spChg chg="mod">
          <ac:chgData name="신지은" userId="16be5d63-04f5-4c51-86fd-866ee62d74d5" providerId="ADAL" clId="{B5A7DAA8-DF78-46E9-94BD-7C4DEE6067CB}" dt="2022-07-31T13:54:45.759" v="3691" actId="1076"/>
          <ac:spMkLst>
            <pc:docMk/>
            <pc:sldMk cId="3581330766" sldId="312"/>
            <ac:spMk id="4" creationId="{5C486D2D-0AFA-66E1-8290-41A7707A3D6D}"/>
          </ac:spMkLst>
        </pc:spChg>
        <pc:spChg chg="del mod">
          <ac:chgData name="신지은" userId="16be5d63-04f5-4c51-86fd-866ee62d74d5" providerId="ADAL" clId="{B5A7DAA8-DF78-46E9-94BD-7C4DEE6067CB}" dt="2022-07-31T13:55:03.100" v="3695" actId="478"/>
          <ac:spMkLst>
            <pc:docMk/>
            <pc:sldMk cId="3581330766" sldId="312"/>
            <ac:spMk id="45" creationId="{53D1ABA1-169B-EB5A-4BEF-53722F40B7B1}"/>
          </ac:spMkLst>
        </pc:spChg>
        <pc:spChg chg="add del mod">
          <ac:chgData name="신지은" userId="16be5d63-04f5-4c51-86fd-866ee62d74d5" providerId="ADAL" clId="{B5A7DAA8-DF78-46E9-94BD-7C4DEE6067CB}" dt="2022-07-31T13:55:03.100" v="3695" actId="478"/>
          <ac:spMkLst>
            <pc:docMk/>
            <pc:sldMk cId="3581330766" sldId="312"/>
            <ac:spMk id="46" creationId="{999AED90-E7B6-2162-62C2-AFD21AB4E00C}"/>
          </ac:spMkLst>
        </pc:spChg>
        <pc:spChg chg="add mod">
          <ac:chgData name="신지은" userId="16be5d63-04f5-4c51-86fd-866ee62d74d5" providerId="ADAL" clId="{B5A7DAA8-DF78-46E9-94BD-7C4DEE6067CB}" dt="2022-08-06T15:46:40.504" v="24705"/>
          <ac:spMkLst>
            <pc:docMk/>
            <pc:sldMk cId="3581330766" sldId="312"/>
            <ac:spMk id="46" creationId="{FEF27C28-D7A5-B2AF-3D2A-513F588EED04}"/>
          </ac:spMkLst>
        </pc:spChg>
        <pc:spChg chg="add mod">
          <ac:chgData name="신지은" userId="16be5d63-04f5-4c51-86fd-866ee62d74d5" providerId="ADAL" clId="{B5A7DAA8-DF78-46E9-94BD-7C4DEE6067CB}" dt="2022-07-31T13:55:03.381" v="3696"/>
          <ac:spMkLst>
            <pc:docMk/>
            <pc:sldMk cId="3581330766" sldId="312"/>
            <ac:spMk id="62" creationId="{A20EE9EE-A710-B881-58FD-8ABA29CCD2B5}"/>
          </ac:spMkLst>
        </pc:spChg>
        <pc:spChg chg="add mod">
          <ac:chgData name="신지은" userId="16be5d63-04f5-4c51-86fd-866ee62d74d5" providerId="ADAL" clId="{B5A7DAA8-DF78-46E9-94BD-7C4DEE6067CB}" dt="2022-07-31T13:55:03.381" v="3696"/>
          <ac:spMkLst>
            <pc:docMk/>
            <pc:sldMk cId="3581330766" sldId="312"/>
            <ac:spMk id="63" creationId="{5829F46E-0B36-D051-C0AA-DB4E3FB087F1}"/>
          </ac:spMkLst>
        </pc:spChg>
        <pc:cxnChg chg="add mod">
          <ac:chgData name="신지은" userId="16be5d63-04f5-4c51-86fd-866ee62d74d5" providerId="ADAL" clId="{B5A7DAA8-DF78-46E9-94BD-7C4DEE6067CB}" dt="2022-08-06T15:41:32" v="24594"/>
          <ac:cxnSpMkLst>
            <pc:docMk/>
            <pc:sldMk cId="3581330766" sldId="312"/>
            <ac:cxnSpMk id="45" creationId="{26C4655A-6A75-EB30-29CE-58E48DE9BFCF}"/>
          </ac:cxnSpMkLst>
        </pc:cxnChg>
        <pc:cxnChg chg="add del mod">
          <ac:chgData name="신지은" userId="16be5d63-04f5-4c51-86fd-866ee62d74d5" providerId="ADAL" clId="{B5A7DAA8-DF78-46E9-94BD-7C4DEE6067CB}" dt="2022-07-31T13:51:23.252" v="3634" actId="478"/>
          <ac:cxnSpMkLst>
            <pc:docMk/>
            <pc:sldMk cId="3581330766" sldId="312"/>
            <ac:cxnSpMk id="47" creationId="{68B52EA1-B3D9-5940-8D15-75D21A75A319}"/>
          </ac:cxnSpMkLst>
        </pc:cxnChg>
        <pc:cxnChg chg="add del mod">
          <ac:chgData name="신지은" userId="16be5d63-04f5-4c51-86fd-866ee62d74d5" providerId="ADAL" clId="{B5A7DAA8-DF78-46E9-94BD-7C4DEE6067CB}" dt="2022-07-31T13:51:48.987" v="3638" actId="478"/>
          <ac:cxnSpMkLst>
            <pc:docMk/>
            <pc:sldMk cId="3581330766" sldId="312"/>
            <ac:cxnSpMk id="48" creationId="{BA5018C1-A700-E2FA-4984-8BE6F7936D37}"/>
          </ac:cxnSpMkLst>
        </pc:cxnChg>
        <pc:cxnChg chg="add del mod">
          <ac:chgData name="신지은" userId="16be5d63-04f5-4c51-86fd-866ee62d74d5" providerId="ADAL" clId="{B5A7DAA8-DF78-46E9-94BD-7C4DEE6067CB}" dt="2022-07-31T13:54:10.081" v="3686" actId="478"/>
          <ac:cxnSpMkLst>
            <pc:docMk/>
            <pc:sldMk cId="3581330766" sldId="312"/>
            <ac:cxnSpMk id="52" creationId="{521D468D-4699-BC6E-7549-5F380532A378}"/>
          </ac:cxnSpMkLst>
        </pc:cxnChg>
        <pc:cxnChg chg="add del mod">
          <ac:chgData name="신지은" userId="16be5d63-04f5-4c51-86fd-866ee62d74d5" providerId="ADAL" clId="{B5A7DAA8-DF78-46E9-94BD-7C4DEE6067CB}" dt="2022-07-31T13:54:10.081" v="3686" actId="478"/>
          <ac:cxnSpMkLst>
            <pc:docMk/>
            <pc:sldMk cId="3581330766" sldId="312"/>
            <ac:cxnSpMk id="56" creationId="{1C33B94B-2B2C-3AC3-84A4-8E707C92539F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6:39.832" v="24704"/>
        <pc:sldMkLst>
          <pc:docMk/>
          <pc:sldMk cId="1178100140" sldId="313"/>
        </pc:sldMkLst>
        <pc:spChg chg="del">
          <ac:chgData name="신지은" userId="16be5d63-04f5-4c51-86fd-866ee62d74d5" providerId="ADAL" clId="{B5A7DAA8-DF78-46E9-94BD-7C4DEE6067CB}" dt="2022-07-31T13:54:50.690" v="3692" actId="478"/>
          <ac:spMkLst>
            <pc:docMk/>
            <pc:sldMk cId="1178100140" sldId="313"/>
            <ac:spMk id="45" creationId="{53D1ABA1-169B-EB5A-4BEF-53722F40B7B1}"/>
          </ac:spMkLst>
        </pc:spChg>
        <pc:spChg chg="del">
          <ac:chgData name="신지은" userId="16be5d63-04f5-4c51-86fd-866ee62d74d5" providerId="ADAL" clId="{B5A7DAA8-DF78-46E9-94BD-7C4DEE6067CB}" dt="2022-07-31T13:54:50.690" v="3692" actId="478"/>
          <ac:spMkLst>
            <pc:docMk/>
            <pc:sldMk cId="1178100140" sldId="313"/>
            <ac:spMk id="46" creationId="{999AED90-E7B6-2162-62C2-AFD21AB4E00C}"/>
          </ac:spMkLst>
        </pc:spChg>
        <pc:spChg chg="add del mod">
          <ac:chgData name="신지은" userId="16be5d63-04f5-4c51-86fd-866ee62d74d5" providerId="ADAL" clId="{B5A7DAA8-DF78-46E9-94BD-7C4DEE6067CB}" dt="2022-07-31T14:00:23.770" v="4026" actId="478"/>
          <ac:spMkLst>
            <pc:docMk/>
            <pc:sldMk cId="1178100140" sldId="313"/>
            <ac:spMk id="47" creationId="{AF8039FC-C538-CFAF-777B-F673E42BCE5E}"/>
          </ac:spMkLst>
        </pc:spChg>
        <pc:spChg chg="add del mod">
          <ac:chgData name="신지은" userId="16be5d63-04f5-4c51-86fd-866ee62d74d5" providerId="ADAL" clId="{B5A7DAA8-DF78-46E9-94BD-7C4DEE6067CB}" dt="2022-07-31T14:00:23.770" v="4026" actId="478"/>
          <ac:spMkLst>
            <pc:docMk/>
            <pc:sldMk cId="1178100140" sldId="313"/>
            <ac:spMk id="48" creationId="{66A9CCCA-BF5C-7730-3EC9-971E6CCD83CC}"/>
          </ac:spMkLst>
        </pc:spChg>
        <pc:spChg chg="add del mod">
          <ac:chgData name="신지은" userId="16be5d63-04f5-4c51-86fd-866ee62d74d5" providerId="ADAL" clId="{B5A7DAA8-DF78-46E9-94BD-7C4DEE6067CB}" dt="2022-07-31T14:00:23.770" v="4026" actId="478"/>
          <ac:spMkLst>
            <pc:docMk/>
            <pc:sldMk cId="1178100140" sldId="313"/>
            <ac:spMk id="49" creationId="{159C8138-993E-A5FA-BBD9-5843E4D835CA}"/>
          </ac:spMkLst>
        </pc:spChg>
        <pc:spChg chg="add del mod">
          <ac:chgData name="신지은" userId="16be5d63-04f5-4c51-86fd-866ee62d74d5" providerId="ADAL" clId="{B5A7DAA8-DF78-46E9-94BD-7C4DEE6067CB}" dt="2022-07-31T14:00:23.770" v="4026" actId="478"/>
          <ac:spMkLst>
            <pc:docMk/>
            <pc:sldMk cId="1178100140" sldId="313"/>
            <ac:spMk id="50" creationId="{71DF6AEC-7906-30C8-534F-0B28CF5E166B}"/>
          </ac:spMkLst>
        </pc:spChg>
        <pc:spChg chg="add mod">
          <ac:chgData name="신지은" userId="16be5d63-04f5-4c51-86fd-866ee62d74d5" providerId="ADAL" clId="{B5A7DAA8-DF78-46E9-94BD-7C4DEE6067CB}" dt="2022-07-31T13:55:38.262" v="3749" actId="207"/>
          <ac:spMkLst>
            <pc:docMk/>
            <pc:sldMk cId="1178100140" sldId="313"/>
            <ac:spMk id="51" creationId="{ABA19438-11F8-1FE2-81DC-589C49B8187F}"/>
          </ac:spMkLst>
        </pc:spChg>
        <pc:spChg chg="add mod">
          <ac:chgData name="신지은" userId="16be5d63-04f5-4c51-86fd-866ee62d74d5" providerId="ADAL" clId="{B5A7DAA8-DF78-46E9-94BD-7C4DEE6067CB}" dt="2022-08-06T15:46:39.832" v="24704"/>
          <ac:spMkLst>
            <pc:docMk/>
            <pc:sldMk cId="1178100140" sldId="313"/>
            <ac:spMk id="54" creationId="{08C5E0F7-0F55-3172-A449-363553A0AD4F}"/>
          </ac:spMkLst>
        </pc:spChg>
        <pc:cxnChg chg="add mod">
          <ac:chgData name="신지은" userId="16be5d63-04f5-4c51-86fd-866ee62d74d5" providerId="ADAL" clId="{B5A7DAA8-DF78-46E9-94BD-7C4DEE6067CB}" dt="2022-08-06T15:41:32.279" v="24595"/>
          <ac:cxnSpMkLst>
            <pc:docMk/>
            <pc:sldMk cId="1178100140" sldId="313"/>
            <ac:cxnSpMk id="53" creationId="{9141BF75-E077-F1B4-9236-4256E593EA34}"/>
          </ac:cxnSpMkLst>
        </pc:cxnChg>
      </pc:sldChg>
      <pc:sldChg chg="addSp delSp modSp add del mod">
        <pc:chgData name="신지은" userId="16be5d63-04f5-4c51-86fd-866ee62d74d5" providerId="ADAL" clId="{B5A7DAA8-DF78-46E9-94BD-7C4DEE6067CB}" dt="2022-07-31T14:04:52.197" v="4180" actId="47"/>
        <pc:sldMkLst>
          <pc:docMk/>
          <pc:sldMk cId="1599952077" sldId="314"/>
        </pc:sldMkLst>
        <pc:spChg chg="del">
          <ac:chgData name="신지은" userId="16be5d63-04f5-4c51-86fd-866ee62d74d5" providerId="ADAL" clId="{B5A7DAA8-DF78-46E9-94BD-7C4DEE6067CB}" dt="2022-07-31T13:58:59.222" v="4024" actId="478"/>
          <ac:spMkLst>
            <pc:docMk/>
            <pc:sldMk cId="1599952077" sldId="314"/>
            <ac:spMk id="47" creationId="{AF8039FC-C538-CFAF-777B-F673E42BCE5E}"/>
          </ac:spMkLst>
        </pc:spChg>
        <pc:spChg chg="del">
          <ac:chgData name="신지은" userId="16be5d63-04f5-4c51-86fd-866ee62d74d5" providerId="ADAL" clId="{B5A7DAA8-DF78-46E9-94BD-7C4DEE6067CB}" dt="2022-07-31T13:58:59.222" v="4024" actId="478"/>
          <ac:spMkLst>
            <pc:docMk/>
            <pc:sldMk cId="1599952077" sldId="314"/>
            <ac:spMk id="48" creationId="{66A9CCCA-BF5C-7730-3EC9-971E6CCD83CC}"/>
          </ac:spMkLst>
        </pc:spChg>
        <pc:spChg chg="del">
          <ac:chgData name="신지은" userId="16be5d63-04f5-4c51-86fd-866ee62d74d5" providerId="ADAL" clId="{B5A7DAA8-DF78-46E9-94BD-7C4DEE6067CB}" dt="2022-07-31T13:58:59.222" v="4024" actId="478"/>
          <ac:spMkLst>
            <pc:docMk/>
            <pc:sldMk cId="1599952077" sldId="314"/>
            <ac:spMk id="49" creationId="{159C8138-993E-A5FA-BBD9-5843E4D835CA}"/>
          </ac:spMkLst>
        </pc:spChg>
        <pc:spChg chg="del">
          <ac:chgData name="신지은" userId="16be5d63-04f5-4c51-86fd-866ee62d74d5" providerId="ADAL" clId="{B5A7DAA8-DF78-46E9-94BD-7C4DEE6067CB}" dt="2022-07-31T13:58:59.222" v="4024" actId="478"/>
          <ac:spMkLst>
            <pc:docMk/>
            <pc:sldMk cId="1599952077" sldId="314"/>
            <ac:spMk id="50" creationId="{71DF6AEC-7906-30C8-534F-0B28CF5E166B}"/>
          </ac:spMkLst>
        </pc:spChg>
        <pc:spChg chg="add del mod">
          <ac:chgData name="신지은" userId="16be5d63-04f5-4c51-86fd-866ee62d74d5" providerId="ADAL" clId="{B5A7DAA8-DF78-46E9-94BD-7C4DEE6067CB}" dt="2022-07-31T14:04:08.739" v="4179" actId="478"/>
          <ac:spMkLst>
            <pc:docMk/>
            <pc:sldMk cId="1599952077" sldId="314"/>
            <ac:spMk id="53" creationId="{64EDB46B-F337-E18A-86A9-38AE70A3627D}"/>
          </ac:spMkLst>
        </pc:spChg>
        <pc:spChg chg="add del mod">
          <ac:chgData name="신지은" userId="16be5d63-04f5-4c51-86fd-866ee62d74d5" providerId="ADAL" clId="{B5A7DAA8-DF78-46E9-94BD-7C4DEE6067CB}" dt="2022-07-31T14:04:08.739" v="4179" actId="478"/>
          <ac:spMkLst>
            <pc:docMk/>
            <pc:sldMk cId="1599952077" sldId="314"/>
            <ac:spMk id="54" creationId="{0199BA03-BE1C-2284-2D5B-6FB9B423EE2F}"/>
          </ac:spMkLst>
        </pc:spChg>
        <pc:spChg chg="add del mod">
          <ac:chgData name="신지은" userId="16be5d63-04f5-4c51-86fd-866ee62d74d5" providerId="ADAL" clId="{B5A7DAA8-DF78-46E9-94BD-7C4DEE6067CB}" dt="2022-07-31T14:04:08.739" v="4179" actId="478"/>
          <ac:spMkLst>
            <pc:docMk/>
            <pc:sldMk cId="1599952077" sldId="314"/>
            <ac:spMk id="55" creationId="{4A2F09B0-6147-BBA6-9A07-12E2A6BEF00F}"/>
          </ac:spMkLst>
        </pc:spChg>
        <pc:spChg chg="add del mod">
          <ac:chgData name="신지은" userId="16be5d63-04f5-4c51-86fd-866ee62d74d5" providerId="ADAL" clId="{B5A7DAA8-DF78-46E9-94BD-7C4DEE6067CB}" dt="2022-07-31T14:04:08.739" v="4179" actId="478"/>
          <ac:spMkLst>
            <pc:docMk/>
            <pc:sldMk cId="1599952077" sldId="314"/>
            <ac:spMk id="57" creationId="{E9E30856-5B70-56A5-FCC1-CE8ED780E670}"/>
          </ac:spMkLst>
        </pc:spChg>
      </pc:sldChg>
      <pc:sldChg chg="addSp delSp modSp add mod">
        <pc:chgData name="신지은" userId="16be5d63-04f5-4c51-86fd-866ee62d74d5" providerId="ADAL" clId="{B5A7DAA8-DF78-46E9-94BD-7C4DEE6067CB}" dt="2022-08-06T15:41:32.950" v="24597"/>
        <pc:sldMkLst>
          <pc:docMk/>
          <pc:sldMk cId="3090326636" sldId="314"/>
        </pc:sldMkLst>
        <pc:spChg chg="del">
          <ac:chgData name="신지은" userId="16be5d63-04f5-4c51-86fd-866ee62d74d5" providerId="ADAL" clId="{B5A7DAA8-DF78-46E9-94BD-7C4DEE6067CB}" dt="2022-07-31T14:22:13.970" v="4820" actId="478"/>
          <ac:spMkLst>
            <pc:docMk/>
            <pc:sldMk cId="3090326636" sldId="314"/>
            <ac:spMk id="8" creationId="{70314AEC-4A6C-DAEE-6162-CD943FA2A2CC}"/>
          </ac:spMkLst>
        </pc:spChg>
        <pc:spChg chg="del">
          <ac:chgData name="신지은" userId="16be5d63-04f5-4c51-86fd-866ee62d74d5" providerId="ADAL" clId="{B5A7DAA8-DF78-46E9-94BD-7C4DEE6067CB}" dt="2022-07-31T14:22:13.970" v="4820" actId="478"/>
          <ac:spMkLst>
            <pc:docMk/>
            <pc:sldMk cId="3090326636" sldId="314"/>
            <ac:spMk id="9" creationId="{70AD8B51-045B-D57D-19B1-DEE8B0DEB78E}"/>
          </ac:spMkLst>
        </pc:spChg>
        <pc:spChg chg="del">
          <ac:chgData name="신지은" userId="16be5d63-04f5-4c51-86fd-866ee62d74d5" providerId="ADAL" clId="{B5A7DAA8-DF78-46E9-94BD-7C4DEE6067CB}" dt="2022-07-31T14:22:13.970" v="4820" actId="478"/>
          <ac:spMkLst>
            <pc:docMk/>
            <pc:sldMk cId="3090326636" sldId="314"/>
            <ac:spMk id="10" creationId="{19D1CC75-FEA6-5807-4AFA-516878BBEF11}"/>
          </ac:spMkLst>
        </pc:spChg>
        <pc:spChg chg="del">
          <ac:chgData name="신지은" userId="16be5d63-04f5-4c51-86fd-866ee62d74d5" providerId="ADAL" clId="{B5A7DAA8-DF78-46E9-94BD-7C4DEE6067CB}" dt="2022-07-31T14:22:13.970" v="4820" actId="478"/>
          <ac:spMkLst>
            <pc:docMk/>
            <pc:sldMk cId="3090326636" sldId="314"/>
            <ac:spMk id="11" creationId="{2B6ED9C5-A2A8-71CC-7528-176A52984742}"/>
          </ac:spMkLst>
        </pc:spChg>
        <pc:spChg chg="add mod ord">
          <ac:chgData name="신지은" userId="16be5d63-04f5-4c51-86fd-866ee62d74d5" providerId="ADAL" clId="{B5A7DAA8-DF78-46E9-94BD-7C4DEE6067CB}" dt="2022-07-31T14:22:57.621" v="4849" actId="1035"/>
          <ac:spMkLst>
            <pc:docMk/>
            <pc:sldMk cId="3090326636" sldId="314"/>
            <ac:spMk id="13" creationId="{72474D33-22EC-D51C-5810-C3585BD64320}"/>
          </ac:spMkLst>
        </pc:spChg>
        <pc:spChg chg="add mod">
          <ac:chgData name="신지은" userId="16be5d63-04f5-4c51-86fd-866ee62d74d5" providerId="ADAL" clId="{B5A7DAA8-DF78-46E9-94BD-7C4DEE6067CB}" dt="2022-07-31T14:22:57.621" v="4849" actId="1035"/>
          <ac:spMkLst>
            <pc:docMk/>
            <pc:sldMk cId="3090326636" sldId="314"/>
            <ac:spMk id="14" creationId="{1E14BF7C-0B0F-3FF5-01EB-D001F878542F}"/>
          </ac:spMkLst>
        </pc:spChg>
        <pc:spChg chg="add mod ord">
          <ac:chgData name="신지은" userId="16be5d63-04f5-4c51-86fd-866ee62d74d5" providerId="ADAL" clId="{B5A7DAA8-DF78-46E9-94BD-7C4DEE6067CB}" dt="2022-07-31T14:22:57.621" v="4849" actId="1035"/>
          <ac:spMkLst>
            <pc:docMk/>
            <pc:sldMk cId="3090326636" sldId="314"/>
            <ac:spMk id="15" creationId="{04E064EF-EA7D-6086-4FDD-EF865B33B567}"/>
          </ac:spMkLst>
        </pc:spChg>
        <pc:spChg chg="add del mod">
          <ac:chgData name="신지은" userId="16be5d63-04f5-4c51-86fd-866ee62d74d5" providerId="ADAL" clId="{B5A7DAA8-DF78-46E9-94BD-7C4DEE6067CB}" dt="2022-07-31T14:14:54.288" v="4733" actId="478"/>
          <ac:spMkLst>
            <pc:docMk/>
            <pc:sldMk cId="3090326636" sldId="314"/>
            <ac:spMk id="16" creationId="{6551F721-9BA3-9DD8-74A8-BF08821279D7}"/>
          </ac:spMkLst>
        </pc:spChg>
        <pc:spChg chg="add mod ord">
          <ac:chgData name="신지은" userId="16be5d63-04f5-4c51-86fd-866ee62d74d5" providerId="ADAL" clId="{B5A7DAA8-DF78-46E9-94BD-7C4DEE6067CB}" dt="2022-07-31T14:22:57.621" v="4849" actId="1035"/>
          <ac:spMkLst>
            <pc:docMk/>
            <pc:sldMk cId="3090326636" sldId="314"/>
            <ac:spMk id="17" creationId="{BE9709E7-FA9C-F45C-59B3-A7966EB9C400}"/>
          </ac:spMkLst>
        </pc:spChg>
        <pc:picChg chg="add mod">
          <ac:chgData name="신지은" userId="16be5d63-04f5-4c51-86fd-866ee62d74d5" providerId="ADAL" clId="{B5A7DAA8-DF78-46E9-94BD-7C4DEE6067CB}" dt="2022-07-31T14:22:57.621" v="4849" actId="1035"/>
          <ac:picMkLst>
            <pc:docMk/>
            <pc:sldMk cId="3090326636" sldId="314"/>
            <ac:picMk id="5" creationId="{13F8579C-18AB-10C1-3719-6CD8C60EF2EA}"/>
          </ac:picMkLst>
        </pc:picChg>
        <pc:picChg chg="add mod">
          <ac:chgData name="신지은" userId="16be5d63-04f5-4c51-86fd-866ee62d74d5" providerId="ADAL" clId="{B5A7DAA8-DF78-46E9-94BD-7C4DEE6067CB}" dt="2022-07-31T14:22:57.621" v="4849" actId="1035"/>
          <ac:picMkLst>
            <pc:docMk/>
            <pc:sldMk cId="3090326636" sldId="314"/>
            <ac:picMk id="1026" creationId="{4C91D805-12AA-5A14-7086-F3508DAB46D9}"/>
          </ac:picMkLst>
        </pc:picChg>
        <pc:cxnChg chg="add mod">
          <ac:chgData name="신지은" userId="16be5d63-04f5-4c51-86fd-866ee62d74d5" providerId="ADAL" clId="{B5A7DAA8-DF78-46E9-94BD-7C4DEE6067CB}" dt="2022-08-06T15:41:32.950" v="24597"/>
          <ac:cxnSpMkLst>
            <pc:docMk/>
            <pc:sldMk cId="3090326636" sldId="314"/>
            <ac:cxnSpMk id="11" creationId="{74156020-82E2-3251-91E2-653DED500D63}"/>
          </ac:cxnSpMkLst>
        </pc:cxnChg>
      </pc:sldChg>
      <pc:sldChg chg="addSp delSp modSp add del mod">
        <pc:chgData name="신지은" userId="16be5d63-04f5-4c51-86fd-866ee62d74d5" providerId="ADAL" clId="{B5A7DAA8-DF78-46E9-94BD-7C4DEE6067CB}" dt="2022-08-05T10:00:15.918" v="8085" actId="47"/>
        <pc:sldMkLst>
          <pc:docMk/>
          <pc:sldMk cId="3215162548" sldId="315"/>
        </pc:sldMkLst>
        <pc:spChg chg="mod">
          <ac:chgData name="신지은" userId="16be5d63-04f5-4c51-86fd-866ee62d74d5" providerId="ADAL" clId="{B5A7DAA8-DF78-46E9-94BD-7C4DEE6067CB}" dt="2022-08-05T06:46:20.384" v="6651"/>
          <ac:spMkLst>
            <pc:docMk/>
            <pc:sldMk cId="3215162548" sldId="315"/>
            <ac:spMk id="2" creationId="{7BD1607A-5F0D-36B7-67E7-4577A93DEFA0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4" creationId="{9E87205C-B064-A32A-1630-B9151E9D67B0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5" creationId="{36F2621A-BF37-E4A1-7AE4-D1D4962661E8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6" creationId="{E5682BE9-E071-CBC8-88A1-03C59E389DC7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7" creationId="{A4F407A4-8C88-74C6-72C6-9BE4A7A7299E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8" creationId="{3E48FA87-3635-2C6B-F573-39995C2BBFFB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9" creationId="{4D2EFDDC-B4AB-C96E-6FBC-E43E54B4FE3B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10" creationId="{F0180135-2D31-5C76-EB25-EFB109F4C7CC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11" creationId="{FBB7C5E6-EE3D-1C43-995B-31ED4A87024E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12" creationId="{D9281FF0-83AC-1F31-FB1D-0258E3EB3721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15" creationId="{78C1B00B-2DBF-EB94-383B-2745E3F50608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16" creationId="{F93B04EC-49F2-AB5F-8901-9A2D54D44E5D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17" creationId="{F3E07F5B-F85E-273B-110F-34CCD44AA479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18" creationId="{240927C6-EAF2-F706-3B1C-6BF21238D607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19" creationId="{F66079D9-9AAC-5B45-3B6A-4965326B9C85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20" creationId="{8900C817-5AAC-E6F4-58CC-A47683F678E2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21" creationId="{DB3BBB81-6025-9738-ACB5-E9DDB589E115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22" creationId="{621EF085-8097-E791-D844-DDFB7728EDBD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23" creationId="{0E9ECCFC-EBEA-7BE9-596C-837ED29BCFFF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24" creationId="{10136A90-0377-1DCA-FC68-443C34C5D38A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25" creationId="{C40FC75A-A2DD-FFC8-4CCB-E8E8D2A687D4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26" creationId="{93A38CBD-D1C1-1581-8F40-20C6F801B763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27" creationId="{A1CAD7AE-76FA-575C-A9B1-A8CB1631C328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30" creationId="{5D2FF25C-CE4D-ACB2-524B-C83F89B1AAD4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31" creationId="{50B7AE7A-1BB0-8CCE-B991-5CE824E0AAFC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32" creationId="{B70809F4-5866-4F4D-709E-8ED5F9C18F33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33" creationId="{68458B0E-197E-62A5-A9B2-342A9ED03F5F}"/>
          </ac:spMkLst>
        </pc:spChg>
        <pc:spChg chg="del">
          <ac:chgData name="신지은" userId="16be5d63-04f5-4c51-86fd-866ee62d74d5" providerId="ADAL" clId="{B5A7DAA8-DF78-46E9-94BD-7C4DEE6067CB}" dt="2022-08-05T09:59:31.580" v="8078" actId="21"/>
          <ac:spMkLst>
            <pc:docMk/>
            <pc:sldMk cId="3215162548" sldId="315"/>
            <ac:spMk id="34" creationId="{66C3383F-0B9A-3F8D-5612-EA1F0473F43A}"/>
          </ac:spMkLst>
        </pc:spChg>
        <pc:spChg chg="add mod">
          <ac:chgData name="신지은" userId="16be5d63-04f5-4c51-86fd-866ee62d74d5" providerId="ADAL" clId="{B5A7DAA8-DF78-46E9-94BD-7C4DEE6067CB}" dt="2022-08-05T06:47:08.912" v="6683" actId="20577"/>
          <ac:spMkLst>
            <pc:docMk/>
            <pc:sldMk cId="3215162548" sldId="315"/>
            <ac:spMk id="35" creationId="{47E950FC-4E64-D6B6-32B9-D7D4B9F3EBB6}"/>
          </ac:spMkLst>
        </pc:spChg>
        <pc:spChg chg="add del mod">
          <ac:chgData name="신지은" userId="16be5d63-04f5-4c51-86fd-866ee62d74d5" providerId="ADAL" clId="{B5A7DAA8-DF78-46E9-94BD-7C4DEE6067CB}" dt="2022-08-05T06:46:40.802" v="6668" actId="478"/>
          <ac:spMkLst>
            <pc:docMk/>
            <pc:sldMk cId="3215162548" sldId="315"/>
            <ac:spMk id="36" creationId="{88EB2680-8849-EFC4-331E-E3B27E4AD6EF}"/>
          </ac:spMkLst>
        </pc:spChg>
        <pc:cxnChg chg="del">
          <ac:chgData name="신지은" userId="16be5d63-04f5-4c51-86fd-866ee62d74d5" providerId="ADAL" clId="{B5A7DAA8-DF78-46E9-94BD-7C4DEE6067CB}" dt="2022-08-05T09:59:31.580" v="8078" actId="21"/>
          <ac:cxnSpMkLst>
            <pc:docMk/>
            <pc:sldMk cId="3215162548" sldId="315"/>
            <ac:cxnSpMk id="13" creationId="{B87567F0-F0AD-1E16-F207-88E59FA4ACCE}"/>
          </ac:cxnSpMkLst>
        </pc:cxnChg>
        <pc:cxnChg chg="del">
          <ac:chgData name="신지은" userId="16be5d63-04f5-4c51-86fd-866ee62d74d5" providerId="ADAL" clId="{B5A7DAA8-DF78-46E9-94BD-7C4DEE6067CB}" dt="2022-08-05T09:59:31.580" v="8078" actId="21"/>
          <ac:cxnSpMkLst>
            <pc:docMk/>
            <pc:sldMk cId="3215162548" sldId="315"/>
            <ac:cxnSpMk id="14" creationId="{C33DDCB2-A454-EFE5-F799-1A0E09C4FE59}"/>
          </ac:cxnSpMkLst>
        </pc:cxnChg>
        <pc:cxnChg chg="del">
          <ac:chgData name="신지은" userId="16be5d63-04f5-4c51-86fd-866ee62d74d5" providerId="ADAL" clId="{B5A7DAA8-DF78-46E9-94BD-7C4DEE6067CB}" dt="2022-08-05T09:59:31.580" v="8078" actId="21"/>
          <ac:cxnSpMkLst>
            <pc:docMk/>
            <pc:sldMk cId="3215162548" sldId="315"/>
            <ac:cxnSpMk id="28" creationId="{0C2DF4BF-9898-05B4-E91E-02C069541A56}"/>
          </ac:cxnSpMkLst>
        </pc:cxnChg>
        <pc:cxnChg chg="del">
          <ac:chgData name="신지은" userId="16be5d63-04f5-4c51-86fd-866ee62d74d5" providerId="ADAL" clId="{B5A7DAA8-DF78-46E9-94BD-7C4DEE6067CB}" dt="2022-08-05T09:59:31.580" v="8078" actId="21"/>
          <ac:cxnSpMkLst>
            <pc:docMk/>
            <pc:sldMk cId="3215162548" sldId="315"/>
            <ac:cxnSpMk id="29" creationId="{36105510-D6DC-5C45-23EA-510D0A6D50C4}"/>
          </ac:cxnSpMkLst>
        </pc:cxnChg>
      </pc:sldChg>
      <pc:sldChg chg="addSp delSp modSp new del mod">
        <pc:chgData name="신지은" userId="16be5d63-04f5-4c51-86fd-866ee62d74d5" providerId="ADAL" clId="{B5A7DAA8-DF78-46E9-94BD-7C4DEE6067CB}" dt="2022-08-05T06:45:44.221" v="6627" actId="2696"/>
        <pc:sldMkLst>
          <pc:docMk/>
          <pc:sldMk cId="3289795388" sldId="315"/>
        </pc:sldMkLst>
        <pc:spChg chg="del">
          <ac:chgData name="신지은" userId="16be5d63-04f5-4c51-86fd-866ee62d74d5" providerId="ADAL" clId="{B5A7DAA8-DF78-46E9-94BD-7C4DEE6067CB}" dt="2022-08-04T16:29:20.717" v="5927" actId="478"/>
          <ac:spMkLst>
            <pc:docMk/>
            <pc:sldMk cId="3289795388" sldId="315"/>
            <ac:spMk id="3" creationId="{861FD52D-1258-73AA-A7B5-84A16F36FEE4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4" creationId="{9E87205C-B064-A32A-1630-B9151E9D67B0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5" creationId="{36F2621A-BF37-E4A1-7AE4-D1D4962661E8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6" creationId="{E5682BE9-E071-CBC8-88A1-03C59E389DC7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7" creationId="{A4F407A4-8C88-74C6-72C6-9BE4A7A7299E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8" creationId="{3E48FA87-3635-2C6B-F573-39995C2BBFFB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9" creationId="{4D2EFDDC-B4AB-C96E-6FBC-E43E54B4FE3B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10" creationId="{F0180135-2D31-5C76-EB25-EFB109F4C7CC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11" creationId="{FBB7C5E6-EE3D-1C43-995B-31ED4A87024E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12" creationId="{D9281FF0-83AC-1F31-FB1D-0258E3EB3721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15" creationId="{78C1B00B-2DBF-EB94-383B-2745E3F50608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16" creationId="{F93B04EC-49F2-AB5F-8901-9A2D54D44E5D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17" creationId="{F3E07F5B-F85E-273B-110F-34CCD44AA479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18" creationId="{240927C6-EAF2-F706-3B1C-6BF21238D607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19" creationId="{F66079D9-9AAC-5B45-3B6A-4965326B9C85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20" creationId="{8900C817-5AAC-E6F4-58CC-A47683F678E2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21" creationId="{DB3BBB81-6025-9738-ACB5-E9DDB589E115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22" creationId="{621EF085-8097-E791-D844-DDFB7728EDBD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23" creationId="{0E9ECCFC-EBEA-7BE9-596C-837ED29BCFFF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24" creationId="{10136A90-0377-1DCA-FC68-443C34C5D38A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25" creationId="{C40FC75A-A2DD-FFC8-4CCB-E8E8D2A687D4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26" creationId="{93A38CBD-D1C1-1581-8F40-20C6F801B763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27" creationId="{A1CAD7AE-76FA-575C-A9B1-A8CB1631C328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30" creationId="{5D2FF25C-CE4D-ACB2-524B-C83F89B1AAD4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31" creationId="{50B7AE7A-1BB0-8CCE-B991-5CE824E0AAFC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32" creationId="{B70809F4-5866-4F4D-709E-8ED5F9C18F33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33" creationId="{68458B0E-197E-62A5-A9B2-342A9ED03F5F}"/>
          </ac:spMkLst>
        </pc:spChg>
        <pc:spChg chg="add mod">
          <ac:chgData name="신지은" userId="16be5d63-04f5-4c51-86fd-866ee62d74d5" providerId="ADAL" clId="{B5A7DAA8-DF78-46E9-94BD-7C4DEE6067CB}" dt="2022-08-04T16:29:18.174" v="5926"/>
          <ac:spMkLst>
            <pc:docMk/>
            <pc:sldMk cId="3289795388" sldId="315"/>
            <ac:spMk id="34" creationId="{66C3383F-0B9A-3F8D-5612-EA1F0473F43A}"/>
          </ac:spMkLst>
        </pc:spChg>
        <pc:cxnChg chg="add mod">
          <ac:chgData name="신지은" userId="16be5d63-04f5-4c51-86fd-866ee62d74d5" providerId="ADAL" clId="{B5A7DAA8-DF78-46E9-94BD-7C4DEE6067CB}" dt="2022-08-04T16:29:18.174" v="5926"/>
          <ac:cxnSpMkLst>
            <pc:docMk/>
            <pc:sldMk cId="3289795388" sldId="315"/>
            <ac:cxnSpMk id="13" creationId="{B87567F0-F0AD-1E16-F207-88E59FA4ACCE}"/>
          </ac:cxnSpMkLst>
        </pc:cxnChg>
        <pc:cxnChg chg="add mod">
          <ac:chgData name="신지은" userId="16be5d63-04f5-4c51-86fd-866ee62d74d5" providerId="ADAL" clId="{B5A7DAA8-DF78-46E9-94BD-7C4DEE6067CB}" dt="2022-08-04T16:29:18.174" v="5926"/>
          <ac:cxnSpMkLst>
            <pc:docMk/>
            <pc:sldMk cId="3289795388" sldId="315"/>
            <ac:cxnSpMk id="14" creationId="{C33DDCB2-A454-EFE5-F799-1A0E09C4FE59}"/>
          </ac:cxnSpMkLst>
        </pc:cxnChg>
        <pc:cxnChg chg="add mod">
          <ac:chgData name="신지은" userId="16be5d63-04f5-4c51-86fd-866ee62d74d5" providerId="ADAL" clId="{B5A7DAA8-DF78-46E9-94BD-7C4DEE6067CB}" dt="2022-08-04T16:29:18.174" v="5926"/>
          <ac:cxnSpMkLst>
            <pc:docMk/>
            <pc:sldMk cId="3289795388" sldId="315"/>
            <ac:cxnSpMk id="28" creationId="{0C2DF4BF-9898-05B4-E91E-02C069541A56}"/>
          </ac:cxnSpMkLst>
        </pc:cxnChg>
        <pc:cxnChg chg="add mod">
          <ac:chgData name="신지은" userId="16be5d63-04f5-4c51-86fd-866ee62d74d5" providerId="ADAL" clId="{B5A7DAA8-DF78-46E9-94BD-7C4DEE6067CB}" dt="2022-08-04T16:29:18.174" v="5926"/>
          <ac:cxnSpMkLst>
            <pc:docMk/>
            <pc:sldMk cId="3289795388" sldId="315"/>
            <ac:cxnSpMk id="29" creationId="{36105510-D6DC-5C45-23EA-510D0A6D50C4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1:42.483" v="24616"/>
        <pc:sldMkLst>
          <pc:docMk/>
          <pc:sldMk cId="265647965" sldId="316"/>
        </pc:sldMkLst>
        <pc:spChg chg="del">
          <ac:chgData name="신지은" userId="16be5d63-04f5-4c51-86fd-866ee62d74d5" providerId="ADAL" clId="{B5A7DAA8-DF78-46E9-94BD-7C4DEE6067CB}" dt="2022-08-05T07:25:07.598" v="6684" actId="478"/>
          <ac:spMkLst>
            <pc:docMk/>
            <pc:sldMk cId="265647965" sldId="316"/>
            <ac:spMk id="2" creationId="{D31128B2-93FB-B3CA-AE7E-56FFF5987B05}"/>
          </ac:spMkLst>
        </pc:spChg>
        <pc:spChg chg="del mod">
          <ac:chgData name="신지은" userId="16be5d63-04f5-4c51-86fd-866ee62d74d5" providerId="ADAL" clId="{B5A7DAA8-DF78-46E9-94BD-7C4DEE6067CB}" dt="2022-08-05T09:27:42.219" v="7237" actId="478"/>
          <ac:spMkLst>
            <pc:docMk/>
            <pc:sldMk cId="265647965" sldId="316"/>
            <ac:spMk id="3" creationId="{7D6CAEC7-AE97-7D7C-6BEF-CC0C348E8BAE}"/>
          </ac:spMkLst>
        </pc:spChg>
        <pc:spChg chg="add mod">
          <ac:chgData name="신지은" userId="16be5d63-04f5-4c51-86fd-866ee62d74d5" providerId="ADAL" clId="{B5A7DAA8-DF78-46E9-94BD-7C4DEE6067CB}" dt="2022-08-05T07:25:07.771" v="6685"/>
          <ac:spMkLst>
            <pc:docMk/>
            <pc:sldMk cId="265647965" sldId="316"/>
            <ac:spMk id="4" creationId="{DABEAC4C-AA27-FC6A-C1BF-466BF3E3BFD2}"/>
          </ac:spMkLst>
        </pc:spChg>
        <pc:spChg chg="add mod">
          <ac:chgData name="신지은" userId="16be5d63-04f5-4c51-86fd-866ee62d74d5" providerId="ADAL" clId="{B5A7DAA8-DF78-46E9-94BD-7C4DEE6067CB}" dt="2022-08-05T07:25:07.771" v="6685"/>
          <ac:spMkLst>
            <pc:docMk/>
            <pc:sldMk cId="265647965" sldId="316"/>
            <ac:spMk id="5" creationId="{E1E0D7EA-FBE0-A319-1C56-89EEDCB8315C}"/>
          </ac:spMkLst>
        </pc:spChg>
        <pc:spChg chg="add del mod">
          <ac:chgData name="신지은" userId="16be5d63-04f5-4c51-86fd-866ee62d74d5" providerId="ADAL" clId="{B5A7DAA8-DF78-46E9-94BD-7C4DEE6067CB}" dt="2022-08-05T09:42:44.650" v="7719" actId="478"/>
          <ac:spMkLst>
            <pc:docMk/>
            <pc:sldMk cId="265647965" sldId="316"/>
            <ac:spMk id="6" creationId="{8150344A-039A-A987-E212-A4F8A7EA8A46}"/>
          </ac:spMkLst>
        </pc:spChg>
        <pc:spChg chg="add mod">
          <ac:chgData name="신지은" userId="16be5d63-04f5-4c51-86fd-866ee62d74d5" providerId="ADAL" clId="{B5A7DAA8-DF78-46E9-94BD-7C4DEE6067CB}" dt="2022-08-05T08:29:50.114" v="7155" actId="1076"/>
          <ac:spMkLst>
            <pc:docMk/>
            <pc:sldMk cId="265647965" sldId="316"/>
            <ac:spMk id="7" creationId="{B8E31891-F982-BBF3-D54A-290CC684EADD}"/>
          </ac:spMkLst>
        </pc:spChg>
        <pc:spChg chg="add mod">
          <ac:chgData name="신지은" userId="16be5d63-04f5-4c51-86fd-866ee62d74d5" providerId="ADAL" clId="{B5A7DAA8-DF78-46E9-94BD-7C4DEE6067CB}" dt="2022-08-05T08:30:20.014" v="7165" actId="1076"/>
          <ac:spMkLst>
            <pc:docMk/>
            <pc:sldMk cId="265647965" sldId="316"/>
            <ac:spMk id="8" creationId="{5F74D468-4FBE-AA30-AB99-553BEC8670D1}"/>
          </ac:spMkLst>
        </pc:spChg>
        <pc:spChg chg="add mod">
          <ac:chgData name="신지은" userId="16be5d63-04f5-4c51-86fd-866ee62d74d5" providerId="ADAL" clId="{B5A7DAA8-DF78-46E9-94BD-7C4DEE6067CB}" dt="2022-08-05T08:30:16.694" v="7163" actId="1076"/>
          <ac:spMkLst>
            <pc:docMk/>
            <pc:sldMk cId="265647965" sldId="316"/>
            <ac:spMk id="9" creationId="{45D019E0-7E90-E1E8-D1CF-C0CE4DA589BA}"/>
          </ac:spMkLst>
        </pc:spChg>
        <pc:spChg chg="add mod">
          <ac:chgData name="신지은" userId="16be5d63-04f5-4c51-86fd-866ee62d74d5" providerId="ADAL" clId="{B5A7DAA8-DF78-46E9-94BD-7C4DEE6067CB}" dt="2022-08-05T08:29:50.114" v="7155" actId="1076"/>
          <ac:spMkLst>
            <pc:docMk/>
            <pc:sldMk cId="265647965" sldId="316"/>
            <ac:spMk id="10" creationId="{3C41A9FE-A972-B2CB-8179-6B407C19D2E4}"/>
          </ac:spMkLst>
        </pc:spChg>
        <pc:spChg chg="add mod">
          <ac:chgData name="신지은" userId="16be5d63-04f5-4c51-86fd-866ee62d74d5" providerId="ADAL" clId="{B5A7DAA8-DF78-46E9-94BD-7C4DEE6067CB}" dt="2022-08-05T08:30:25.481" v="7169" actId="1076"/>
          <ac:spMkLst>
            <pc:docMk/>
            <pc:sldMk cId="265647965" sldId="316"/>
            <ac:spMk id="11" creationId="{F6CBBE31-01A7-DD0C-23DD-54C6F5C9A4E2}"/>
          </ac:spMkLst>
        </pc:spChg>
        <pc:spChg chg="add mod">
          <ac:chgData name="신지은" userId="16be5d63-04f5-4c51-86fd-866ee62d74d5" providerId="ADAL" clId="{B5A7DAA8-DF78-46E9-94BD-7C4DEE6067CB}" dt="2022-08-05T08:29:50.114" v="7155" actId="1076"/>
          <ac:spMkLst>
            <pc:docMk/>
            <pc:sldMk cId="265647965" sldId="316"/>
            <ac:spMk id="12" creationId="{F0906E06-D58F-8D8E-80E0-5D8922D905D8}"/>
          </ac:spMkLst>
        </pc:spChg>
        <pc:spChg chg="add mod">
          <ac:chgData name="신지은" userId="16be5d63-04f5-4c51-86fd-866ee62d74d5" providerId="ADAL" clId="{B5A7DAA8-DF78-46E9-94BD-7C4DEE6067CB}" dt="2022-08-05T08:29:50.114" v="7155" actId="1076"/>
          <ac:spMkLst>
            <pc:docMk/>
            <pc:sldMk cId="265647965" sldId="316"/>
            <ac:spMk id="13" creationId="{FF75E506-956A-882F-1E66-F0DA295A8172}"/>
          </ac:spMkLst>
        </pc:spChg>
        <pc:spChg chg="add mod">
          <ac:chgData name="신지은" userId="16be5d63-04f5-4c51-86fd-866ee62d74d5" providerId="ADAL" clId="{B5A7DAA8-DF78-46E9-94BD-7C4DEE6067CB}" dt="2022-08-05T08:29:50.114" v="7155" actId="1076"/>
          <ac:spMkLst>
            <pc:docMk/>
            <pc:sldMk cId="265647965" sldId="316"/>
            <ac:spMk id="14" creationId="{8E74E192-9C1A-D1FA-E1C6-01D42BB04AC2}"/>
          </ac:spMkLst>
        </pc:spChg>
        <pc:spChg chg="add mod">
          <ac:chgData name="신지은" userId="16be5d63-04f5-4c51-86fd-866ee62d74d5" providerId="ADAL" clId="{B5A7DAA8-DF78-46E9-94BD-7C4DEE6067CB}" dt="2022-08-05T08:34:12.098" v="7206" actId="1076"/>
          <ac:spMkLst>
            <pc:docMk/>
            <pc:sldMk cId="265647965" sldId="316"/>
            <ac:spMk id="15" creationId="{EE8394D4-7D85-C88F-6EB5-A616C4C0CC93}"/>
          </ac:spMkLst>
        </pc:spChg>
        <pc:spChg chg="add mod">
          <ac:chgData name="신지은" userId="16be5d63-04f5-4c51-86fd-866ee62d74d5" providerId="ADAL" clId="{B5A7DAA8-DF78-46E9-94BD-7C4DEE6067CB}" dt="2022-08-05T08:29:50.114" v="7155" actId="1076"/>
          <ac:spMkLst>
            <pc:docMk/>
            <pc:sldMk cId="265647965" sldId="316"/>
            <ac:spMk id="16" creationId="{6522774A-C473-B150-D028-CC4D608DE69A}"/>
          </ac:spMkLst>
        </pc:spChg>
        <pc:spChg chg="add mod">
          <ac:chgData name="신지은" userId="16be5d63-04f5-4c51-86fd-866ee62d74d5" providerId="ADAL" clId="{B5A7DAA8-DF78-46E9-94BD-7C4DEE6067CB}" dt="2022-08-05T08:34:16.609" v="7209" actId="1076"/>
          <ac:spMkLst>
            <pc:docMk/>
            <pc:sldMk cId="265647965" sldId="316"/>
            <ac:spMk id="17" creationId="{8B2FE80F-2C1F-2228-CFE2-D73C6ED57F2C}"/>
          </ac:spMkLst>
        </pc:spChg>
        <pc:spChg chg="add mod">
          <ac:chgData name="신지은" userId="16be5d63-04f5-4c51-86fd-866ee62d74d5" providerId="ADAL" clId="{B5A7DAA8-DF78-46E9-94BD-7C4DEE6067CB}" dt="2022-08-05T08:30:21.064" v="7166" actId="1076"/>
          <ac:spMkLst>
            <pc:docMk/>
            <pc:sldMk cId="265647965" sldId="316"/>
            <ac:spMk id="18" creationId="{FFFA218A-2D4B-9207-B40F-E7107D92C054}"/>
          </ac:spMkLst>
        </pc:spChg>
        <pc:spChg chg="add mod">
          <ac:chgData name="신지은" userId="16be5d63-04f5-4c51-86fd-866ee62d74d5" providerId="ADAL" clId="{B5A7DAA8-DF78-46E9-94BD-7C4DEE6067CB}" dt="2022-08-05T08:34:17.427" v="7210" actId="1076"/>
          <ac:spMkLst>
            <pc:docMk/>
            <pc:sldMk cId="265647965" sldId="316"/>
            <ac:spMk id="19" creationId="{6BB752BC-4CE2-12FA-45A7-BC7541C2860F}"/>
          </ac:spMkLst>
        </pc:spChg>
        <pc:spChg chg="add mod">
          <ac:chgData name="신지은" userId="16be5d63-04f5-4c51-86fd-866ee62d74d5" providerId="ADAL" clId="{B5A7DAA8-DF78-46E9-94BD-7C4DEE6067CB}" dt="2022-08-05T08:29:50.114" v="7155" actId="1076"/>
          <ac:spMkLst>
            <pc:docMk/>
            <pc:sldMk cId="265647965" sldId="316"/>
            <ac:spMk id="20" creationId="{D7DEB7BF-4C7E-9EA6-F905-56D7F15E42F6}"/>
          </ac:spMkLst>
        </pc:spChg>
        <pc:spChg chg="add mod">
          <ac:chgData name="신지은" userId="16be5d63-04f5-4c51-86fd-866ee62d74d5" providerId="ADAL" clId="{B5A7DAA8-DF78-46E9-94BD-7C4DEE6067CB}" dt="2022-08-05T08:29:50.114" v="7155" actId="1076"/>
          <ac:spMkLst>
            <pc:docMk/>
            <pc:sldMk cId="265647965" sldId="316"/>
            <ac:spMk id="21" creationId="{C9D681F1-A1E7-49CC-FE3A-DF55BC6E8863}"/>
          </ac:spMkLst>
        </pc:spChg>
        <pc:spChg chg="add mod">
          <ac:chgData name="신지은" userId="16be5d63-04f5-4c51-86fd-866ee62d74d5" providerId="ADAL" clId="{B5A7DAA8-DF78-46E9-94BD-7C4DEE6067CB}" dt="2022-08-05T08:34:03.927" v="7201" actId="1076"/>
          <ac:spMkLst>
            <pc:docMk/>
            <pc:sldMk cId="265647965" sldId="316"/>
            <ac:spMk id="22" creationId="{CE05B824-C39C-0518-FC65-46581B3C6DFA}"/>
          </ac:spMkLst>
        </pc:spChg>
        <pc:spChg chg="add mod">
          <ac:chgData name="신지은" userId="16be5d63-04f5-4c51-86fd-866ee62d74d5" providerId="ADAL" clId="{B5A7DAA8-DF78-46E9-94BD-7C4DEE6067CB}" dt="2022-08-05T08:34:13.166" v="7207" actId="1076"/>
          <ac:spMkLst>
            <pc:docMk/>
            <pc:sldMk cId="265647965" sldId="316"/>
            <ac:spMk id="23" creationId="{DC50A033-B7E2-48A7-95B3-AF881C0825DD}"/>
          </ac:spMkLst>
        </pc:spChg>
        <pc:spChg chg="add mod">
          <ac:chgData name="신지은" userId="16be5d63-04f5-4c51-86fd-866ee62d74d5" providerId="ADAL" clId="{B5A7DAA8-DF78-46E9-94BD-7C4DEE6067CB}" dt="2022-08-05T08:30:38.529" v="7178" actId="1076"/>
          <ac:spMkLst>
            <pc:docMk/>
            <pc:sldMk cId="265647965" sldId="316"/>
            <ac:spMk id="24" creationId="{798C06FB-636E-3548-DFE6-91CF7AA85EBD}"/>
          </ac:spMkLst>
        </pc:spChg>
        <pc:spChg chg="add mod">
          <ac:chgData name="신지은" userId="16be5d63-04f5-4c51-86fd-866ee62d74d5" providerId="ADAL" clId="{B5A7DAA8-DF78-46E9-94BD-7C4DEE6067CB}" dt="2022-08-05T08:29:50.114" v="7155" actId="1076"/>
          <ac:spMkLst>
            <pc:docMk/>
            <pc:sldMk cId="265647965" sldId="316"/>
            <ac:spMk id="25" creationId="{1F55C242-95FF-98AD-B143-A1ABCEFDA330}"/>
          </ac:spMkLst>
        </pc:spChg>
        <pc:spChg chg="add mod">
          <ac:chgData name="신지은" userId="16be5d63-04f5-4c51-86fd-866ee62d74d5" providerId="ADAL" clId="{B5A7DAA8-DF78-46E9-94BD-7C4DEE6067CB}" dt="2022-08-05T08:30:30.699" v="7173" actId="1076"/>
          <ac:spMkLst>
            <pc:docMk/>
            <pc:sldMk cId="265647965" sldId="316"/>
            <ac:spMk id="26" creationId="{32CB2E12-7C2A-6B3B-4CA4-5433EA71DD04}"/>
          </ac:spMkLst>
        </pc:spChg>
        <pc:spChg chg="add mod">
          <ac:chgData name="신지은" userId="16be5d63-04f5-4c51-86fd-866ee62d74d5" providerId="ADAL" clId="{B5A7DAA8-DF78-46E9-94BD-7C4DEE6067CB}" dt="2022-08-05T08:30:23.715" v="7168" actId="1076"/>
          <ac:spMkLst>
            <pc:docMk/>
            <pc:sldMk cId="265647965" sldId="316"/>
            <ac:spMk id="27" creationId="{DA0101D9-1F0B-D681-EFA2-21ABE0C0D7AF}"/>
          </ac:spMkLst>
        </pc:spChg>
        <pc:spChg chg="add mod">
          <ac:chgData name="신지은" userId="16be5d63-04f5-4c51-86fd-866ee62d74d5" providerId="ADAL" clId="{B5A7DAA8-DF78-46E9-94BD-7C4DEE6067CB}" dt="2022-08-05T08:29:50.114" v="7155" actId="1076"/>
          <ac:spMkLst>
            <pc:docMk/>
            <pc:sldMk cId="265647965" sldId="316"/>
            <ac:spMk id="28" creationId="{FA048E66-3C41-A5F8-6C2E-BC1759F98A5F}"/>
          </ac:spMkLst>
        </pc:spChg>
        <pc:spChg chg="add mod">
          <ac:chgData name="신지은" userId="16be5d63-04f5-4c51-86fd-866ee62d74d5" providerId="ADAL" clId="{B5A7DAA8-DF78-46E9-94BD-7C4DEE6067CB}" dt="2022-08-05T08:30:30.015" v="7172" actId="1076"/>
          <ac:spMkLst>
            <pc:docMk/>
            <pc:sldMk cId="265647965" sldId="316"/>
            <ac:spMk id="29" creationId="{492D3D19-D45E-5E73-424A-9F2BD0396264}"/>
          </ac:spMkLst>
        </pc:spChg>
        <pc:spChg chg="add mod">
          <ac:chgData name="신지은" userId="16be5d63-04f5-4c51-86fd-866ee62d74d5" providerId="ADAL" clId="{B5A7DAA8-DF78-46E9-94BD-7C4DEE6067CB}" dt="2022-08-05T08:30:37.398" v="7177" actId="1076"/>
          <ac:spMkLst>
            <pc:docMk/>
            <pc:sldMk cId="265647965" sldId="316"/>
            <ac:spMk id="30" creationId="{55A4E1CB-49E9-516F-927C-E389AC9B0899}"/>
          </ac:spMkLst>
        </pc:spChg>
        <pc:spChg chg="add mod">
          <ac:chgData name="신지은" userId="16be5d63-04f5-4c51-86fd-866ee62d74d5" providerId="ADAL" clId="{B5A7DAA8-DF78-46E9-94BD-7C4DEE6067CB}" dt="2022-08-05T08:30:35.714" v="7176" actId="1076"/>
          <ac:spMkLst>
            <pc:docMk/>
            <pc:sldMk cId="265647965" sldId="316"/>
            <ac:spMk id="31" creationId="{BA47233F-35AB-CB57-359D-72E56E2BD878}"/>
          </ac:spMkLst>
        </pc:spChg>
        <pc:spChg chg="add mod">
          <ac:chgData name="신지은" userId="16be5d63-04f5-4c51-86fd-866ee62d74d5" providerId="ADAL" clId="{B5A7DAA8-DF78-46E9-94BD-7C4DEE6067CB}" dt="2022-08-05T08:34:27.947" v="7213" actId="1076"/>
          <ac:spMkLst>
            <pc:docMk/>
            <pc:sldMk cId="265647965" sldId="316"/>
            <ac:spMk id="33" creationId="{CDF3A00B-00C6-5A57-0A78-8F8F80CF55F4}"/>
          </ac:spMkLst>
        </pc:spChg>
        <pc:spChg chg="add mod">
          <ac:chgData name="신지은" userId="16be5d63-04f5-4c51-86fd-866ee62d74d5" providerId="ADAL" clId="{B5A7DAA8-DF78-46E9-94BD-7C4DEE6067CB}" dt="2022-08-05T08:29:50.114" v="7155" actId="1076"/>
          <ac:spMkLst>
            <pc:docMk/>
            <pc:sldMk cId="265647965" sldId="316"/>
            <ac:spMk id="34" creationId="{1932A22F-9255-A99E-78EB-9209E450CFEE}"/>
          </ac:spMkLst>
        </pc:spChg>
        <pc:spChg chg="add mod">
          <ac:chgData name="신지은" userId="16be5d63-04f5-4c51-86fd-866ee62d74d5" providerId="ADAL" clId="{B5A7DAA8-DF78-46E9-94BD-7C4DEE6067CB}" dt="2022-08-05T08:29:50.114" v="7155" actId="1076"/>
          <ac:spMkLst>
            <pc:docMk/>
            <pc:sldMk cId="265647965" sldId="316"/>
            <ac:spMk id="35" creationId="{AE66327D-D562-A3AE-DE00-509C49386478}"/>
          </ac:spMkLst>
        </pc:spChg>
        <pc:spChg chg="add mod">
          <ac:chgData name="신지은" userId="16be5d63-04f5-4c51-86fd-866ee62d74d5" providerId="ADAL" clId="{B5A7DAA8-DF78-46E9-94BD-7C4DEE6067CB}" dt="2022-08-05T08:33:59.905" v="7200" actId="1076"/>
          <ac:spMkLst>
            <pc:docMk/>
            <pc:sldMk cId="265647965" sldId="316"/>
            <ac:spMk id="36" creationId="{EFA90F81-BE40-B6C5-DCBD-5802F54864C0}"/>
          </ac:spMkLst>
        </pc:spChg>
        <pc:spChg chg="add mod">
          <ac:chgData name="신지은" userId="16be5d63-04f5-4c51-86fd-866ee62d74d5" providerId="ADAL" clId="{B5A7DAA8-DF78-46E9-94BD-7C4DEE6067CB}" dt="2022-08-05T08:33:51.197" v="7195" actId="1076"/>
          <ac:spMkLst>
            <pc:docMk/>
            <pc:sldMk cId="265647965" sldId="316"/>
            <ac:spMk id="37" creationId="{835EB8E7-4DCE-61D7-C32C-0C53AD0C9251}"/>
          </ac:spMkLst>
        </pc:spChg>
        <pc:spChg chg="add mod">
          <ac:chgData name="신지은" userId="16be5d63-04f5-4c51-86fd-866ee62d74d5" providerId="ADAL" clId="{B5A7DAA8-DF78-46E9-94BD-7C4DEE6067CB}" dt="2022-08-05T08:33:54.440" v="7197" actId="1076"/>
          <ac:spMkLst>
            <pc:docMk/>
            <pc:sldMk cId="265647965" sldId="316"/>
            <ac:spMk id="38" creationId="{D712A021-E1A8-5F30-1E0D-7E100D711D95}"/>
          </ac:spMkLst>
        </pc:spChg>
        <pc:spChg chg="add mod">
          <ac:chgData name="신지은" userId="16be5d63-04f5-4c51-86fd-866ee62d74d5" providerId="ADAL" clId="{B5A7DAA8-DF78-46E9-94BD-7C4DEE6067CB}" dt="2022-08-05T08:33:52.660" v="7196" actId="1076"/>
          <ac:spMkLst>
            <pc:docMk/>
            <pc:sldMk cId="265647965" sldId="316"/>
            <ac:spMk id="39" creationId="{43170322-3B78-CADB-FD4C-C47E9E744F32}"/>
          </ac:spMkLst>
        </pc:spChg>
        <pc:spChg chg="add mod">
          <ac:chgData name="신지은" userId="16be5d63-04f5-4c51-86fd-866ee62d74d5" providerId="ADAL" clId="{B5A7DAA8-DF78-46E9-94BD-7C4DEE6067CB}" dt="2022-08-05T08:33:58.746" v="7199" actId="1076"/>
          <ac:spMkLst>
            <pc:docMk/>
            <pc:sldMk cId="265647965" sldId="316"/>
            <ac:spMk id="40" creationId="{5E426B75-D5C9-67B2-CE42-A7CE44056112}"/>
          </ac:spMkLst>
        </pc:spChg>
        <pc:spChg chg="add mod">
          <ac:chgData name="신지은" userId="16be5d63-04f5-4c51-86fd-866ee62d74d5" providerId="ADAL" clId="{B5A7DAA8-DF78-46E9-94BD-7C4DEE6067CB}" dt="2022-08-05T08:33:57.417" v="7198" actId="1076"/>
          <ac:spMkLst>
            <pc:docMk/>
            <pc:sldMk cId="265647965" sldId="316"/>
            <ac:spMk id="41" creationId="{724B4F92-D94F-DE10-6749-A43A7553C01F}"/>
          </ac:spMkLst>
        </pc:spChg>
        <pc:spChg chg="add mod">
          <ac:chgData name="신지은" userId="16be5d63-04f5-4c51-86fd-866ee62d74d5" providerId="ADAL" clId="{B5A7DAA8-DF78-46E9-94BD-7C4DEE6067CB}" dt="2022-08-05T08:29:42.239" v="7154" actId="14100"/>
          <ac:spMkLst>
            <pc:docMk/>
            <pc:sldMk cId="265647965" sldId="316"/>
            <ac:spMk id="42" creationId="{ABD56D8E-4DE0-D00B-9025-7856336E4B12}"/>
          </ac:spMkLst>
        </pc:spChg>
        <pc:spChg chg="add mod">
          <ac:chgData name="신지은" userId="16be5d63-04f5-4c51-86fd-866ee62d74d5" providerId="ADAL" clId="{B5A7DAA8-DF78-46E9-94BD-7C4DEE6067CB}" dt="2022-08-05T08:33:48.488" v="7194" actId="1076"/>
          <ac:spMkLst>
            <pc:docMk/>
            <pc:sldMk cId="265647965" sldId="316"/>
            <ac:spMk id="43" creationId="{9DD15686-5012-5200-B2EF-721EAA3F63D9}"/>
          </ac:spMkLst>
        </pc:spChg>
        <pc:spChg chg="add mod">
          <ac:chgData name="신지은" userId="16be5d63-04f5-4c51-86fd-866ee62d74d5" providerId="ADAL" clId="{B5A7DAA8-DF78-46E9-94BD-7C4DEE6067CB}" dt="2022-08-05T08:34:48.990" v="7234" actId="1038"/>
          <ac:spMkLst>
            <pc:docMk/>
            <pc:sldMk cId="265647965" sldId="316"/>
            <ac:spMk id="45" creationId="{FC9FA4BA-B927-C71D-E0C1-D120B8568E23}"/>
          </ac:spMkLst>
        </pc:spChg>
        <pc:spChg chg="add mod">
          <ac:chgData name="신지은" userId="16be5d63-04f5-4c51-86fd-866ee62d74d5" providerId="ADAL" clId="{B5A7DAA8-DF78-46E9-94BD-7C4DEE6067CB}" dt="2022-08-05T08:34:38.327" v="7216" actId="1076"/>
          <ac:spMkLst>
            <pc:docMk/>
            <pc:sldMk cId="265647965" sldId="316"/>
            <ac:spMk id="48" creationId="{09C25884-B3FC-50CA-B3C9-DD8E77519909}"/>
          </ac:spMkLst>
        </pc:spChg>
        <pc:spChg chg="add del mod">
          <ac:chgData name="신지은" userId="16be5d63-04f5-4c51-86fd-866ee62d74d5" providerId="ADAL" clId="{B5A7DAA8-DF78-46E9-94BD-7C4DEE6067CB}" dt="2022-08-05T09:27:45.663" v="7238" actId="478"/>
          <ac:spMkLst>
            <pc:docMk/>
            <pc:sldMk cId="265647965" sldId="316"/>
            <ac:spMk id="60" creationId="{A7A03F39-2905-8D66-6685-8DA1BB028C12}"/>
          </ac:spMkLst>
        </pc:spChg>
        <pc:spChg chg="add del mod">
          <ac:chgData name="신지은" userId="16be5d63-04f5-4c51-86fd-866ee62d74d5" providerId="ADAL" clId="{B5A7DAA8-DF78-46E9-94BD-7C4DEE6067CB}" dt="2022-08-05T09:33:22.754" v="7344"/>
          <ac:spMkLst>
            <pc:docMk/>
            <pc:sldMk cId="265647965" sldId="316"/>
            <ac:spMk id="61" creationId="{78DEB170-9ED4-60A8-593C-BF70D1AA0A2E}"/>
          </ac:spMkLst>
        </pc:spChg>
        <pc:spChg chg="add mod">
          <ac:chgData name="신지은" userId="16be5d63-04f5-4c51-86fd-866ee62d74d5" providerId="ADAL" clId="{B5A7DAA8-DF78-46E9-94BD-7C4DEE6067CB}" dt="2022-08-05T09:42:44.819" v="7720"/>
          <ac:spMkLst>
            <pc:docMk/>
            <pc:sldMk cId="265647965" sldId="316"/>
            <ac:spMk id="62" creationId="{04561286-ECA8-0952-1F8E-3C31276AA99D}"/>
          </ac:spMkLst>
        </pc:spChg>
        <pc:cxnChg chg="add mod">
          <ac:chgData name="신지은" userId="16be5d63-04f5-4c51-86fd-866ee62d74d5" providerId="ADAL" clId="{B5A7DAA8-DF78-46E9-94BD-7C4DEE6067CB}" dt="2022-08-05T08:30:28.474" v="7171" actId="14100"/>
          <ac:cxnSpMkLst>
            <pc:docMk/>
            <pc:sldMk cId="265647965" sldId="316"/>
            <ac:cxnSpMk id="32" creationId="{5B482017-4925-FE8B-CA6F-A472A27E95FB}"/>
          </ac:cxnSpMkLst>
        </pc:cxnChg>
        <pc:cxnChg chg="add mod">
          <ac:chgData name="신지은" userId="16be5d63-04f5-4c51-86fd-866ee62d74d5" providerId="ADAL" clId="{B5A7DAA8-DF78-46E9-94BD-7C4DEE6067CB}" dt="2022-08-05T08:29:50.114" v="7155" actId="1076"/>
          <ac:cxnSpMkLst>
            <pc:docMk/>
            <pc:sldMk cId="265647965" sldId="316"/>
            <ac:cxnSpMk id="44" creationId="{AC759C2E-CCB8-CE24-20F5-86A0748FCB55}"/>
          </ac:cxnSpMkLst>
        </pc:cxnChg>
        <pc:cxnChg chg="add mod">
          <ac:chgData name="신지은" userId="16be5d63-04f5-4c51-86fd-866ee62d74d5" providerId="ADAL" clId="{B5A7DAA8-DF78-46E9-94BD-7C4DEE6067CB}" dt="2022-08-05T08:33:19.997" v="7183" actId="14100"/>
          <ac:cxnSpMkLst>
            <pc:docMk/>
            <pc:sldMk cId="265647965" sldId="316"/>
            <ac:cxnSpMk id="46" creationId="{DAC5CF73-07D8-FE8C-AF71-711B29C514D6}"/>
          </ac:cxnSpMkLst>
        </pc:cxnChg>
        <pc:cxnChg chg="add mod">
          <ac:chgData name="신지은" userId="16be5d63-04f5-4c51-86fd-866ee62d74d5" providerId="ADAL" clId="{B5A7DAA8-DF78-46E9-94BD-7C4DEE6067CB}" dt="2022-08-05T08:33:14.880" v="7181" actId="14100"/>
          <ac:cxnSpMkLst>
            <pc:docMk/>
            <pc:sldMk cId="265647965" sldId="316"/>
            <ac:cxnSpMk id="47" creationId="{15BB95DB-DA2A-401B-0146-D369F1E6DF94}"/>
          </ac:cxnSpMkLst>
        </pc:cxnChg>
        <pc:cxnChg chg="add mod">
          <ac:chgData name="신지은" userId="16be5d63-04f5-4c51-86fd-866ee62d74d5" providerId="ADAL" clId="{B5A7DAA8-DF78-46E9-94BD-7C4DEE6067CB}" dt="2022-08-06T15:41:42.483" v="24616"/>
          <ac:cxnSpMkLst>
            <pc:docMk/>
            <pc:sldMk cId="265647965" sldId="316"/>
            <ac:cxnSpMk id="49" creationId="{A94798B4-9E1B-EFBF-80D8-17D951926D42}"/>
          </ac:cxnSpMkLst>
        </pc:cxnChg>
      </pc:sldChg>
      <pc:sldChg chg="modSp new del mod">
        <pc:chgData name="신지은" userId="16be5d63-04f5-4c51-86fd-866ee62d74d5" providerId="ADAL" clId="{B5A7DAA8-DF78-46E9-94BD-7C4DEE6067CB}" dt="2022-08-05T06:45:52.099" v="6629" actId="2696"/>
        <pc:sldMkLst>
          <pc:docMk/>
          <pc:sldMk cId="2683209675" sldId="316"/>
        </pc:sldMkLst>
        <pc:spChg chg="mod">
          <ac:chgData name="신지은" userId="16be5d63-04f5-4c51-86fd-866ee62d74d5" providerId="ADAL" clId="{B5A7DAA8-DF78-46E9-94BD-7C4DEE6067CB}" dt="2022-08-05T00:33:21.838" v="5933" actId="20577"/>
          <ac:spMkLst>
            <pc:docMk/>
            <pc:sldMk cId="2683209675" sldId="316"/>
            <ac:spMk id="3" creationId="{7D6CAEC7-AE97-7D7C-6BEF-CC0C348E8BAE}"/>
          </ac:spMkLst>
        </pc:spChg>
      </pc:sldChg>
      <pc:sldChg chg="addSp delSp modSp new mod">
        <pc:chgData name="신지은" userId="16be5d63-04f5-4c51-86fd-866ee62d74d5" providerId="ADAL" clId="{B5A7DAA8-DF78-46E9-94BD-7C4DEE6067CB}" dt="2022-08-06T15:50:54.294" v="24874"/>
        <pc:sldMkLst>
          <pc:docMk/>
          <pc:sldMk cId="360411006" sldId="317"/>
        </pc:sldMkLst>
        <pc:spChg chg="del mod">
          <ac:chgData name="신지은" userId="16be5d63-04f5-4c51-86fd-866ee62d74d5" providerId="ADAL" clId="{B5A7DAA8-DF78-46E9-94BD-7C4DEE6067CB}" dt="2022-08-05T06:24:13.007" v="5961" actId="478"/>
          <ac:spMkLst>
            <pc:docMk/>
            <pc:sldMk cId="360411006" sldId="317"/>
            <ac:spMk id="2" creationId="{D187D26B-CF7A-13E8-587C-729C477E8FC7}"/>
          </ac:spMkLst>
        </pc:spChg>
        <pc:spChg chg="del">
          <ac:chgData name="신지은" userId="16be5d63-04f5-4c51-86fd-866ee62d74d5" providerId="ADAL" clId="{B5A7DAA8-DF78-46E9-94BD-7C4DEE6067CB}" dt="2022-08-05T06:24:03.453" v="5958" actId="478"/>
          <ac:spMkLst>
            <pc:docMk/>
            <pc:sldMk cId="360411006" sldId="317"/>
            <ac:spMk id="3" creationId="{3D111751-296D-D4F3-E960-7C94DCD6E289}"/>
          </ac:spMkLst>
        </pc:spChg>
        <pc:spChg chg="add mod">
          <ac:chgData name="신지은" userId="16be5d63-04f5-4c51-86fd-866ee62d74d5" providerId="ADAL" clId="{B5A7DAA8-DF78-46E9-94BD-7C4DEE6067CB}" dt="2022-08-06T15:50:28.100" v="24849" actId="553"/>
          <ac:spMkLst>
            <pc:docMk/>
            <pc:sldMk cId="360411006" sldId="317"/>
            <ac:spMk id="4" creationId="{3819F7F8-D725-DF1B-C4EE-83E1788838E7}"/>
          </ac:spMkLst>
        </pc:spChg>
        <pc:spChg chg="add mod">
          <ac:chgData name="신지은" userId="16be5d63-04f5-4c51-86fd-866ee62d74d5" providerId="ADAL" clId="{B5A7DAA8-DF78-46E9-94BD-7C4DEE6067CB}" dt="2022-08-05T06:28:22.707" v="6352" actId="20577"/>
          <ac:spMkLst>
            <pc:docMk/>
            <pc:sldMk cId="360411006" sldId="317"/>
            <ac:spMk id="5" creationId="{6E033E32-0425-72CD-EF30-E22B4FB136A5}"/>
          </ac:spMkLst>
        </pc:spChg>
        <pc:spChg chg="add del mod">
          <ac:chgData name="신지은" userId="16be5d63-04f5-4c51-86fd-866ee62d74d5" providerId="ADAL" clId="{B5A7DAA8-DF78-46E9-94BD-7C4DEE6067CB}" dt="2022-08-05T06:24:11.755" v="5960"/>
          <ac:spMkLst>
            <pc:docMk/>
            <pc:sldMk cId="360411006" sldId="317"/>
            <ac:spMk id="6" creationId="{E170C0D1-E26C-9907-65C8-443C3C0D694F}"/>
          </ac:spMkLst>
        </pc:spChg>
        <pc:spChg chg="add mod ord">
          <ac:chgData name="신지은" userId="16be5d63-04f5-4c51-86fd-866ee62d74d5" providerId="ADAL" clId="{B5A7DAA8-DF78-46E9-94BD-7C4DEE6067CB}" dt="2022-08-06T15:50:54.294" v="24874"/>
          <ac:spMkLst>
            <pc:docMk/>
            <pc:sldMk cId="360411006" sldId="317"/>
            <ac:spMk id="7" creationId="{3AB440CE-97DB-F77A-6A15-E4F9E946741D}"/>
          </ac:spMkLst>
        </pc:spChg>
        <pc:spChg chg="add del mod">
          <ac:chgData name="신지은" userId="16be5d63-04f5-4c51-86fd-866ee62d74d5" providerId="ADAL" clId="{B5A7DAA8-DF78-46E9-94BD-7C4DEE6067CB}" dt="2022-08-06T15:50:30.289" v="24850" actId="478"/>
          <ac:spMkLst>
            <pc:docMk/>
            <pc:sldMk cId="360411006" sldId="317"/>
            <ac:spMk id="8" creationId="{2E3877A0-01A2-2A47-5116-96DC13060097}"/>
          </ac:spMkLst>
        </pc:spChg>
        <pc:cxnChg chg="add mod">
          <ac:chgData name="신지은" userId="16be5d63-04f5-4c51-86fd-866ee62d74d5" providerId="ADAL" clId="{B5A7DAA8-DF78-46E9-94BD-7C4DEE6067CB}" dt="2022-08-06T15:41:42.136" v="24615"/>
          <ac:cxnSpMkLst>
            <pc:docMk/>
            <pc:sldMk cId="360411006" sldId="317"/>
            <ac:cxnSpMk id="6" creationId="{25399771-EECA-F958-5E98-029E4F4E9B3A}"/>
          </ac:cxnSpMkLst>
        </pc:cxnChg>
      </pc:sldChg>
      <pc:sldChg chg="addSp delSp modSp add del mod">
        <pc:chgData name="신지은" userId="16be5d63-04f5-4c51-86fd-866ee62d74d5" providerId="ADAL" clId="{B5A7DAA8-DF78-46E9-94BD-7C4DEE6067CB}" dt="2022-08-06T15:28:23.163" v="24369" actId="47"/>
        <pc:sldMkLst>
          <pc:docMk/>
          <pc:sldMk cId="3864724193" sldId="318"/>
        </pc:sldMkLst>
        <pc:spChg chg="mod">
          <ac:chgData name="신지은" userId="16be5d63-04f5-4c51-86fd-866ee62d74d5" providerId="ADAL" clId="{B5A7DAA8-DF78-46E9-94BD-7C4DEE6067CB}" dt="2022-08-06T05:16:06.096" v="23709" actId="20577"/>
          <ac:spMkLst>
            <pc:docMk/>
            <pc:sldMk cId="3864724193" sldId="318"/>
            <ac:spMk id="3" creationId="{93931615-8551-DB89-03E3-435B255ACFB8}"/>
          </ac:spMkLst>
        </pc:spChg>
        <pc:spChg chg="add del mod">
          <ac:chgData name="신지은" userId="16be5d63-04f5-4c51-86fd-866ee62d74d5" providerId="ADAL" clId="{B5A7DAA8-DF78-46E9-94BD-7C4DEE6067CB}" dt="2022-08-06T15:15:18.950" v="23980" actId="478"/>
          <ac:spMkLst>
            <pc:docMk/>
            <pc:sldMk cId="3864724193" sldId="318"/>
            <ac:spMk id="5" creationId="{382E1166-BA29-50A4-949B-8D334218DAF3}"/>
          </ac:spMkLst>
        </pc:spChg>
        <pc:spChg chg="add del mod">
          <ac:chgData name="신지은" userId="16be5d63-04f5-4c51-86fd-866ee62d74d5" providerId="ADAL" clId="{B5A7DAA8-DF78-46E9-94BD-7C4DEE6067CB}" dt="2022-08-06T15:15:18.950" v="23980" actId="478"/>
          <ac:spMkLst>
            <pc:docMk/>
            <pc:sldMk cId="3864724193" sldId="318"/>
            <ac:spMk id="6" creationId="{10BF84F6-D7F2-9BE8-F67E-C3E42E2E2BA5}"/>
          </ac:spMkLst>
        </pc:spChg>
      </pc:sldChg>
      <pc:sldChg chg="addSp delSp modSp add del mod">
        <pc:chgData name="신지은" userId="16be5d63-04f5-4c51-86fd-866ee62d74d5" providerId="ADAL" clId="{B5A7DAA8-DF78-46E9-94BD-7C4DEE6067CB}" dt="2022-08-06T15:28:23.163" v="24369" actId="47"/>
        <pc:sldMkLst>
          <pc:docMk/>
          <pc:sldMk cId="4284039651" sldId="319"/>
        </pc:sldMkLst>
        <pc:spChg chg="mod">
          <ac:chgData name="신지은" userId="16be5d63-04f5-4c51-86fd-866ee62d74d5" providerId="ADAL" clId="{B5A7DAA8-DF78-46E9-94BD-7C4DEE6067CB}" dt="2022-08-06T05:21:21.113" v="23907"/>
          <ac:spMkLst>
            <pc:docMk/>
            <pc:sldMk cId="4284039651" sldId="319"/>
            <ac:spMk id="3" creationId="{93931615-8551-DB89-03E3-435B255ACFB8}"/>
          </ac:spMkLst>
        </pc:spChg>
        <pc:spChg chg="add del mod">
          <ac:chgData name="신지은" userId="16be5d63-04f5-4c51-86fd-866ee62d74d5" providerId="ADAL" clId="{B5A7DAA8-DF78-46E9-94BD-7C4DEE6067CB}" dt="2022-08-06T15:15:20.282" v="23981" actId="478"/>
          <ac:spMkLst>
            <pc:docMk/>
            <pc:sldMk cId="4284039651" sldId="319"/>
            <ac:spMk id="5" creationId="{03E1D574-0722-FFCC-B77A-F0DA51E29370}"/>
          </ac:spMkLst>
        </pc:spChg>
        <pc:spChg chg="add del mod">
          <ac:chgData name="신지은" userId="16be5d63-04f5-4c51-86fd-866ee62d74d5" providerId="ADAL" clId="{B5A7DAA8-DF78-46E9-94BD-7C4DEE6067CB}" dt="2022-08-06T15:15:20.282" v="23981" actId="478"/>
          <ac:spMkLst>
            <pc:docMk/>
            <pc:sldMk cId="4284039651" sldId="319"/>
            <ac:spMk id="6" creationId="{0D21EDA5-363C-E733-F697-8CA4D9584B55}"/>
          </ac:spMkLst>
        </pc:spChg>
      </pc:sldChg>
      <pc:sldChg chg="addSp delSp modSp add del mod">
        <pc:chgData name="신지은" userId="16be5d63-04f5-4c51-86fd-866ee62d74d5" providerId="ADAL" clId="{B5A7DAA8-DF78-46E9-94BD-7C4DEE6067CB}" dt="2022-08-05T15:56:15.015" v="19280" actId="47"/>
        <pc:sldMkLst>
          <pc:docMk/>
          <pc:sldMk cId="3521575544" sldId="320"/>
        </pc:sldMkLst>
        <pc:spChg chg="add del mod">
          <ac:chgData name="신지은" userId="16be5d63-04f5-4c51-86fd-866ee62d74d5" providerId="ADAL" clId="{B5A7DAA8-DF78-46E9-94BD-7C4DEE6067CB}" dt="2022-08-05T09:33:29.038" v="7347" actId="21"/>
          <ac:spMkLst>
            <pc:docMk/>
            <pc:sldMk cId="3521575544" sldId="320"/>
            <ac:spMk id="2" creationId="{3BB13740-B828-1042-4D49-58F440404A6C}"/>
          </ac:spMkLst>
        </pc:spChg>
        <pc:spChg chg="del mod">
          <ac:chgData name="신지은" userId="16be5d63-04f5-4c51-86fd-866ee62d74d5" providerId="ADAL" clId="{B5A7DAA8-DF78-46E9-94BD-7C4DEE6067CB}" dt="2022-08-05T09:44:11.262" v="7721" actId="478"/>
          <ac:spMkLst>
            <pc:docMk/>
            <pc:sldMk cId="3521575544" sldId="320"/>
            <ac:spMk id="6" creationId="{8150344A-039A-A987-E212-A4F8A7EA8A46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7" creationId="{B8E31891-F982-BBF3-D54A-290CC684EADD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8" creationId="{5F74D468-4FBE-AA30-AB99-553BEC8670D1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9" creationId="{45D019E0-7E90-E1E8-D1CF-C0CE4DA589BA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10" creationId="{3C41A9FE-A972-B2CB-8179-6B407C19D2E4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11" creationId="{F6CBBE31-01A7-DD0C-23DD-54C6F5C9A4E2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12" creationId="{F0906E06-D58F-8D8E-80E0-5D8922D905D8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13" creationId="{FF75E506-956A-882F-1E66-F0DA295A8172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14" creationId="{8E74E192-9C1A-D1FA-E1C6-01D42BB04AC2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15" creationId="{EE8394D4-7D85-C88F-6EB5-A616C4C0CC93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16" creationId="{6522774A-C473-B150-D028-CC4D608DE69A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17" creationId="{8B2FE80F-2C1F-2228-CFE2-D73C6ED57F2C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18" creationId="{FFFA218A-2D4B-9207-B40F-E7107D92C054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19" creationId="{6BB752BC-4CE2-12FA-45A7-BC7541C2860F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20" creationId="{D7DEB7BF-4C7E-9EA6-F905-56D7F15E42F6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21" creationId="{C9D681F1-A1E7-49CC-FE3A-DF55BC6E8863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22" creationId="{CE05B824-C39C-0518-FC65-46581B3C6DFA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23" creationId="{DC50A033-B7E2-48A7-95B3-AF881C0825DD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24" creationId="{798C06FB-636E-3548-DFE6-91CF7AA85EBD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25" creationId="{1F55C242-95FF-98AD-B143-A1ABCEFDA330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26" creationId="{32CB2E12-7C2A-6B3B-4CA4-5433EA71DD04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27" creationId="{DA0101D9-1F0B-D681-EFA2-21ABE0C0D7AF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28" creationId="{FA048E66-3C41-A5F8-6C2E-BC1759F98A5F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29" creationId="{492D3D19-D45E-5E73-424A-9F2BD0396264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30" creationId="{55A4E1CB-49E9-516F-927C-E389AC9B0899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31" creationId="{BA47233F-35AB-CB57-359D-72E56E2BD878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33" creationId="{CDF3A00B-00C6-5A57-0A78-8F8F80CF55F4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34" creationId="{1932A22F-9255-A99E-78EB-9209E450CFEE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35" creationId="{AE66327D-D562-A3AE-DE00-509C49386478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36" creationId="{EFA90F81-BE40-B6C5-DCBD-5802F54864C0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37" creationId="{835EB8E7-4DCE-61D7-C32C-0C53AD0C9251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38" creationId="{D712A021-E1A8-5F30-1E0D-7E100D711D95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39" creationId="{43170322-3B78-CADB-FD4C-C47E9E744F32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40" creationId="{5E426B75-D5C9-67B2-CE42-A7CE44056112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41" creationId="{724B4F92-D94F-DE10-6749-A43A7553C01F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42" creationId="{ABD56D8E-4DE0-D00B-9025-7856336E4B12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43" creationId="{9DD15686-5012-5200-B2EF-721EAA3F63D9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45" creationId="{FC9FA4BA-B927-C71D-E0C1-D120B8568E23}"/>
          </ac:spMkLst>
        </pc:spChg>
        <pc:spChg chg="del">
          <ac:chgData name="신지은" userId="16be5d63-04f5-4c51-86fd-866ee62d74d5" providerId="ADAL" clId="{B5A7DAA8-DF78-46E9-94BD-7C4DEE6067CB}" dt="2022-08-05T09:30:01.468" v="7240" actId="478"/>
          <ac:spMkLst>
            <pc:docMk/>
            <pc:sldMk cId="3521575544" sldId="320"/>
            <ac:spMk id="48" creationId="{09C25884-B3FC-50CA-B3C9-DD8E77519909}"/>
          </ac:spMkLst>
        </pc:spChg>
        <pc:spChg chg="add del mod">
          <ac:chgData name="신지은" userId="16be5d63-04f5-4c51-86fd-866ee62d74d5" providerId="ADAL" clId="{B5A7DAA8-DF78-46E9-94BD-7C4DEE6067CB}" dt="2022-08-05T09:32:06.317" v="7288" actId="478"/>
          <ac:spMkLst>
            <pc:docMk/>
            <pc:sldMk cId="3521575544" sldId="320"/>
            <ac:spMk id="49" creationId="{3C87BE64-23C4-4816-45BD-2C07B2ED9D9D}"/>
          </ac:spMkLst>
        </pc:spChg>
        <pc:spChg chg="add del mod">
          <ac:chgData name="신지은" userId="16be5d63-04f5-4c51-86fd-866ee62d74d5" providerId="ADAL" clId="{B5A7DAA8-DF78-46E9-94BD-7C4DEE6067CB}" dt="2022-08-05T09:32:04.996" v="7286" actId="478"/>
          <ac:spMkLst>
            <pc:docMk/>
            <pc:sldMk cId="3521575544" sldId="320"/>
            <ac:spMk id="50" creationId="{324AEBFC-1F36-8793-7CCD-3B1BAA48371B}"/>
          </ac:spMkLst>
        </pc:spChg>
        <pc:spChg chg="add del mod">
          <ac:chgData name="신지은" userId="16be5d63-04f5-4c51-86fd-866ee62d74d5" providerId="ADAL" clId="{B5A7DAA8-DF78-46E9-94BD-7C4DEE6067CB}" dt="2022-08-05T09:32:05.518" v="7287" actId="478"/>
          <ac:spMkLst>
            <pc:docMk/>
            <pc:sldMk cId="3521575544" sldId="320"/>
            <ac:spMk id="51" creationId="{BA8F780B-FB21-74B2-B89B-273748478048}"/>
          </ac:spMkLst>
        </pc:spChg>
        <pc:spChg chg="add del mod">
          <ac:chgData name="신지은" userId="16be5d63-04f5-4c51-86fd-866ee62d74d5" providerId="ADAL" clId="{B5A7DAA8-DF78-46E9-94BD-7C4DEE6067CB}" dt="2022-08-05T09:32:45.001" v="7342" actId="478"/>
          <ac:spMkLst>
            <pc:docMk/>
            <pc:sldMk cId="3521575544" sldId="320"/>
            <ac:spMk id="52" creationId="{BF850948-3E80-DD22-96B6-070447DC673F}"/>
          </ac:spMkLst>
        </pc:spChg>
        <pc:spChg chg="add del mod">
          <ac:chgData name="신지은" userId="16be5d63-04f5-4c51-86fd-866ee62d74d5" providerId="ADAL" clId="{B5A7DAA8-DF78-46E9-94BD-7C4DEE6067CB}" dt="2022-08-05T09:33:29.038" v="7347" actId="21"/>
          <ac:spMkLst>
            <pc:docMk/>
            <pc:sldMk cId="3521575544" sldId="320"/>
            <ac:spMk id="53" creationId="{E3175B0A-6F2B-C0E2-1830-8A01E754ED7C}"/>
          </ac:spMkLst>
        </pc:spChg>
        <pc:spChg chg="add del mod">
          <ac:chgData name="신지은" userId="16be5d63-04f5-4c51-86fd-866ee62d74d5" providerId="ADAL" clId="{B5A7DAA8-DF78-46E9-94BD-7C4DEE6067CB}" dt="2022-08-05T09:33:29.038" v="7347" actId="21"/>
          <ac:spMkLst>
            <pc:docMk/>
            <pc:sldMk cId="3521575544" sldId="320"/>
            <ac:spMk id="54" creationId="{E7EDD972-7A00-7D16-ECD7-CAB9CF890398}"/>
          </ac:spMkLst>
        </pc:spChg>
        <pc:spChg chg="add del mod">
          <ac:chgData name="신지은" userId="16be5d63-04f5-4c51-86fd-866ee62d74d5" providerId="ADAL" clId="{B5A7DAA8-DF78-46E9-94BD-7C4DEE6067CB}" dt="2022-08-05T09:33:29.038" v="7347" actId="21"/>
          <ac:spMkLst>
            <pc:docMk/>
            <pc:sldMk cId="3521575544" sldId="320"/>
            <ac:spMk id="55" creationId="{B8D9EA5C-914D-AAE6-AFE0-F60516BCA333}"/>
          </ac:spMkLst>
        </pc:spChg>
        <pc:spChg chg="add del mod">
          <ac:chgData name="신지은" userId="16be5d63-04f5-4c51-86fd-866ee62d74d5" providerId="ADAL" clId="{B5A7DAA8-DF78-46E9-94BD-7C4DEE6067CB}" dt="2022-08-05T09:33:29.038" v="7347" actId="21"/>
          <ac:spMkLst>
            <pc:docMk/>
            <pc:sldMk cId="3521575544" sldId="320"/>
            <ac:spMk id="56" creationId="{21934CF5-B8F8-7EC8-4CFF-A7A7C43F94A9}"/>
          </ac:spMkLst>
        </pc:spChg>
        <pc:spChg chg="add mod">
          <ac:chgData name="신지은" userId="16be5d63-04f5-4c51-86fd-866ee62d74d5" providerId="ADAL" clId="{B5A7DAA8-DF78-46E9-94BD-7C4DEE6067CB}" dt="2022-08-05T09:46:06.732" v="7843" actId="20577"/>
          <ac:spMkLst>
            <pc:docMk/>
            <pc:sldMk cId="3521575544" sldId="320"/>
            <ac:spMk id="57" creationId="{DC383D77-3EDC-0E93-8D05-C40A7B7ED5B5}"/>
          </ac:spMkLst>
        </pc:spChg>
        <pc:spChg chg="add del mod">
          <ac:chgData name="신지은" userId="16be5d63-04f5-4c51-86fd-866ee62d74d5" providerId="ADAL" clId="{B5A7DAA8-DF78-46E9-94BD-7C4DEE6067CB}" dt="2022-08-05T10:00:09.510" v="8083" actId="478"/>
          <ac:spMkLst>
            <pc:docMk/>
            <pc:sldMk cId="3521575544" sldId="320"/>
            <ac:spMk id="58" creationId="{639CAD22-6A66-AE9C-A926-35913078F7AD}"/>
          </ac:spMkLst>
        </pc:spChg>
        <pc:spChg chg="add del mod">
          <ac:chgData name="신지은" userId="16be5d63-04f5-4c51-86fd-866ee62d74d5" providerId="ADAL" clId="{B5A7DAA8-DF78-46E9-94BD-7C4DEE6067CB}" dt="2022-08-05T10:00:09.510" v="8083" actId="478"/>
          <ac:spMkLst>
            <pc:docMk/>
            <pc:sldMk cId="3521575544" sldId="320"/>
            <ac:spMk id="59" creationId="{D6E3412D-715E-982C-0F84-26B04C2D39A5}"/>
          </ac:spMkLst>
        </pc:spChg>
        <pc:spChg chg="add del mod">
          <ac:chgData name="신지은" userId="16be5d63-04f5-4c51-86fd-866ee62d74d5" providerId="ADAL" clId="{B5A7DAA8-DF78-46E9-94BD-7C4DEE6067CB}" dt="2022-08-05T10:00:09.510" v="8083" actId="478"/>
          <ac:spMkLst>
            <pc:docMk/>
            <pc:sldMk cId="3521575544" sldId="320"/>
            <ac:spMk id="60" creationId="{452580FC-6DAA-9D92-1846-AD40FD11C4AA}"/>
          </ac:spMkLst>
        </pc:spChg>
        <pc:spChg chg="add del mod">
          <ac:chgData name="신지은" userId="16be5d63-04f5-4c51-86fd-866ee62d74d5" providerId="ADAL" clId="{B5A7DAA8-DF78-46E9-94BD-7C4DEE6067CB}" dt="2022-08-05T10:00:09.510" v="8083" actId="478"/>
          <ac:spMkLst>
            <pc:docMk/>
            <pc:sldMk cId="3521575544" sldId="320"/>
            <ac:spMk id="61" creationId="{4BD45B36-23E3-3A0A-1986-DFF463916515}"/>
          </ac:spMkLst>
        </pc:spChg>
        <pc:spChg chg="add del mod">
          <ac:chgData name="신지은" userId="16be5d63-04f5-4c51-86fd-866ee62d74d5" providerId="ADAL" clId="{B5A7DAA8-DF78-46E9-94BD-7C4DEE6067CB}" dt="2022-08-05T10:00:09.510" v="8083" actId="478"/>
          <ac:spMkLst>
            <pc:docMk/>
            <pc:sldMk cId="3521575544" sldId="320"/>
            <ac:spMk id="62" creationId="{0D1BA543-C934-AE19-D684-31A30B65874D}"/>
          </ac:spMkLst>
        </pc:spChg>
        <pc:spChg chg="add del mod">
          <ac:chgData name="신지은" userId="16be5d63-04f5-4c51-86fd-866ee62d74d5" providerId="ADAL" clId="{B5A7DAA8-DF78-46E9-94BD-7C4DEE6067CB}" dt="2022-08-05T10:00:09.510" v="8083" actId="478"/>
          <ac:spMkLst>
            <pc:docMk/>
            <pc:sldMk cId="3521575544" sldId="320"/>
            <ac:spMk id="64" creationId="{C75F1688-EBBB-C38E-13F7-B67F96DEAB57}"/>
          </ac:spMkLst>
        </pc:spChg>
        <pc:spChg chg="add del mod">
          <ac:chgData name="신지은" userId="16be5d63-04f5-4c51-86fd-866ee62d74d5" providerId="ADAL" clId="{B5A7DAA8-DF78-46E9-94BD-7C4DEE6067CB}" dt="2022-08-05T10:00:09.510" v="8083" actId="478"/>
          <ac:spMkLst>
            <pc:docMk/>
            <pc:sldMk cId="3521575544" sldId="320"/>
            <ac:spMk id="66" creationId="{A9C57478-E066-5F79-58DE-B428E86499D0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67" creationId="{6D54E2E9-BAF3-F6FF-3851-452F37F0303C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68" creationId="{FF695891-43C6-B656-2D05-6EA5606C9D2E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69" creationId="{5288E863-D04F-67A2-D4A8-819903FF8356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70" creationId="{24634913-2FC6-32D3-5C0F-2D6131458BAC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71" creationId="{15A52CC3-04C1-DD1D-A867-A5B9CD3204C5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72" creationId="{2233842E-2123-341D-3B1C-B5A0D00BA425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73" creationId="{3E7F156D-C282-1E2C-89BD-341EA0FA377A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74" creationId="{379A741B-72BB-0EAD-A43C-F9AC13AFEC1F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75" creationId="{2A7896F7-554D-05A3-FAD7-5EAC16322701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78" creationId="{DF46A3CC-7BED-C628-0A32-6060A1508C1A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79" creationId="{4B5DE028-0A79-4D6F-8241-6978CEAAC048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80" creationId="{92AAC1EC-9CB5-D9BD-7B11-4E951BDA6154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81" creationId="{C2D434E9-C1BE-9659-FD12-239C977A8869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82" creationId="{59552854-5E06-8AC0-26BF-394C1A408F50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83" creationId="{E074E8C8-35F7-E6C6-5DAD-8C8539A71757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84" creationId="{A52C2381-9900-1CA2-5013-BAEAA9FE27DE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85" creationId="{961A0357-0ED5-11B4-342F-7D9A044B2591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86" creationId="{372EB543-6BBE-2D65-20F5-66873F8531E9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87" creationId="{66C0F436-8BBF-D787-9E0C-08B3D446ED02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88" creationId="{B5A92A71-6044-5802-C587-C24E608D5AD5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89" creationId="{7E778FBB-EF77-B656-99F7-60A6846AC73A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90" creationId="{33672BCF-C0BD-19B0-904F-B74EC597A826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93" creationId="{979D6984-E27B-1D9B-3B56-0CDD36283037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94" creationId="{A2B180C0-28D9-3D1E-7067-E0CCE8C8940D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95" creationId="{BF8F0492-D84C-9CC5-B801-494B00A418C7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96" creationId="{EAC8F13D-A08F-75D4-9403-A4CC5F25B66F}"/>
          </ac:spMkLst>
        </pc:spChg>
        <pc:spChg chg="add mod">
          <ac:chgData name="신지은" userId="16be5d63-04f5-4c51-86fd-866ee62d74d5" providerId="ADAL" clId="{B5A7DAA8-DF78-46E9-94BD-7C4DEE6067CB}" dt="2022-08-05T10:00:13.213" v="8084" actId="1076"/>
          <ac:spMkLst>
            <pc:docMk/>
            <pc:sldMk cId="3521575544" sldId="320"/>
            <ac:spMk id="97" creationId="{D75D67AE-47AF-1215-BF28-84991B63A01E}"/>
          </ac:spMkLst>
        </pc:spChg>
        <pc:picChg chg="add del mod">
          <ac:chgData name="신지은" userId="16be5d63-04f5-4c51-86fd-866ee62d74d5" providerId="ADAL" clId="{B5A7DAA8-DF78-46E9-94BD-7C4DEE6067CB}" dt="2022-08-05T10:00:09.510" v="8083" actId="478"/>
          <ac:picMkLst>
            <pc:docMk/>
            <pc:sldMk cId="3521575544" sldId="320"/>
            <ac:picMk id="63" creationId="{10ACD652-D5D6-F597-747C-6ECA080EF548}"/>
          </ac:picMkLst>
        </pc:picChg>
        <pc:picChg chg="add del mod">
          <ac:chgData name="신지은" userId="16be5d63-04f5-4c51-86fd-866ee62d74d5" providerId="ADAL" clId="{B5A7DAA8-DF78-46E9-94BD-7C4DEE6067CB}" dt="2022-08-05T10:00:09.510" v="8083" actId="478"/>
          <ac:picMkLst>
            <pc:docMk/>
            <pc:sldMk cId="3521575544" sldId="320"/>
            <ac:picMk id="65" creationId="{ABDA0145-C6C4-960D-C37A-24C7A4E9DA39}"/>
          </ac:picMkLst>
        </pc:picChg>
        <pc:cxnChg chg="del mod">
          <ac:chgData name="신지은" userId="16be5d63-04f5-4c51-86fd-866ee62d74d5" providerId="ADAL" clId="{B5A7DAA8-DF78-46E9-94BD-7C4DEE6067CB}" dt="2022-08-05T09:30:01.468" v="7240" actId="478"/>
          <ac:cxnSpMkLst>
            <pc:docMk/>
            <pc:sldMk cId="3521575544" sldId="320"/>
            <ac:cxnSpMk id="32" creationId="{5B482017-4925-FE8B-CA6F-A472A27E95FB}"/>
          </ac:cxnSpMkLst>
        </pc:cxnChg>
        <pc:cxnChg chg="del mod">
          <ac:chgData name="신지은" userId="16be5d63-04f5-4c51-86fd-866ee62d74d5" providerId="ADAL" clId="{B5A7DAA8-DF78-46E9-94BD-7C4DEE6067CB}" dt="2022-08-05T09:30:01.468" v="7240" actId="478"/>
          <ac:cxnSpMkLst>
            <pc:docMk/>
            <pc:sldMk cId="3521575544" sldId="320"/>
            <ac:cxnSpMk id="44" creationId="{AC759C2E-CCB8-CE24-20F5-86A0748FCB55}"/>
          </ac:cxnSpMkLst>
        </pc:cxnChg>
        <pc:cxnChg chg="del mod">
          <ac:chgData name="신지은" userId="16be5d63-04f5-4c51-86fd-866ee62d74d5" providerId="ADAL" clId="{B5A7DAA8-DF78-46E9-94BD-7C4DEE6067CB}" dt="2022-08-05T09:30:01.468" v="7240" actId="478"/>
          <ac:cxnSpMkLst>
            <pc:docMk/>
            <pc:sldMk cId="3521575544" sldId="320"/>
            <ac:cxnSpMk id="46" creationId="{DAC5CF73-07D8-FE8C-AF71-711B29C514D6}"/>
          </ac:cxnSpMkLst>
        </pc:cxnChg>
        <pc:cxnChg chg="del mod">
          <ac:chgData name="신지은" userId="16be5d63-04f5-4c51-86fd-866ee62d74d5" providerId="ADAL" clId="{B5A7DAA8-DF78-46E9-94BD-7C4DEE6067CB}" dt="2022-08-05T09:30:01.468" v="7240" actId="478"/>
          <ac:cxnSpMkLst>
            <pc:docMk/>
            <pc:sldMk cId="3521575544" sldId="320"/>
            <ac:cxnSpMk id="47" creationId="{15BB95DB-DA2A-401B-0146-D369F1E6DF94}"/>
          </ac:cxnSpMkLst>
        </pc:cxnChg>
        <pc:cxnChg chg="add mod">
          <ac:chgData name="신지은" userId="16be5d63-04f5-4c51-86fd-866ee62d74d5" providerId="ADAL" clId="{B5A7DAA8-DF78-46E9-94BD-7C4DEE6067CB}" dt="2022-08-05T10:00:13.213" v="8084" actId="1076"/>
          <ac:cxnSpMkLst>
            <pc:docMk/>
            <pc:sldMk cId="3521575544" sldId="320"/>
            <ac:cxnSpMk id="76" creationId="{925C9375-D85B-9E2C-20AB-926750FED918}"/>
          </ac:cxnSpMkLst>
        </pc:cxnChg>
        <pc:cxnChg chg="add mod">
          <ac:chgData name="신지은" userId="16be5d63-04f5-4c51-86fd-866ee62d74d5" providerId="ADAL" clId="{B5A7DAA8-DF78-46E9-94BD-7C4DEE6067CB}" dt="2022-08-05T10:00:13.213" v="8084" actId="1076"/>
          <ac:cxnSpMkLst>
            <pc:docMk/>
            <pc:sldMk cId="3521575544" sldId="320"/>
            <ac:cxnSpMk id="77" creationId="{1A8B27E5-EBDF-07D4-315F-A8BB388202AD}"/>
          </ac:cxnSpMkLst>
        </pc:cxnChg>
        <pc:cxnChg chg="add mod">
          <ac:chgData name="신지은" userId="16be5d63-04f5-4c51-86fd-866ee62d74d5" providerId="ADAL" clId="{B5A7DAA8-DF78-46E9-94BD-7C4DEE6067CB}" dt="2022-08-05T10:00:13.213" v="8084" actId="1076"/>
          <ac:cxnSpMkLst>
            <pc:docMk/>
            <pc:sldMk cId="3521575544" sldId="320"/>
            <ac:cxnSpMk id="91" creationId="{39E2047F-DAD6-29F4-D670-56738DBCBA8D}"/>
          </ac:cxnSpMkLst>
        </pc:cxnChg>
        <pc:cxnChg chg="add mod">
          <ac:chgData name="신지은" userId="16be5d63-04f5-4c51-86fd-866ee62d74d5" providerId="ADAL" clId="{B5A7DAA8-DF78-46E9-94BD-7C4DEE6067CB}" dt="2022-08-05T10:00:13.213" v="8084" actId="1076"/>
          <ac:cxnSpMkLst>
            <pc:docMk/>
            <pc:sldMk cId="3521575544" sldId="320"/>
            <ac:cxnSpMk id="92" creationId="{DB09C6E1-6271-6047-DF9C-7640004CDDC8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1:42.849" v="24617"/>
        <pc:sldMkLst>
          <pc:docMk/>
          <pc:sldMk cId="1278399832" sldId="321"/>
        </pc:sldMkLst>
        <pc:spChg chg="add mod">
          <ac:chgData name="신지은" userId="16be5d63-04f5-4c51-86fd-866ee62d74d5" providerId="ADAL" clId="{B5A7DAA8-DF78-46E9-94BD-7C4DEE6067CB}" dt="2022-08-05T09:42:20.597" v="7718" actId="1036"/>
          <ac:spMkLst>
            <pc:docMk/>
            <pc:sldMk cId="1278399832" sldId="321"/>
            <ac:spMk id="2" creationId="{9CC9444F-F99C-C9FC-A048-006EDF39E536}"/>
          </ac:spMkLst>
        </pc:spChg>
        <pc:spChg chg="mod">
          <ac:chgData name="신지은" userId="16be5d63-04f5-4c51-86fd-866ee62d74d5" providerId="ADAL" clId="{B5A7DAA8-DF78-46E9-94BD-7C4DEE6067CB}" dt="2022-08-05T09:35:21.947" v="7559" actId="2710"/>
          <ac:spMkLst>
            <pc:docMk/>
            <pc:sldMk cId="1278399832" sldId="321"/>
            <ac:spMk id="6" creationId="{8150344A-039A-A987-E212-A4F8A7EA8A46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7" creationId="{B8E31891-F982-BBF3-D54A-290CC684EADD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8" creationId="{5F74D468-4FBE-AA30-AB99-553BEC8670D1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9" creationId="{45D019E0-7E90-E1E8-D1CF-C0CE4DA589BA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10" creationId="{3C41A9FE-A972-B2CB-8179-6B407C19D2E4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11" creationId="{F6CBBE31-01A7-DD0C-23DD-54C6F5C9A4E2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12" creationId="{F0906E06-D58F-8D8E-80E0-5D8922D905D8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13" creationId="{FF75E506-956A-882F-1E66-F0DA295A8172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14" creationId="{8E74E192-9C1A-D1FA-E1C6-01D42BB04AC2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15" creationId="{EE8394D4-7D85-C88F-6EB5-A616C4C0CC93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16" creationId="{6522774A-C473-B150-D028-CC4D608DE69A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17" creationId="{8B2FE80F-2C1F-2228-CFE2-D73C6ED57F2C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18" creationId="{FFFA218A-2D4B-9207-B40F-E7107D92C054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19" creationId="{6BB752BC-4CE2-12FA-45A7-BC7541C2860F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20" creationId="{D7DEB7BF-4C7E-9EA6-F905-56D7F15E42F6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21" creationId="{C9D681F1-A1E7-49CC-FE3A-DF55BC6E8863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22" creationId="{CE05B824-C39C-0518-FC65-46581B3C6DFA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23" creationId="{DC50A033-B7E2-48A7-95B3-AF881C0825DD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24" creationId="{798C06FB-636E-3548-DFE6-91CF7AA85EBD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25" creationId="{1F55C242-95FF-98AD-B143-A1ABCEFDA330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26" creationId="{32CB2E12-7C2A-6B3B-4CA4-5433EA71DD04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27" creationId="{DA0101D9-1F0B-D681-EFA2-21ABE0C0D7AF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28" creationId="{FA048E66-3C41-A5F8-6C2E-BC1759F98A5F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29" creationId="{492D3D19-D45E-5E73-424A-9F2BD0396264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30" creationId="{55A4E1CB-49E9-516F-927C-E389AC9B0899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31" creationId="{BA47233F-35AB-CB57-359D-72E56E2BD878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33" creationId="{CDF3A00B-00C6-5A57-0A78-8F8F80CF55F4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34" creationId="{1932A22F-9255-A99E-78EB-9209E450CFEE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35" creationId="{AE66327D-D562-A3AE-DE00-509C49386478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36" creationId="{EFA90F81-BE40-B6C5-DCBD-5802F54864C0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37" creationId="{835EB8E7-4DCE-61D7-C32C-0C53AD0C9251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38" creationId="{D712A021-E1A8-5F30-1E0D-7E100D711D95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39" creationId="{43170322-3B78-CADB-FD4C-C47E9E744F32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40" creationId="{5E426B75-D5C9-67B2-CE42-A7CE44056112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41" creationId="{724B4F92-D94F-DE10-6749-A43A7553C01F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42" creationId="{ABD56D8E-4DE0-D00B-9025-7856336E4B12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43" creationId="{9DD15686-5012-5200-B2EF-721EAA3F63D9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45" creationId="{FC9FA4BA-B927-C71D-E0C1-D120B8568E23}"/>
          </ac:spMkLst>
        </pc:spChg>
        <pc:spChg chg="del">
          <ac:chgData name="신지은" userId="16be5d63-04f5-4c51-86fd-866ee62d74d5" providerId="ADAL" clId="{B5A7DAA8-DF78-46E9-94BD-7C4DEE6067CB}" dt="2022-08-05T09:33:27.116" v="7346" actId="478"/>
          <ac:spMkLst>
            <pc:docMk/>
            <pc:sldMk cId="1278399832" sldId="321"/>
            <ac:spMk id="48" creationId="{09C25884-B3FC-50CA-B3C9-DD8E77519909}"/>
          </ac:spMkLst>
        </pc:spChg>
        <pc:spChg chg="add mod">
          <ac:chgData name="신지은" userId="16be5d63-04f5-4c51-86fd-866ee62d74d5" providerId="ADAL" clId="{B5A7DAA8-DF78-46E9-94BD-7C4DEE6067CB}" dt="2022-08-05T09:35:26.923" v="7560" actId="1076"/>
          <ac:spMkLst>
            <pc:docMk/>
            <pc:sldMk cId="1278399832" sldId="321"/>
            <ac:spMk id="49" creationId="{0BD92FDA-D307-98D0-F926-49D1B0A4903C}"/>
          </ac:spMkLst>
        </pc:spChg>
        <pc:spChg chg="add mod">
          <ac:chgData name="신지은" userId="16be5d63-04f5-4c51-86fd-866ee62d74d5" providerId="ADAL" clId="{B5A7DAA8-DF78-46E9-94BD-7C4DEE6067CB}" dt="2022-08-05T09:35:36.181" v="7564" actId="465"/>
          <ac:spMkLst>
            <pc:docMk/>
            <pc:sldMk cId="1278399832" sldId="321"/>
            <ac:spMk id="50" creationId="{E8A08B7B-8CB8-75B7-1BC1-3DB0F9D543F8}"/>
          </ac:spMkLst>
        </pc:spChg>
        <pc:spChg chg="add mod">
          <ac:chgData name="신지은" userId="16be5d63-04f5-4c51-86fd-866ee62d74d5" providerId="ADAL" clId="{B5A7DAA8-DF78-46E9-94BD-7C4DEE6067CB}" dt="2022-08-05T09:35:36.181" v="7564" actId="465"/>
          <ac:spMkLst>
            <pc:docMk/>
            <pc:sldMk cId="1278399832" sldId="321"/>
            <ac:spMk id="51" creationId="{68AEB669-6006-2C29-3D1F-AB905564DD3B}"/>
          </ac:spMkLst>
        </pc:spChg>
        <pc:spChg chg="add mod">
          <ac:chgData name="신지은" userId="16be5d63-04f5-4c51-86fd-866ee62d74d5" providerId="ADAL" clId="{B5A7DAA8-DF78-46E9-94BD-7C4DEE6067CB}" dt="2022-08-05T09:35:36.181" v="7564" actId="465"/>
          <ac:spMkLst>
            <pc:docMk/>
            <pc:sldMk cId="1278399832" sldId="321"/>
            <ac:spMk id="52" creationId="{D71466D7-6C49-1FA8-FE9E-757F030DE2F5}"/>
          </ac:spMkLst>
        </pc:spChg>
        <pc:spChg chg="add mod">
          <ac:chgData name="신지은" userId="16be5d63-04f5-4c51-86fd-866ee62d74d5" providerId="ADAL" clId="{B5A7DAA8-DF78-46E9-94BD-7C4DEE6067CB}" dt="2022-08-05T09:35:32.272" v="7563" actId="1035"/>
          <ac:spMkLst>
            <pc:docMk/>
            <pc:sldMk cId="1278399832" sldId="321"/>
            <ac:spMk id="53" creationId="{28EB860E-6916-CC4F-0658-F7ECE8BEF6FF}"/>
          </ac:spMkLst>
        </pc:spChg>
        <pc:spChg chg="add mod">
          <ac:chgData name="신지은" userId="16be5d63-04f5-4c51-86fd-866ee62d74d5" providerId="ADAL" clId="{B5A7DAA8-DF78-46E9-94BD-7C4DEE6067CB}" dt="2022-08-05T09:42:20.597" v="7718" actId="1036"/>
          <ac:spMkLst>
            <pc:docMk/>
            <pc:sldMk cId="1278399832" sldId="321"/>
            <ac:spMk id="54" creationId="{74131C8A-9BFB-6EB6-0BC6-51FAE864374D}"/>
          </ac:spMkLst>
        </pc:spChg>
        <pc:spChg chg="add mod">
          <ac:chgData name="신지은" userId="16be5d63-04f5-4c51-86fd-866ee62d74d5" providerId="ADAL" clId="{B5A7DAA8-DF78-46E9-94BD-7C4DEE6067CB}" dt="2022-08-05T09:42:20.597" v="7718" actId="1036"/>
          <ac:spMkLst>
            <pc:docMk/>
            <pc:sldMk cId="1278399832" sldId="321"/>
            <ac:spMk id="55" creationId="{69B9BB79-608B-1E3A-1853-51068BBA50F2}"/>
          </ac:spMkLst>
        </pc:spChg>
        <pc:spChg chg="add mod">
          <ac:chgData name="신지은" userId="16be5d63-04f5-4c51-86fd-866ee62d74d5" providerId="ADAL" clId="{B5A7DAA8-DF78-46E9-94BD-7C4DEE6067CB}" dt="2022-08-05T09:42:11.938" v="7705" actId="1035"/>
          <ac:spMkLst>
            <pc:docMk/>
            <pc:sldMk cId="1278399832" sldId="321"/>
            <ac:spMk id="56" creationId="{513CF2D6-9EDE-C853-700F-AAFD4FAE1B75}"/>
          </ac:spMkLst>
        </pc:spChg>
        <pc:cxnChg chg="add mod">
          <ac:chgData name="신지은" userId="16be5d63-04f5-4c51-86fd-866ee62d74d5" providerId="ADAL" clId="{B5A7DAA8-DF78-46E9-94BD-7C4DEE6067CB}" dt="2022-08-06T15:41:42.849" v="24617"/>
          <ac:cxnSpMkLst>
            <pc:docMk/>
            <pc:sldMk cId="1278399832" sldId="321"/>
            <ac:cxnSpMk id="14" creationId="{62156C2A-8DAF-5140-76E3-4D3FF9D3D3A0}"/>
          </ac:cxnSpMkLst>
        </pc:cxnChg>
        <pc:cxnChg chg="del mod">
          <ac:chgData name="신지은" userId="16be5d63-04f5-4c51-86fd-866ee62d74d5" providerId="ADAL" clId="{B5A7DAA8-DF78-46E9-94BD-7C4DEE6067CB}" dt="2022-08-05T09:33:27.116" v="7346" actId="478"/>
          <ac:cxnSpMkLst>
            <pc:docMk/>
            <pc:sldMk cId="1278399832" sldId="321"/>
            <ac:cxnSpMk id="32" creationId="{5B482017-4925-FE8B-CA6F-A472A27E95FB}"/>
          </ac:cxnSpMkLst>
        </pc:cxnChg>
        <pc:cxnChg chg="del mod">
          <ac:chgData name="신지은" userId="16be5d63-04f5-4c51-86fd-866ee62d74d5" providerId="ADAL" clId="{B5A7DAA8-DF78-46E9-94BD-7C4DEE6067CB}" dt="2022-08-05T09:33:27.116" v="7346" actId="478"/>
          <ac:cxnSpMkLst>
            <pc:docMk/>
            <pc:sldMk cId="1278399832" sldId="321"/>
            <ac:cxnSpMk id="44" creationId="{AC759C2E-CCB8-CE24-20F5-86A0748FCB55}"/>
          </ac:cxnSpMkLst>
        </pc:cxnChg>
        <pc:cxnChg chg="del mod">
          <ac:chgData name="신지은" userId="16be5d63-04f5-4c51-86fd-866ee62d74d5" providerId="ADAL" clId="{B5A7DAA8-DF78-46E9-94BD-7C4DEE6067CB}" dt="2022-08-05T09:33:27.116" v="7346" actId="478"/>
          <ac:cxnSpMkLst>
            <pc:docMk/>
            <pc:sldMk cId="1278399832" sldId="321"/>
            <ac:cxnSpMk id="46" creationId="{DAC5CF73-07D8-FE8C-AF71-711B29C514D6}"/>
          </ac:cxnSpMkLst>
        </pc:cxnChg>
        <pc:cxnChg chg="del mod">
          <ac:chgData name="신지은" userId="16be5d63-04f5-4c51-86fd-866ee62d74d5" providerId="ADAL" clId="{B5A7DAA8-DF78-46E9-94BD-7C4DEE6067CB}" dt="2022-08-05T09:33:27.116" v="7346" actId="478"/>
          <ac:cxnSpMkLst>
            <pc:docMk/>
            <pc:sldMk cId="1278399832" sldId="321"/>
            <ac:cxnSpMk id="47" creationId="{15BB95DB-DA2A-401B-0146-D369F1E6DF94}"/>
          </ac:cxnSpMkLst>
        </pc:cxnChg>
      </pc:sldChg>
      <pc:sldChg chg="addSp modSp add">
        <pc:chgData name="신지은" userId="16be5d63-04f5-4c51-86fd-866ee62d74d5" providerId="ADAL" clId="{B5A7DAA8-DF78-46E9-94BD-7C4DEE6067CB}" dt="2022-08-06T15:41:43.140" v="24618"/>
        <pc:sldMkLst>
          <pc:docMk/>
          <pc:sldMk cId="1257744094" sldId="322"/>
        </pc:sldMkLst>
        <pc:cxnChg chg="add mod">
          <ac:chgData name="신지은" userId="16be5d63-04f5-4c51-86fd-866ee62d74d5" providerId="ADAL" clId="{B5A7DAA8-DF78-46E9-94BD-7C4DEE6067CB}" dt="2022-08-06T15:41:43.140" v="24618"/>
          <ac:cxnSpMkLst>
            <pc:docMk/>
            <pc:sldMk cId="1257744094" sldId="322"/>
            <ac:cxnSpMk id="14" creationId="{9FEFFE96-3C84-CADD-FE9A-75A439619CE4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1:43.470" v="24619"/>
        <pc:sldMkLst>
          <pc:docMk/>
          <pc:sldMk cId="3398797223" sldId="323"/>
        </pc:sldMkLst>
        <pc:spChg chg="add del mod">
          <ac:chgData name="신지은" userId="16be5d63-04f5-4c51-86fd-866ee62d74d5" providerId="ADAL" clId="{B5A7DAA8-DF78-46E9-94BD-7C4DEE6067CB}" dt="2022-08-05T10:04:11.013" v="8167" actId="478"/>
          <ac:spMkLst>
            <pc:docMk/>
            <pc:sldMk cId="3398797223" sldId="323"/>
            <ac:spMk id="45" creationId="{F4A55BDF-64B5-CEDF-95EC-C556CE2D3750}"/>
          </ac:spMkLst>
        </pc:spChg>
        <pc:spChg chg="add del mod">
          <ac:chgData name="신지은" userId="16be5d63-04f5-4c51-86fd-866ee62d74d5" providerId="ADAL" clId="{B5A7DAA8-DF78-46E9-94BD-7C4DEE6067CB}" dt="2022-08-05T10:04:11.013" v="8167" actId="478"/>
          <ac:spMkLst>
            <pc:docMk/>
            <pc:sldMk cId="3398797223" sldId="323"/>
            <ac:spMk id="46" creationId="{E088C122-68BF-970C-02BE-38C032085B85}"/>
          </ac:spMkLst>
        </pc:spChg>
        <pc:spChg chg="add mod">
          <ac:chgData name="신지은" userId="16be5d63-04f5-4c51-86fd-866ee62d74d5" providerId="ADAL" clId="{B5A7DAA8-DF78-46E9-94BD-7C4DEE6067CB}" dt="2022-08-05T10:23:36.644" v="8786"/>
          <ac:spMkLst>
            <pc:docMk/>
            <pc:sldMk cId="3398797223" sldId="323"/>
            <ac:spMk id="47" creationId="{2872AEA5-96A7-F9E3-B836-EDB4EC642BF3}"/>
          </ac:spMkLst>
        </pc:spChg>
        <pc:spChg chg="add del mod">
          <ac:chgData name="신지은" userId="16be5d63-04f5-4c51-86fd-866ee62d74d5" providerId="ADAL" clId="{B5A7DAA8-DF78-46E9-94BD-7C4DEE6067CB}" dt="2022-08-05T10:25:48.043" v="8845" actId="478"/>
          <ac:spMkLst>
            <pc:docMk/>
            <pc:sldMk cId="3398797223" sldId="323"/>
            <ac:spMk id="48" creationId="{5CF4706F-240F-1C38-7799-48A410E7FBC6}"/>
          </ac:spMkLst>
        </pc:spChg>
        <pc:spChg chg="add mod">
          <ac:chgData name="신지은" userId="16be5d63-04f5-4c51-86fd-866ee62d74d5" providerId="ADAL" clId="{B5A7DAA8-DF78-46E9-94BD-7C4DEE6067CB}" dt="2022-08-05T10:24:06.604" v="8791"/>
          <ac:spMkLst>
            <pc:docMk/>
            <pc:sldMk cId="3398797223" sldId="323"/>
            <ac:spMk id="49" creationId="{11C6EF47-43D5-A437-0169-7FD0D6DAAF05}"/>
          </ac:spMkLst>
        </pc:spChg>
        <pc:spChg chg="add del mod">
          <ac:chgData name="신지은" userId="16be5d63-04f5-4c51-86fd-866ee62d74d5" providerId="ADAL" clId="{B5A7DAA8-DF78-46E9-94BD-7C4DEE6067CB}" dt="2022-08-05T10:24:08.374" v="8792" actId="478"/>
          <ac:spMkLst>
            <pc:docMk/>
            <pc:sldMk cId="3398797223" sldId="323"/>
            <ac:spMk id="50" creationId="{25E9B5B4-877B-2CD0-78B2-2F3398796DA4}"/>
          </ac:spMkLst>
        </pc:spChg>
        <pc:spChg chg="add del mod">
          <ac:chgData name="신지은" userId="16be5d63-04f5-4c51-86fd-866ee62d74d5" providerId="ADAL" clId="{B5A7DAA8-DF78-46E9-94BD-7C4DEE6067CB}" dt="2022-08-05T10:24:08.374" v="8792" actId="478"/>
          <ac:spMkLst>
            <pc:docMk/>
            <pc:sldMk cId="3398797223" sldId="323"/>
            <ac:spMk id="52" creationId="{6F0E9436-7C38-B36A-A628-FBB1CE7FF120}"/>
          </ac:spMkLst>
        </pc:spChg>
        <pc:spChg chg="add mod">
          <ac:chgData name="신지은" userId="16be5d63-04f5-4c51-86fd-866ee62d74d5" providerId="ADAL" clId="{B5A7DAA8-DF78-46E9-94BD-7C4DEE6067CB}" dt="2022-08-05T10:25:48.232" v="8846"/>
          <ac:spMkLst>
            <pc:docMk/>
            <pc:sldMk cId="3398797223" sldId="323"/>
            <ac:spMk id="53" creationId="{AC24AE81-16E3-406F-FCAF-28E90B067A87}"/>
          </ac:spMkLst>
        </pc:spChg>
        <pc:spChg chg="del">
          <ac:chgData name="신지은" userId="16be5d63-04f5-4c51-86fd-866ee62d74d5" providerId="ADAL" clId="{B5A7DAA8-DF78-46E9-94BD-7C4DEE6067CB}" dt="2022-08-05T10:23:36.536" v="8785" actId="478"/>
          <ac:spMkLst>
            <pc:docMk/>
            <pc:sldMk cId="3398797223" sldId="323"/>
            <ac:spMk id="57" creationId="{DC383D77-3EDC-0E93-8D05-C40A7B7ED5B5}"/>
          </ac:spMkLst>
        </pc:spChg>
        <pc:spChg chg="del mod">
          <ac:chgData name="신지은" userId="16be5d63-04f5-4c51-86fd-866ee62d74d5" providerId="ADAL" clId="{B5A7DAA8-DF78-46E9-94BD-7C4DEE6067CB}" dt="2022-08-05T10:24:06.302" v="8790" actId="478"/>
          <ac:spMkLst>
            <pc:docMk/>
            <pc:sldMk cId="3398797223" sldId="323"/>
            <ac:spMk id="58" creationId="{639CAD22-6A66-AE9C-A926-35913078F7AD}"/>
          </ac:spMkLst>
        </pc:spChg>
        <pc:spChg chg="mod">
          <ac:chgData name="신지은" userId="16be5d63-04f5-4c51-86fd-866ee62d74d5" providerId="ADAL" clId="{B5A7DAA8-DF78-46E9-94BD-7C4DEE6067CB}" dt="2022-08-05T10:01:56.484" v="8115" actId="1076"/>
          <ac:spMkLst>
            <pc:docMk/>
            <pc:sldMk cId="3398797223" sldId="323"/>
            <ac:spMk id="59" creationId="{D6E3412D-715E-982C-0F84-26B04C2D39A5}"/>
          </ac:spMkLst>
        </pc:spChg>
        <pc:spChg chg="del mod">
          <ac:chgData name="신지은" userId="16be5d63-04f5-4c51-86fd-866ee62d74d5" providerId="ADAL" clId="{B5A7DAA8-DF78-46E9-94BD-7C4DEE6067CB}" dt="2022-08-05T10:24:06.302" v="8790" actId="478"/>
          <ac:spMkLst>
            <pc:docMk/>
            <pc:sldMk cId="3398797223" sldId="323"/>
            <ac:spMk id="60" creationId="{452580FC-6DAA-9D92-1846-AD40FD11C4AA}"/>
          </ac:spMkLst>
        </pc:spChg>
        <pc:spChg chg="mod">
          <ac:chgData name="신지은" userId="16be5d63-04f5-4c51-86fd-866ee62d74d5" providerId="ADAL" clId="{B5A7DAA8-DF78-46E9-94BD-7C4DEE6067CB}" dt="2022-08-05T10:01:56.484" v="8115" actId="1076"/>
          <ac:spMkLst>
            <pc:docMk/>
            <pc:sldMk cId="3398797223" sldId="323"/>
            <ac:spMk id="61" creationId="{4BD45B36-23E3-3A0A-1986-DFF463916515}"/>
          </ac:spMkLst>
        </pc:spChg>
        <pc:spChg chg="del mod">
          <ac:chgData name="신지은" userId="16be5d63-04f5-4c51-86fd-866ee62d74d5" providerId="ADAL" clId="{B5A7DAA8-DF78-46E9-94BD-7C4DEE6067CB}" dt="2022-08-05T10:04:07.752" v="8166" actId="478"/>
          <ac:spMkLst>
            <pc:docMk/>
            <pc:sldMk cId="3398797223" sldId="323"/>
            <ac:spMk id="62" creationId="{0D1BA543-C934-AE19-D684-31A30B65874D}"/>
          </ac:spMkLst>
        </pc:spChg>
        <pc:spChg chg="del mod">
          <ac:chgData name="신지은" userId="16be5d63-04f5-4c51-86fd-866ee62d74d5" providerId="ADAL" clId="{B5A7DAA8-DF78-46E9-94BD-7C4DEE6067CB}" dt="2022-08-05T10:04:07.752" v="8166" actId="478"/>
          <ac:spMkLst>
            <pc:docMk/>
            <pc:sldMk cId="3398797223" sldId="323"/>
            <ac:spMk id="64" creationId="{C75F1688-EBBB-C38E-13F7-B67F96DEAB57}"/>
          </ac:spMkLst>
        </pc:spChg>
        <pc:spChg chg="del mod">
          <ac:chgData name="신지은" userId="16be5d63-04f5-4c51-86fd-866ee62d74d5" providerId="ADAL" clId="{B5A7DAA8-DF78-46E9-94BD-7C4DEE6067CB}" dt="2022-08-05T10:01:48.453" v="8113" actId="478"/>
          <ac:spMkLst>
            <pc:docMk/>
            <pc:sldMk cId="3398797223" sldId="323"/>
            <ac:spMk id="66" creationId="{A9C57478-E066-5F79-58DE-B428E86499D0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67" creationId="{6D54E2E9-BAF3-F6FF-3851-452F37F0303C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68" creationId="{FF695891-43C6-B656-2D05-6EA5606C9D2E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69" creationId="{5288E863-D04F-67A2-D4A8-819903FF8356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70" creationId="{24634913-2FC6-32D3-5C0F-2D6131458BAC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71" creationId="{15A52CC3-04C1-DD1D-A867-A5B9CD3204C5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72" creationId="{2233842E-2123-341D-3B1C-B5A0D00BA425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73" creationId="{3E7F156D-C282-1E2C-89BD-341EA0FA377A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74" creationId="{379A741B-72BB-0EAD-A43C-F9AC13AFEC1F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75" creationId="{2A7896F7-554D-05A3-FAD7-5EAC16322701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78" creationId="{DF46A3CC-7BED-C628-0A32-6060A1508C1A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79" creationId="{4B5DE028-0A79-4D6F-8241-6978CEAAC048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80" creationId="{92AAC1EC-9CB5-D9BD-7B11-4E951BDA6154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81" creationId="{C2D434E9-C1BE-9659-FD12-239C977A8869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82" creationId="{59552854-5E06-8AC0-26BF-394C1A408F50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83" creationId="{E074E8C8-35F7-E6C6-5DAD-8C8539A71757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84" creationId="{A52C2381-9900-1CA2-5013-BAEAA9FE27DE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85" creationId="{961A0357-0ED5-11B4-342F-7D9A044B2591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86" creationId="{372EB543-6BBE-2D65-20F5-66873F8531E9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87" creationId="{66C0F436-8BBF-D787-9E0C-08B3D446ED02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88" creationId="{B5A92A71-6044-5802-C587-C24E608D5AD5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89" creationId="{7E778FBB-EF77-B656-99F7-60A6846AC73A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90" creationId="{33672BCF-C0BD-19B0-904F-B74EC597A826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93" creationId="{979D6984-E27B-1D9B-3B56-0CDD36283037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94" creationId="{A2B180C0-28D9-3D1E-7067-E0CCE8C8940D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95" creationId="{BF8F0492-D84C-9CC5-B801-494B00A418C7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96" creationId="{EAC8F13D-A08F-75D4-9403-A4CC5F25B66F}"/>
          </ac:spMkLst>
        </pc:spChg>
        <pc:spChg chg="del">
          <ac:chgData name="신지은" userId="16be5d63-04f5-4c51-86fd-866ee62d74d5" providerId="ADAL" clId="{B5A7DAA8-DF78-46E9-94BD-7C4DEE6067CB}" dt="2022-08-05T10:00:05.434" v="8082" actId="478"/>
          <ac:spMkLst>
            <pc:docMk/>
            <pc:sldMk cId="3398797223" sldId="323"/>
            <ac:spMk id="97" creationId="{D75D67AE-47AF-1215-BF28-84991B63A01E}"/>
          </ac:spMkLst>
        </pc:spChg>
        <pc:picChg chg="add del mod">
          <ac:chgData name="신지은" userId="16be5d63-04f5-4c51-86fd-866ee62d74d5" providerId="ADAL" clId="{B5A7DAA8-DF78-46E9-94BD-7C4DEE6067CB}" dt="2022-08-05T10:24:08.374" v="8792" actId="478"/>
          <ac:picMkLst>
            <pc:docMk/>
            <pc:sldMk cId="3398797223" sldId="323"/>
            <ac:picMk id="51" creationId="{D1E6F107-9225-6EC4-D2CC-C3ED3F782734}"/>
          </ac:picMkLst>
        </pc:picChg>
        <pc:picChg chg="del mod">
          <ac:chgData name="신지은" userId="16be5d63-04f5-4c51-86fd-866ee62d74d5" providerId="ADAL" clId="{B5A7DAA8-DF78-46E9-94BD-7C4DEE6067CB}" dt="2022-08-05T10:04:07.752" v="8166" actId="478"/>
          <ac:picMkLst>
            <pc:docMk/>
            <pc:sldMk cId="3398797223" sldId="323"/>
            <ac:picMk id="63" creationId="{10ACD652-D5D6-F597-747C-6ECA080EF548}"/>
          </ac:picMkLst>
        </pc:picChg>
        <pc:picChg chg="del mod">
          <ac:chgData name="신지은" userId="16be5d63-04f5-4c51-86fd-866ee62d74d5" providerId="ADAL" clId="{B5A7DAA8-DF78-46E9-94BD-7C4DEE6067CB}" dt="2022-08-05T10:01:49.647" v="8114" actId="478"/>
          <ac:picMkLst>
            <pc:docMk/>
            <pc:sldMk cId="3398797223" sldId="323"/>
            <ac:picMk id="65" creationId="{ABDA0145-C6C4-960D-C37A-24C7A4E9DA39}"/>
          </ac:picMkLst>
        </pc:picChg>
        <pc:cxnChg chg="add mod">
          <ac:chgData name="신지은" userId="16be5d63-04f5-4c51-86fd-866ee62d74d5" providerId="ADAL" clId="{B5A7DAA8-DF78-46E9-94BD-7C4DEE6067CB}" dt="2022-08-06T15:41:43.470" v="24619"/>
          <ac:cxnSpMkLst>
            <pc:docMk/>
            <pc:sldMk cId="3398797223" sldId="323"/>
            <ac:cxnSpMk id="9" creationId="{45FD138E-85EB-65AA-E685-71C9427A31D9}"/>
          </ac:cxnSpMkLst>
        </pc:cxnChg>
        <pc:cxnChg chg="del">
          <ac:chgData name="신지은" userId="16be5d63-04f5-4c51-86fd-866ee62d74d5" providerId="ADAL" clId="{B5A7DAA8-DF78-46E9-94BD-7C4DEE6067CB}" dt="2022-08-05T10:00:05.434" v="8082" actId="478"/>
          <ac:cxnSpMkLst>
            <pc:docMk/>
            <pc:sldMk cId="3398797223" sldId="323"/>
            <ac:cxnSpMk id="76" creationId="{925C9375-D85B-9E2C-20AB-926750FED918}"/>
          </ac:cxnSpMkLst>
        </pc:cxnChg>
        <pc:cxnChg chg="del">
          <ac:chgData name="신지은" userId="16be5d63-04f5-4c51-86fd-866ee62d74d5" providerId="ADAL" clId="{B5A7DAA8-DF78-46E9-94BD-7C4DEE6067CB}" dt="2022-08-05T10:00:05.434" v="8082" actId="478"/>
          <ac:cxnSpMkLst>
            <pc:docMk/>
            <pc:sldMk cId="3398797223" sldId="323"/>
            <ac:cxnSpMk id="77" creationId="{1A8B27E5-EBDF-07D4-315F-A8BB388202AD}"/>
          </ac:cxnSpMkLst>
        </pc:cxnChg>
        <pc:cxnChg chg="del">
          <ac:chgData name="신지은" userId="16be5d63-04f5-4c51-86fd-866ee62d74d5" providerId="ADAL" clId="{B5A7DAA8-DF78-46E9-94BD-7C4DEE6067CB}" dt="2022-08-05T10:00:05.434" v="8082" actId="478"/>
          <ac:cxnSpMkLst>
            <pc:docMk/>
            <pc:sldMk cId="3398797223" sldId="323"/>
            <ac:cxnSpMk id="91" creationId="{39E2047F-DAD6-29F4-D670-56738DBCBA8D}"/>
          </ac:cxnSpMkLst>
        </pc:cxnChg>
        <pc:cxnChg chg="del">
          <ac:chgData name="신지은" userId="16be5d63-04f5-4c51-86fd-866ee62d74d5" providerId="ADAL" clId="{B5A7DAA8-DF78-46E9-94BD-7C4DEE6067CB}" dt="2022-08-05T10:00:05.434" v="8082" actId="478"/>
          <ac:cxnSpMkLst>
            <pc:docMk/>
            <pc:sldMk cId="3398797223" sldId="323"/>
            <ac:cxnSpMk id="92" creationId="{DB09C6E1-6271-6047-DF9C-7640004CDDC8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1:50.001" v="24623" actId="478"/>
        <pc:sldMkLst>
          <pc:docMk/>
          <pc:sldMk cId="4101996252" sldId="324"/>
        </pc:sldMkLst>
        <pc:spChg chg="add mod">
          <ac:chgData name="신지은" userId="16be5d63-04f5-4c51-86fd-866ee62d74d5" providerId="ADAL" clId="{B5A7DAA8-DF78-46E9-94BD-7C4DEE6067CB}" dt="2022-08-05T10:23:34.686" v="8784"/>
          <ac:spMkLst>
            <pc:docMk/>
            <pc:sldMk cId="4101996252" sldId="324"/>
            <ac:spMk id="14" creationId="{88486CA8-FFBC-3132-F16B-E0403DA7814D}"/>
          </ac:spMkLst>
        </pc:spChg>
        <pc:spChg chg="add del mod">
          <ac:chgData name="신지은" userId="16be5d63-04f5-4c51-86fd-866ee62d74d5" providerId="ADAL" clId="{B5A7DAA8-DF78-46E9-94BD-7C4DEE6067CB}" dt="2022-08-05T10:25:50.809" v="8847" actId="478"/>
          <ac:spMkLst>
            <pc:docMk/>
            <pc:sldMk cId="4101996252" sldId="324"/>
            <ac:spMk id="15" creationId="{5171DF56-008B-4BCF-E3D0-316D7CAF3949}"/>
          </ac:spMkLst>
        </pc:spChg>
        <pc:spChg chg="add mod">
          <ac:chgData name="신지은" userId="16be5d63-04f5-4c51-86fd-866ee62d74d5" providerId="ADAL" clId="{B5A7DAA8-DF78-46E9-94BD-7C4DEE6067CB}" dt="2022-08-05T10:24:03.708" v="8789"/>
          <ac:spMkLst>
            <pc:docMk/>
            <pc:sldMk cId="4101996252" sldId="324"/>
            <ac:spMk id="16" creationId="{74157D94-297E-4B19-FDC2-30F0DF064073}"/>
          </ac:spMkLst>
        </pc:spChg>
        <pc:spChg chg="add mod">
          <ac:chgData name="신지은" userId="16be5d63-04f5-4c51-86fd-866ee62d74d5" providerId="ADAL" clId="{B5A7DAA8-DF78-46E9-94BD-7C4DEE6067CB}" dt="2022-08-05T10:24:03.708" v="8789"/>
          <ac:spMkLst>
            <pc:docMk/>
            <pc:sldMk cId="4101996252" sldId="324"/>
            <ac:spMk id="17" creationId="{8A436768-4983-4B4B-4C74-F48CA375D6A1}"/>
          </ac:spMkLst>
        </pc:spChg>
        <pc:spChg chg="add mod">
          <ac:chgData name="신지은" userId="16be5d63-04f5-4c51-86fd-866ee62d74d5" providerId="ADAL" clId="{B5A7DAA8-DF78-46E9-94BD-7C4DEE6067CB}" dt="2022-08-05T10:24:03.708" v="8789"/>
          <ac:spMkLst>
            <pc:docMk/>
            <pc:sldMk cId="4101996252" sldId="324"/>
            <ac:spMk id="19" creationId="{232006CD-FE9E-674C-CC8F-41473F5E7160}"/>
          </ac:spMkLst>
        </pc:spChg>
        <pc:spChg chg="add mod">
          <ac:chgData name="신지은" userId="16be5d63-04f5-4c51-86fd-866ee62d74d5" providerId="ADAL" clId="{B5A7DAA8-DF78-46E9-94BD-7C4DEE6067CB}" dt="2022-08-05T10:25:51.021" v="8848"/>
          <ac:spMkLst>
            <pc:docMk/>
            <pc:sldMk cId="4101996252" sldId="324"/>
            <ac:spMk id="20" creationId="{FDF13E81-0D32-A3E9-533B-D855F9DBDA66}"/>
          </ac:spMkLst>
        </pc:spChg>
        <pc:spChg chg="del">
          <ac:chgData name="신지은" userId="16be5d63-04f5-4c51-86fd-866ee62d74d5" providerId="ADAL" clId="{B5A7DAA8-DF78-46E9-94BD-7C4DEE6067CB}" dt="2022-08-05T10:04:17.938" v="8169" actId="478"/>
          <ac:spMkLst>
            <pc:docMk/>
            <pc:sldMk cId="4101996252" sldId="324"/>
            <ac:spMk id="45" creationId="{F4A55BDF-64B5-CEDF-95EC-C556CE2D3750}"/>
          </ac:spMkLst>
        </pc:spChg>
        <pc:spChg chg="del">
          <ac:chgData name="신지은" userId="16be5d63-04f5-4c51-86fd-866ee62d74d5" providerId="ADAL" clId="{B5A7DAA8-DF78-46E9-94BD-7C4DEE6067CB}" dt="2022-08-05T10:04:17.938" v="8169" actId="478"/>
          <ac:spMkLst>
            <pc:docMk/>
            <pc:sldMk cId="4101996252" sldId="324"/>
            <ac:spMk id="46" creationId="{E088C122-68BF-970C-02BE-38C032085B85}"/>
          </ac:spMkLst>
        </pc:spChg>
        <pc:spChg chg="del">
          <ac:chgData name="신지은" userId="16be5d63-04f5-4c51-86fd-866ee62d74d5" providerId="ADAL" clId="{B5A7DAA8-DF78-46E9-94BD-7C4DEE6067CB}" dt="2022-08-05T10:23:34.538" v="8783" actId="478"/>
          <ac:spMkLst>
            <pc:docMk/>
            <pc:sldMk cId="4101996252" sldId="324"/>
            <ac:spMk id="57" creationId="{DC383D77-3EDC-0E93-8D05-C40A7B7ED5B5}"/>
          </ac:spMkLst>
        </pc:spChg>
        <pc:spChg chg="del">
          <ac:chgData name="신지은" userId="16be5d63-04f5-4c51-86fd-866ee62d74d5" providerId="ADAL" clId="{B5A7DAA8-DF78-46E9-94BD-7C4DEE6067CB}" dt="2022-08-05T10:24:00.492" v="8787" actId="478"/>
          <ac:spMkLst>
            <pc:docMk/>
            <pc:sldMk cId="4101996252" sldId="324"/>
            <ac:spMk id="58" creationId="{639CAD22-6A66-AE9C-A926-35913078F7AD}"/>
          </ac:spMkLst>
        </pc:spChg>
        <pc:spChg chg="del">
          <ac:chgData name="신지은" userId="16be5d63-04f5-4c51-86fd-866ee62d74d5" providerId="ADAL" clId="{B5A7DAA8-DF78-46E9-94BD-7C4DEE6067CB}" dt="2022-08-05T10:24:00.492" v="8787" actId="478"/>
          <ac:spMkLst>
            <pc:docMk/>
            <pc:sldMk cId="4101996252" sldId="324"/>
            <ac:spMk id="60" creationId="{452580FC-6DAA-9D92-1846-AD40FD11C4AA}"/>
          </ac:spMkLst>
        </pc:spChg>
        <pc:spChg chg="del">
          <ac:chgData name="신지은" userId="16be5d63-04f5-4c51-86fd-866ee62d74d5" providerId="ADAL" clId="{B5A7DAA8-DF78-46E9-94BD-7C4DEE6067CB}" dt="2022-08-05T10:24:00.492" v="8787" actId="478"/>
          <ac:spMkLst>
            <pc:docMk/>
            <pc:sldMk cId="4101996252" sldId="324"/>
            <ac:spMk id="62" creationId="{0D1BA543-C934-AE19-D684-31A30B65874D}"/>
          </ac:spMkLst>
        </pc:spChg>
        <pc:spChg chg="del">
          <ac:chgData name="신지은" userId="16be5d63-04f5-4c51-86fd-866ee62d74d5" providerId="ADAL" clId="{B5A7DAA8-DF78-46E9-94BD-7C4DEE6067CB}" dt="2022-08-05T10:24:03.203" v="8788" actId="478"/>
          <ac:spMkLst>
            <pc:docMk/>
            <pc:sldMk cId="4101996252" sldId="324"/>
            <ac:spMk id="64" creationId="{C75F1688-EBBB-C38E-13F7-B67F96DEAB57}"/>
          </ac:spMkLst>
        </pc:spChg>
        <pc:picChg chg="add mod">
          <ac:chgData name="신지은" userId="16be5d63-04f5-4c51-86fd-866ee62d74d5" providerId="ADAL" clId="{B5A7DAA8-DF78-46E9-94BD-7C4DEE6067CB}" dt="2022-08-05T10:24:03.708" v="8789"/>
          <ac:picMkLst>
            <pc:docMk/>
            <pc:sldMk cId="4101996252" sldId="324"/>
            <ac:picMk id="18" creationId="{1D854042-8B39-849E-A153-504661864680}"/>
          </ac:picMkLst>
        </pc:picChg>
        <pc:picChg chg="del">
          <ac:chgData name="신지은" userId="16be5d63-04f5-4c51-86fd-866ee62d74d5" providerId="ADAL" clId="{B5A7DAA8-DF78-46E9-94BD-7C4DEE6067CB}" dt="2022-08-05T10:24:00.492" v="8787" actId="478"/>
          <ac:picMkLst>
            <pc:docMk/>
            <pc:sldMk cId="4101996252" sldId="324"/>
            <ac:picMk id="63" creationId="{10ACD652-D5D6-F597-747C-6ECA080EF548}"/>
          </ac:picMkLst>
        </pc:picChg>
        <pc:cxnChg chg="add mod">
          <ac:chgData name="신지은" userId="16be5d63-04f5-4c51-86fd-866ee62d74d5" providerId="ADAL" clId="{B5A7DAA8-DF78-46E9-94BD-7C4DEE6067CB}" dt="2022-08-06T15:41:43.896" v="24620"/>
          <ac:cxnSpMkLst>
            <pc:docMk/>
            <pc:sldMk cId="4101996252" sldId="324"/>
            <ac:cxnSpMk id="12" creationId="{C250E403-3CB2-5E36-1903-29C06CF69FC6}"/>
          </ac:cxnSpMkLst>
        </pc:cxnChg>
        <pc:cxnChg chg="add del mod">
          <ac:chgData name="신지은" userId="16be5d63-04f5-4c51-86fd-866ee62d74d5" providerId="ADAL" clId="{B5A7DAA8-DF78-46E9-94BD-7C4DEE6067CB}" dt="2022-08-06T15:41:50.001" v="24623" actId="478"/>
          <ac:cxnSpMkLst>
            <pc:docMk/>
            <pc:sldMk cId="4101996252" sldId="324"/>
            <ac:cxnSpMk id="13" creationId="{DF62D530-9B37-F16D-BA86-547E0E1AB688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1:44.696" v="24622"/>
        <pc:sldMkLst>
          <pc:docMk/>
          <pc:sldMk cId="2645204776" sldId="325"/>
        </pc:sldMkLst>
        <pc:spChg chg="add del mod">
          <ac:chgData name="신지은" userId="16be5d63-04f5-4c51-86fd-866ee62d74d5" providerId="ADAL" clId="{B5A7DAA8-DF78-46E9-94BD-7C4DEE6067CB}" dt="2022-08-05T10:20:55.446" v="8681" actId="478"/>
          <ac:spMkLst>
            <pc:docMk/>
            <pc:sldMk cId="2645204776" sldId="325"/>
            <ac:spMk id="18" creationId="{D51A815E-C4B0-42D1-ABE0-6C0E7188AE2E}"/>
          </ac:spMkLst>
        </pc:spChg>
        <pc:spChg chg="add del mod">
          <ac:chgData name="신지은" userId="16be5d63-04f5-4c51-86fd-866ee62d74d5" providerId="ADAL" clId="{B5A7DAA8-DF78-46E9-94BD-7C4DEE6067CB}" dt="2022-08-05T10:17:56.785" v="8466" actId="478"/>
          <ac:spMkLst>
            <pc:docMk/>
            <pc:sldMk cId="2645204776" sldId="325"/>
            <ac:spMk id="19" creationId="{D1C616C0-68BA-419B-F5BE-6A85C0676BB6}"/>
          </ac:spMkLst>
        </pc:spChg>
        <pc:spChg chg="add del mod">
          <ac:chgData name="신지은" userId="16be5d63-04f5-4c51-86fd-866ee62d74d5" providerId="ADAL" clId="{B5A7DAA8-DF78-46E9-94BD-7C4DEE6067CB}" dt="2022-08-05T10:26:02.478" v="8851" actId="478"/>
          <ac:spMkLst>
            <pc:docMk/>
            <pc:sldMk cId="2645204776" sldId="325"/>
            <ac:spMk id="20" creationId="{0E9D62C6-DF20-75ED-6A79-447C0EE3AF33}"/>
          </ac:spMkLst>
        </pc:spChg>
        <pc:spChg chg="mod">
          <ac:chgData name="신지은" userId="16be5d63-04f5-4c51-86fd-866ee62d74d5" providerId="ADAL" clId="{B5A7DAA8-DF78-46E9-94BD-7C4DEE6067CB}" dt="2022-08-05T10:20:55.824" v="8682"/>
          <ac:spMkLst>
            <pc:docMk/>
            <pc:sldMk cId="2645204776" sldId="325"/>
            <ac:spMk id="22" creationId="{27EF7D14-1884-058F-DC56-F22B4A7A56D2}"/>
          </ac:spMkLst>
        </pc:spChg>
        <pc:spChg chg="mod">
          <ac:chgData name="신지은" userId="16be5d63-04f5-4c51-86fd-866ee62d74d5" providerId="ADAL" clId="{B5A7DAA8-DF78-46E9-94BD-7C4DEE6067CB}" dt="2022-08-05T10:20:55.824" v="8682"/>
          <ac:spMkLst>
            <pc:docMk/>
            <pc:sldMk cId="2645204776" sldId="325"/>
            <ac:spMk id="23" creationId="{B62EE700-8F87-2928-24A6-185F55B63497}"/>
          </ac:spMkLst>
        </pc:spChg>
        <pc:spChg chg="add mod">
          <ac:chgData name="신지은" userId="16be5d63-04f5-4c51-86fd-866ee62d74d5" providerId="ADAL" clId="{B5A7DAA8-DF78-46E9-94BD-7C4DEE6067CB}" dt="2022-08-05T10:23:32.531" v="8782"/>
          <ac:spMkLst>
            <pc:docMk/>
            <pc:sldMk cId="2645204776" sldId="325"/>
            <ac:spMk id="24" creationId="{6794E5CA-22F7-6C32-84EA-7DCB1789773B}"/>
          </ac:spMkLst>
        </pc:spChg>
        <pc:spChg chg="add mod">
          <ac:chgData name="신지은" userId="16be5d63-04f5-4c51-86fd-866ee62d74d5" providerId="ADAL" clId="{B5A7DAA8-DF78-46E9-94BD-7C4DEE6067CB}" dt="2022-08-05T10:25:46.150" v="8844"/>
          <ac:spMkLst>
            <pc:docMk/>
            <pc:sldMk cId="2645204776" sldId="325"/>
            <ac:spMk id="25" creationId="{E3562B0E-5815-22CC-568E-33F07EE3EFDF}"/>
          </ac:spMkLst>
        </pc:spChg>
        <pc:spChg chg="add mod">
          <ac:chgData name="신지은" userId="16be5d63-04f5-4c51-86fd-866ee62d74d5" providerId="ADAL" clId="{B5A7DAA8-DF78-46E9-94BD-7C4DEE6067CB}" dt="2022-08-05T10:26:02.593" v="8852"/>
          <ac:spMkLst>
            <pc:docMk/>
            <pc:sldMk cId="2645204776" sldId="325"/>
            <ac:spMk id="26" creationId="{BD0EDE66-F47F-5486-B840-35EFFA6F0BAE}"/>
          </ac:spMkLst>
        </pc:spChg>
        <pc:spChg chg="del mod">
          <ac:chgData name="신지은" userId="16be5d63-04f5-4c51-86fd-866ee62d74d5" providerId="ADAL" clId="{B5A7DAA8-DF78-46E9-94BD-7C4DEE6067CB}" dt="2022-08-05T10:20:55.446" v="8681" actId="478"/>
          <ac:spMkLst>
            <pc:docMk/>
            <pc:sldMk cId="2645204776" sldId="325"/>
            <ac:spMk id="45" creationId="{F4A55BDF-64B5-CEDF-95EC-C556CE2D3750}"/>
          </ac:spMkLst>
        </pc:spChg>
        <pc:spChg chg="mod">
          <ac:chgData name="신지은" userId="16be5d63-04f5-4c51-86fd-866ee62d74d5" providerId="ADAL" clId="{B5A7DAA8-DF78-46E9-94BD-7C4DEE6067CB}" dt="2022-08-05T10:08:37.773" v="8248" actId="14100"/>
          <ac:spMkLst>
            <pc:docMk/>
            <pc:sldMk cId="2645204776" sldId="325"/>
            <ac:spMk id="46" creationId="{E088C122-68BF-970C-02BE-38C032085B85}"/>
          </ac:spMkLst>
        </pc:spChg>
        <pc:spChg chg="del">
          <ac:chgData name="신지은" userId="16be5d63-04f5-4c51-86fd-866ee62d74d5" providerId="ADAL" clId="{B5A7DAA8-DF78-46E9-94BD-7C4DEE6067CB}" dt="2022-08-05T10:23:32.347" v="8781" actId="478"/>
          <ac:spMkLst>
            <pc:docMk/>
            <pc:sldMk cId="2645204776" sldId="325"/>
            <ac:spMk id="57" creationId="{DC383D77-3EDC-0E93-8D05-C40A7B7ED5B5}"/>
          </ac:spMkLst>
        </pc:spChg>
        <pc:spChg chg="del mod">
          <ac:chgData name="신지은" userId="16be5d63-04f5-4c51-86fd-866ee62d74d5" providerId="ADAL" clId="{B5A7DAA8-DF78-46E9-94BD-7C4DEE6067CB}" dt="2022-08-05T10:25:45.989" v="8843" actId="478"/>
          <ac:spMkLst>
            <pc:docMk/>
            <pc:sldMk cId="2645204776" sldId="325"/>
            <ac:spMk id="58" creationId="{639CAD22-6A66-AE9C-A926-35913078F7AD}"/>
          </ac:spMkLst>
        </pc:spChg>
        <pc:spChg chg="mod">
          <ac:chgData name="신지은" userId="16be5d63-04f5-4c51-86fd-866ee62d74d5" providerId="ADAL" clId="{B5A7DAA8-DF78-46E9-94BD-7C4DEE6067CB}" dt="2022-08-05T10:08:28.102" v="8217" actId="1038"/>
          <ac:spMkLst>
            <pc:docMk/>
            <pc:sldMk cId="2645204776" sldId="325"/>
            <ac:spMk id="60" creationId="{452580FC-6DAA-9D92-1846-AD40FD11C4AA}"/>
          </ac:spMkLst>
        </pc:spChg>
        <pc:spChg chg="mod">
          <ac:chgData name="신지은" userId="16be5d63-04f5-4c51-86fd-866ee62d74d5" providerId="ADAL" clId="{B5A7DAA8-DF78-46E9-94BD-7C4DEE6067CB}" dt="2022-08-05T10:08:28.102" v="8217" actId="1038"/>
          <ac:spMkLst>
            <pc:docMk/>
            <pc:sldMk cId="2645204776" sldId="325"/>
            <ac:spMk id="62" creationId="{0D1BA543-C934-AE19-D684-31A30B65874D}"/>
          </ac:spMkLst>
        </pc:spChg>
        <pc:spChg chg="mod">
          <ac:chgData name="신지은" userId="16be5d63-04f5-4c51-86fd-866ee62d74d5" providerId="ADAL" clId="{B5A7DAA8-DF78-46E9-94BD-7C4DEE6067CB}" dt="2022-08-05T10:08:28.102" v="8217" actId="1038"/>
          <ac:spMkLst>
            <pc:docMk/>
            <pc:sldMk cId="2645204776" sldId="325"/>
            <ac:spMk id="64" creationId="{C75F1688-EBBB-C38E-13F7-B67F96DEAB57}"/>
          </ac:spMkLst>
        </pc:spChg>
        <pc:grpChg chg="add mod">
          <ac:chgData name="신지은" userId="16be5d63-04f5-4c51-86fd-866ee62d74d5" providerId="ADAL" clId="{B5A7DAA8-DF78-46E9-94BD-7C4DEE6067CB}" dt="2022-08-05T10:20:55.824" v="8682"/>
          <ac:grpSpMkLst>
            <pc:docMk/>
            <pc:sldMk cId="2645204776" sldId="325"/>
            <ac:grpSpMk id="21" creationId="{F028B89F-A583-4B2A-2C3F-1F7C4CD13697}"/>
          </ac:grpSpMkLst>
        </pc:grpChg>
        <pc:picChg chg="mod">
          <ac:chgData name="신지은" userId="16be5d63-04f5-4c51-86fd-866ee62d74d5" providerId="ADAL" clId="{B5A7DAA8-DF78-46E9-94BD-7C4DEE6067CB}" dt="2022-08-05T10:08:28.102" v="8217" actId="1038"/>
          <ac:picMkLst>
            <pc:docMk/>
            <pc:sldMk cId="2645204776" sldId="325"/>
            <ac:picMk id="63" creationId="{10ACD652-D5D6-F597-747C-6ECA080EF548}"/>
          </ac:picMkLst>
        </pc:picChg>
        <pc:cxnChg chg="add mod">
          <ac:chgData name="신지은" userId="16be5d63-04f5-4c51-86fd-866ee62d74d5" providerId="ADAL" clId="{B5A7DAA8-DF78-46E9-94BD-7C4DEE6067CB}" dt="2022-08-05T10:08:37.773" v="8248" actId="14100"/>
          <ac:cxnSpMkLst>
            <pc:docMk/>
            <pc:sldMk cId="2645204776" sldId="325"/>
            <ac:cxnSpMk id="3" creationId="{DC480F8B-C54A-2460-4E80-A665FB8FADDF}"/>
          </ac:cxnSpMkLst>
        </pc:cxnChg>
        <pc:cxnChg chg="add mod">
          <ac:chgData name="신지은" userId="16be5d63-04f5-4c51-86fd-866ee62d74d5" providerId="ADAL" clId="{B5A7DAA8-DF78-46E9-94BD-7C4DEE6067CB}" dt="2022-08-06T15:41:44.696" v="24622"/>
          <ac:cxnSpMkLst>
            <pc:docMk/>
            <pc:sldMk cId="2645204776" sldId="325"/>
            <ac:cxnSpMk id="18" creationId="{73FAEC91-6F8B-BA4C-63A0-4DB563A2604B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1:54.415" v="24624"/>
        <pc:sldMkLst>
          <pc:docMk/>
          <pc:sldMk cId="2621518988" sldId="326"/>
        </pc:sldMkLst>
        <pc:spChg chg="add mod">
          <ac:chgData name="신지은" userId="16be5d63-04f5-4c51-86fd-866ee62d74d5" providerId="ADAL" clId="{B5A7DAA8-DF78-46E9-94BD-7C4DEE6067CB}" dt="2022-08-05T10:20:27.774" v="8678" actId="164"/>
          <ac:spMkLst>
            <pc:docMk/>
            <pc:sldMk cId="2621518988" sldId="326"/>
            <ac:spMk id="17" creationId="{5DF83236-EF57-2C6A-5268-224F897A8251}"/>
          </ac:spMkLst>
        </pc:spChg>
        <pc:spChg chg="mod">
          <ac:chgData name="신지은" userId="16be5d63-04f5-4c51-86fd-866ee62d74d5" providerId="ADAL" clId="{B5A7DAA8-DF78-46E9-94BD-7C4DEE6067CB}" dt="2022-08-05T10:20:27.774" v="8678" actId="164"/>
          <ac:spMkLst>
            <pc:docMk/>
            <pc:sldMk cId="2621518988" sldId="326"/>
            <ac:spMk id="18" creationId="{D51A815E-C4B0-42D1-ABE0-6C0E7188AE2E}"/>
          </ac:spMkLst>
        </pc:spChg>
        <pc:spChg chg="add mod">
          <ac:chgData name="신지은" userId="16be5d63-04f5-4c51-86fd-866ee62d74d5" providerId="ADAL" clId="{B5A7DAA8-DF78-46E9-94BD-7C4DEE6067CB}" dt="2022-08-05T10:24:32.427" v="8810"/>
          <ac:spMkLst>
            <pc:docMk/>
            <pc:sldMk cId="2621518988" sldId="326"/>
            <ac:spMk id="25" creationId="{3B21BC70-35D6-43FF-98F8-2EC5383C66CA}"/>
          </ac:spMkLst>
        </pc:spChg>
        <pc:spChg chg="add mod">
          <ac:chgData name="신지은" userId="16be5d63-04f5-4c51-86fd-866ee62d74d5" providerId="ADAL" clId="{B5A7DAA8-DF78-46E9-94BD-7C4DEE6067CB}" dt="2022-08-05T10:25:44.478" v="8842"/>
          <ac:spMkLst>
            <pc:docMk/>
            <pc:sldMk cId="2621518988" sldId="326"/>
            <ac:spMk id="26" creationId="{A58979E6-250F-8150-4E77-8097C03B8163}"/>
          </ac:spMkLst>
        </pc:spChg>
        <pc:spChg chg="add mod">
          <ac:chgData name="신지은" userId="16be5d63-04f5-4c51-86fd-866ee62d74d5" providerId="ADAL" clId="{B5A7DAA8-DF78-46E9-94BD-7C4DEE6067CB}" dt="2022-08-05T10:26:01.075" v="8850"/>
          <ac:spMkLst>
            <pc:docMk/>
            <pc:sldMk cId="2621518988" sldId="326"/>
            <ac:spMk id="27" creationId="{00F8A08F-8FFB-6241-4F99-92001E3D4AA3}"/>
          </ac:spMkLst>
        </pc:spChg>
        <pc:spChg chg="del mod">
          <ac:chgData name="신지은" userId="16be5d63-04f5-4c51-86fd-866ee62d74d5" providerId="ADAL" clId="{B5A7DAA8-DF78-46E9-94BD-7C4DEE6067CB}" dt="2022-08-05T10:26:00.919" v="8849" actId="478"/>
          <ac:spMkLst>
            <pc:docMk/>
            <pc:sldMk cId="2621518988" sldId="326"/>
            <ac:spMk id="45" creationId="{F4A55BDF-64B5-CEDF-95EC-C556CE2D3750}"/>
          </ac:spMkLst>
        </pc:spChg>
        <pc:spChg chg="mod">
          <ac:chgData name="신지은" userId="16be5d63-04f5-4c51-86fd-866ee62d74d5" providerId="ADAL" clId="{B5A7DAA8-DF78-46E9-94BD-7C4DEE6067CB}" dt="2022-08-05T10:18:17.904" v="8513" actId="20577"/>
          <ac:spMkLst>
            <pc:docMk/>
            <pc:sldMk cId="2621518988" sldId="326"/>
            <ac:spMk id="57" creationId="{DC383D77-3EDC-0E93-8D05-C40A7B7ED5B5}"/>
          </ac:spMkLst>
        </pc:spChg>
        <pc:spChg chg="del">
          <ac:chgData name="신지은" userId="16be5d63-04f5-4c51-86fd-866ee62d74d5" providerId="ADAL" clId="{B5A7DAA8-DF78-46E9-94BD-7C4DEE6067CB}" dt="2022-08-05T10:25:44.274" v="8841" actId="478"/>
          <ac:spMkLst>
            <pc:docMk/>
            <pc:sldMk cId="2621518988" sldId="326"/>
            <ac:spMk id="58" creationId="{639CAD22-6A66-AE9C-A926-35913078F7AD}"/>
          </ac:spMkLst>
        </pc:spChg>
        <pc:grpChg chg="add mod">
          <ac:chgData name="신지은" userId="16be5d63-04f5-4c51-86fd-866ee62d74d5" providerId="ADAL" clId="{B5A7DAA8-DF78-46E9-94BD-7C4DEE6067CB}" dt="2022-08-05T10:20:32.080" v="8679" actId="1076"/>
          <ac:grpSpMkLst>
            <pc:docMk/>
            <pc:sldMk cId="2621518988" sldId="326"/>
            <ac:grpSpMk id="6" creationId="{F0FAE709-F2AD-7F11-5F2D-A7FA71F04BED}"/>
          </ac:grpSpMkLst>
        </pc:grpChg>
        <pc:cxnChg chg="add mod">
          <ac:chgData name="신지은" userId="16be5d63-04f5-4c51-86fd-866ee62d74d5" providerId="ADAL" clId="{B5A7DAA8-DF78-46E9-94BD-7C4DEE6067CB}" dt="2022-08-05T10:26:00.919" v="8849" actId="478"/>
          <ac:cxnSpMkLst>
            <pc:docMk/>
            <pc:sldMk cId="2621518988" sldId="326"/>
            <ac:cxnSpMk id="8" creationId="{A39C92DE-C0FC-6AED-CAA1-A7BBCCAB7AC5}"/>
          </ac:cxnSpMkLst>
        </pc:cxnChg>
        <pc:cxnChg chg="add mod">
          <ac:chgData name="신지은" userId="16be5d63-04f5-4c51-86fd-866ee62d74d5" providerId="ADAL" clId="{B5A7DAA8-DF78-46E9-94BD-7C4DEE6067CB}" dt="2022-08-06T15:41:54.415" v="24624"/>
          <ac:cxnSpMkLst>
            <pc:docMk/>
            <pc:sldMk cId="2621518988" sldId="326"/>
            <ac:cxnSpMk id="20" creationId="{60409999-D289-CE68-AAA1-3BB39EEC8AD3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7T05:24:06.686" v="25253" actId="115"/>
        <pc:sldMkLst>
          <pc:docMk/>
          <pc:sldMk cId="3846711841" sldId="327"/>
        </pc:sldMkLst>
        <pc:spChg chg="del">
          <ac:chgData name="신지은" userId="16be5d63-04f5-4c51-86fd-866ee62d74d5" providerId="ADAL" clId="{B5A7DAA8-DF78-46E9-94BD-7C4DEE6067CB}" dt="2022-08-05T10:26:22.084" v="8853" actId="478"/>
          <ac:spMkLst>
            <pc:docMk/>
            <pc:sldMk cId="3846711841" sldId="327"/>
            <ac:spMk id="25" creationId="{3B21BC70-35D6-43FF-98F8-2EC5383C66CA}"/>
          </ac:spMkLst>
        </pc:spChg>
        <pc:spChg chg="del mod">
          <ac:chgData name="신지은" userId="16be5d63-04f5-4c51-86fd-866ee62d74d5" providerId="ADAL" clId="{B5A7DAA8-DF78-46E9-94BD-7C4DEE6067CB}" dt="2022-08-05T10:26:22.084" v="8853" actId="478"/>
          <ac:spMkLst>
            <pc:docMk/>
            <pc:sldMk cId="3846711841" sldId="327"/>
            <ac:spMk id="45" creationId="{F4A55BDF-64B5-CEDF-95EC-C556CE2D3750}"/>
          </ac:spMkLst>
        </pc:spChg>
        <pc:spChg chg="del">
          <ac:chgData name="신지은" userId="16be5d63-04f5-4c51-86fd-866ee62d74d5" providerId="ADAL" clId="{B5A7DAA8-DF78-46E9-94BD-7C4DEE6067CB}" dt="2022-08-05T10:26:22.084" v="8853" actId="478"/>
          <ac:spMkLst>
            <pc:docMk/>
            <pc:sldMk cId="3846711841" sldId="327"/>
            <ac:spMk id="46" creationId="{E088C122-68BF-970C-02BE-38C032085B85}"/>
          </ac:spMkLst>
        </pc:spChg>
        <pc:spChg chg="mod">
          <ac:chgData name="신지은" userId="16be5d63-04f5-4c51-86fd-866ee62d74d5" providerId="ADAL" clId="{B5A7DAA8-DF78-46E9-94BD-7C4DEE6067CB}" dt="2022-08-07T05:24:06.686" v="25253" actId="115"/>
          <ac:spMkLst>
            <pc:docMk/>
            <pc:sldMk cId="3846711841" sldId="327"/>
            <ac:spMk id="57" creationId="{DC383D77-3EDC-0E93-8D05-C40A7B7ED5B5}"/>
          </ac:spMkLst>
        </pc:spChg>
        <pc:spChg chg="del mod">
          <ac:chgData name="신지은" userId="16be5d63-04f5-4c51-86fd-866ee62d74d5" providerId="ADAL" clId="{B5A7DAA8-DF78-46E9-94BD-7C4DEE6067CB}" dt="2022-08-05T10:26:22.084" v="8853" actId="478"/>
          <ac:spMkLst>
            <pc:docMk/>
            <pc:sldMk cId="3846711841" sldId="327"/>
            <ac:spMk id="58" creationId="{639CAD22-6A66-AE9C-A926-35913078F7AD}"/>
          </ac:spMkLst>
        </pc:spChg>
        <pc:spChg chg="del">
          <ac:chgData name="신지은" userId="16be5d63-04f5-4c51-86fd-866ee62d74d5" providerId="ADAL" clId="{B5A7DAA8-DF78-46E9-94BD-7C4DEE6067CB}" dt="2022-08-05T10:26:22.084" v="8853" actId="478"/>
          <ac:spMkLst>
            <pc:docMk/>
            <pc:sldMk cId="3846711841" sldId="327"/>
            <ac:spMk id="59" creationId="{D6E3412D-715E-982C-0F84-26B04C2D39A5}"/>
          </ac:spMkLst>
        </pc:spChg>
        <pc:spChg chg="del">
          <ac:chgData name="신지은" userId="16be5d63-04f5-4c51-86fd-866ee62d74d5" providerId="ADAL" clId="{B5A7DAA8-DF78-46E9-94BD-7C4DEE6067CB}" dt="2022-08-05T10:26:22.084" v="8853" actId="478"/>
          <ac:spMkLst>
            <pc:docMk/>
            <pc:sldMk cId="3846711841" sldId="327"/>
            <ac:spMk id="60" creationId="{452580FC-6DAA-9D92-1846-AD40FD11C4AA}"/>
          </ac:spMkLst>
        </pc:spChg>
        <pc:spChg chg="del">
          <ac:chgData name="신지은" userId="16be5d63-04f5-4c51-86fd-866ee62d74d5" providerId="ADAL" clId="{B5A7DAA8-DF78-46E9-94BD-7C4DEE6067CB}" dt="2022-08-05T10:26:22.084" v="8853" actId="478"/>
          <ac:spMkLst>
            <pc:docMk/>
            <pc:sldMk cId="3846711841" sldId="327"/>
            <ac:spMk id="61" creationId="{4BD45B36-23E3-3A0A-1986-DFF463916515}"/>
          </ac:spMkLst>
        </pc:spChg>
        <pc:spChg chg="del">
          <ac:chgData name="신지은" userId="16be5d63-04f5-4c51-86fd-866ee62d74d5" providerId="ADAL" clId="{B5A7DAA8-DF78-46E9-94BD-7C4DEE6067CB}" dt="2022-08-05T10:26:22.084" v="8853" actId="478"/>
          <ac:spMkLst>
            <pc:docMk/>
            <pc:sldMk cId="3846711841" sldId="327"/>
            <ac:spMk id="62" creationId="{0D1BA543-C934-AE19-D684-31A30B65874D}"/>
          </ac:spMkLst>
        </pc:spChg>
        <pc:spChg chg="del">
          <ac:chgData name="신지은" userId="16be5d63-04f5-4c51-86fd-866ee62d74d5" providerId="ADAL" clId="{B5A7DAA8-DF78-46E9-94BD-7C4DEE6067CB}" dt="2022-08-05T10:26:22.084" v="8853" actId="478"/>
          <ac:spMkLst>
            <pc:docMk/>
            <pc:sldMk cId="3846711841" sldId="327"/>
            <ac:spMk id="64" creationId="{C75F1688-EBBB-C38E-13F7-B67F96DEAB57}"/>
          </ac:spMkLst>
        </pc:spChg>
        <pc:grpChg chg="del">
          <ac:chgData name="신지은" userId="16be5d63-04f5-4c51-86fd-866ee62d74d5" providerId="ADAL" clId="{B5A7DAA8-DF78-46E9-94BD-7C4DEE6067CB}" dt="2022-08-05T10:26:22.084" v="8853" actId="478"/>
          <ac:grpSpMkLst>
            <pc:docMk/>
            <pc:sldMk cId="3846711841" sldId="327"/>
            <ac:grpSpMk id="6" creationId="{F0FAE709-F2AD-7F11-5F2D-A7FA71F04BED}"/>
          </ac:grpSpMkLst>
        </pc:grpChg>
        <pc:picChg chg="del">
          <ac:chgData name="신지은" userId="16be5d63-04f5-4c51-86fd-866ee62d74d5" providerId="ADAL" clId="{B5A7DAA8-DF78-46E9-94BD-7C4DEE6067CB}" dt="2022-08-05T10:26:22.084" v="8853" actId="478"/>
          <ac:picMkLst>
            <pc:docMk/>
            <pc:sldMk cId="3846711841" sldId="327"/>
            <ac:picMk id="63" creationId="{10ACD652-D5D6-F597-747C-6ECA080EF548}"/>
          </ac:picMkLst>
        </pc:picChg>
        <pc:picChg chg="add del mod">
          <ac:chgData name="신지은" userId="16be5d63-04f5-4c51-86fd-866ee62d74d5" providerId="ADAL" clId="{B5A7DAA8-DF78-46E9-94BD-7C4DEE6067CB}" dt="2022-08-05T10:37:50.266" v="9930" actId="478"/>
          <ac:picMkLst>
            <pc:docMk/>
            <pc:sldMk cId="3846711841" sldId="327"/>
            <ac:picMk id="1026" creationId="{47127E21-31BE-0961-E4E7-88B6A3F89F16}"/>
          </ac:picMkLst>
        </pc:picChg>
        <pc:picChg chg="add mod">
          <ac:chgData name="신지은" userId="16be5d63-04f5-4c51-86fd-866ee62d74d5" providerId="ADAL" clId="{B5A7DAA8-DF78-46E9-94BD-7C4DEE6067CB}" dt="2022-08-05T10:38:02.617" v="9933" actId="1076"/>
          <ac:picMkLst>
            <pc:docMk/>
            <pc:sldMk cId="3846711841" sldId="327"/>
            <ac:picMk id="1028" creationId="{A07581BE-C5CA-6BD3-2016-80025751A100}"/>
          </ac:picMkLst>
        </pc:picChg>
        <pc:cxnChg chg="del mod">
          <ac:chgData name="신지은" userId="16be5d63-04f5-4c51-86fd-866ee62d74d5" providerId="ADAL" clId="{B5A7DAA8-DF78-46E9-94BD-7C4DEE6067CB}" dt="2022-08-05T10:26:22.084" v="8853" actId="478"/>
          <ac:cxnSpMkLst>
            <pc:docMk/>
            <pc:sldMk cId="3846711841" sldId="327"/>
            <ac:cxnSpMk id="3" creationId="{DC480F8B-C54A-2460-4E80-A665FB8FADDF}"/>
          </ac:cxnSpMkLst>
        </pc:cxnChg>
        <pc:cxnChg chg="add mod">
          <ac:chgData name="신지은" userId="16be5d63-04f5-4c51-86fd-866ee62d74d5" providerId="ADAL" clId="{B5A7DAA8-DF78-46E9-94BD-7C4DEE6067CB}" dt="2022-08-06T15:41:55.167" v="24625"/>
          <ac:cxnSpMkLst>
            <pc:docMk/>
            <pc:sldMk cId="3846711841" sldId="327"/>
            <ac:cxnSpMk id="6" creationId="{A16A2DD9-6319-C365-2992-52A334119EC2}"/>
          </ac:cxnSpMkLst>
        </pc:cxnChg>
        <pc:cxnChg chg="del mod">
          <ac:chgData name="신지은" userId="16be5d63-04f5-4c51-86fd-866ee62d74d5" providerId="ADAL" clId="{B5A7DAA8-DF78-46E9-94BD-7C4DEE6067CB}" dt="2022-08-05T10:26:22.084" v="8853" actId="478"/>
          <ac:cxnSpMkLst>
            <pc:docMk/>
            <pc:sldMk cId="3846711841" sldId="327"/>
            <ac:cxnSpMk id="8" creationId="{A39C92DE-C0FC-6AED-CAA1-A7BBCCAB7AC5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1:55.445" v="24626"/>
        <pc:sldMkLst>
          <pc:docMk/>
          <pc:sldMk cId="1696861353" sldId="328"/>
        </pc:sldMkLst>
        <pc:spChg chg="mod">
          <ac:chgData name="신지은" userId="16be5d63-04f5-4c51-86fd-866ee62d74d5" providerId="ADAL" clId="{B5A7DAA8-DF78-46E9-94BD-7C4DEE6067CB}" dt="2022-08-05T13:06:38.894" v="10945" actId="20577"/>
          <ac:spMkLst>
            <pc:docMk/>
            <pc:sldMk cId="1696861353" sldId="328"/>
            <ac:spMk id="4" creationId="{DABEAC4C-AA27-FC6A-C1BF-466BF3E3BFD2}"/>
          </ac:spMkLst>
        </pc:spChg>
        <pc:spChg chg="add mod">
          <ac:chgData name="신지은" userId="16be5d63-04f5-4c51-86fd-866ee62d74d5" providerId="ADAL" clId="{B5A7DAA8-DF78-46E9-94BD-7C4DEE6067CB}" dt="2022-08-05T13:03:17.863" v="10805" actId="1076"/>
          <ac:spMkLst>
            <pc:docMk/>
            <pc:sldMk cId="1696861353" sldId="328"/>
            <ac:spMk id="6" creationId="{15FCCCDB-8C4D-9B18-B16D-7404B9D8EDF4}"/>
          </ac:spMkLst>
        </pc:spChg>
        <pc:spChg chg="add del mod">
          <ac:chgData name="신지은" userId="16be5d63-04f5-4c51-86fd-866ee62d74d5" providerId="ADAL" clId="{B5A7DAA8-DF78-46E9-94BD-7C4DEE6067CB}" dt="2022-08-05T12:06:04.491" v="10023" actId="478"/>
          <ac:spMkLst>
            <pc:docMk/>
            <pc:sldMk cId="1696861353" sldId="328"/>
            <ac:spMk id="7" creationId="{CF06F915-2B48-A827-B6AF-7940A038A977}"/>
          </ac:spMkLst>
        </pc:spChg>
        <pc:spChg chg="add del mod">
          <ac:chgData name="신지은" userId="16be5d63-04f5-4c51-86fd-866ee62d74d5" providerId="ADAL" clId="{B5A7DAA8-DF78-46E9-94BD-7C4DEE6067CB}" dt="2022-08-05T12:06:39.972" v="10067" actId="478"/>
          <ac:spMkLst>
            <pc:docMk/>
            <pc:sldMk cId="1696861353" sldId="328"/>
            <ac:spMk id="8" creationId="{82D8D0F4-CEBC-F402-BEE9-5F2F62979211}"/>
          </ac:spMkLst>
        </pc:spChg>
        <pc:spChg chg="add mod">
          <ac:chgData name="신지은" userId="16be5d63-04f5-4c51-86fd-866ee62d74d5" providerId="ADAL" clId="{B5A7DAA8-DF78-46E9-94BD-7C4DEE6067CB}" dt="2022-08-05T13:03:17.863" v="10805" actId="1076"/>
          <ac:spMkLst>
            <pc:docMk/>
            <pc:sldMk cId="1696861353" sldId="328"/>
            <ac:spMk id="9" creationId="{EA1A6AA4-947B-4F9B-1046-31BFEF4766A2}"/>
          </ac:spMkLst>
        </pc:spChg>
        <pc:spChg chg="add mod">
          <ac:chgData name="신지은" userId="16be5d63-04f5-4c51-86fd-866ee62d74d5" providerId="ADAL" clId="{B5A7DAA8-DF78-46E9-94BD-7C4DEE6067CB}" dt="2022-08-05T13:03:17.863" v="10805" actId="1076"/>
          <ac:spMkLst>
            <pc:docMk/>
            <pc:sldMk cId="1696861353" sldId="328"/>
            <ac:spMk id="10" creationId="{38E3E50B-C975-C86C-4369-FD5F8382BA61}"/>
          </ac:spMkLst>
        </pc:spChg>
        <pc:spChg chg="add mod">
          <ac:chgData name="신지은" userId="16be5d63-04f5-4c51-86fd-866ee62d74d5" providerId="ADAL" clId="{B5A7DAA8-DF78-46E9-94BD-7C4DEE6067CB}" dt="2022-08-05T13:03:17.863" v="10805" actId="1076"/>
          <ac:spMkLst>
            <pc:docMk/>
            <pc:sldMk cId="1696861353" sldId="328"/>
            <ac:spMk id="11" creationId="{FB059AE8-2811-D8BF-BD7F-9C4C3AF26DA4}"/>
          </ac:spMkLst>
        </pc:spChg>
        <pc:spChg chg="add mod">
          <ac:chgData name="신지은" userId="16be5d63-04f5-4c51-86fd-866ee62d74d5" providerId="ADAL" clId="{B5A7DAA8-DF78-46E9-94BD-7C4DEE6067CB}" dt="2022-08-05T13:03:17.863" v="10805" actId="1076"/>
          <ac:spMkLst>
            <pc:docMk/>
            <pc:sldMk cId="1696861353" sldId="328"/>
            <ac:spMk id="12" creationId="{C7C659B8-44CD-FD5F-1F5F-E75C0C71D462}"/>
          </ac:spMkLst>
        </pc:spChg>
        <pc:spChg chg="add mod">
          <ac:chgData name="신지은" userId="16be5d63-04f5-4c51-86fd-866ee62d74d5" providerId="ADAL" clId="{B5A7DAA8-DF78-46E9-94BD-7C4DEE6067CB}" dt="2022-08-05T13:03:17.863" v="10805" actId="1076"/>
          <ac:spMkLst>
            <pc:docMk/>
            <pc:sldMk cId="1696861353" sldId="328"/>
            <ac:spMk id="13" creationId="{05F66999-BB85-9569-CEB8-692EEB6295BD}"/>
          </ac:spMkLst>
        </pc:spChg>
        <pc:spChg chg="add del mod">
          <ac:chgData name="신지은" userId="16be5d63-04f5-4c51-86fd-866ee62d74d5" providerId="ADAL" clId="{B5A7DAA8-DF78-46E9-94BD-7C4DEE6067CB}" dt="2022-08-05T13:04:37.101" v="10810" actId="478"/>
          <ac:spMkLst>
            <pc:docMk/>
            <pc:sldMk cId="1696861353" sldId="328"/>
            <ac:spMk id="31" creationId="{9906F707-282B-EFAE-E5F7-12DE88CFAC35}"/>
          </ac:spMkLst>
        </pc:spChg>
        <pc:spChg chg="mod">
          <ac:chgData name="신지은" userId="16be5d63-04f5-4c51-86fd-866ee62d74d5" providerId="ADAL" clId="{B5A7DAA8-DF78-46E9-94BD-7C4DEE6067CB}" dt="2022-08-05T11:54:53.369" v="9965" actId="20577"/>
          <ac:spMkLst>
            <pc:docMk/>
            <pc:sldMk cId="1696861353" sldId="328"/>
            <ac:spMk id="57" creationId="{DC383D77-3EDC-0E93-8D05-C40A7B7ED5B5}"/>
          </ac:spMkLst>
        </pc:spChg>
        <pc:spChg chg="add del mod">
          <ac:chgData name="신지은" userId="16be5d63-04f5-4c51-86fd-866ee62d74d5" providerId="ADAL" clId="{B5A7DAA8-DF78-46E9-94BD-7C4DEE6067CB}" dt="2022-08-05T13:04:37.101" v="10810" actId="478"/>
          <ac:spMkLst>
            <pc:docMk/>
            <pc:sldMk cId="1696861353" sldId="328"/>
            <ac:spMk id="60" creationId="{F64F8A42-3D33-687F-8D03-382E4F74B009}"/>
          </ac:spMkLst>
        </pc:spChg>
        <pc:spChg chg="add del mod">
          <ac:chgData name="신지은" userId="16be5d63-04f5-4c51-86fd-866ee62d74d5" providerId="ADAL" clId="{B5A7DAA8-DF78-46E9-94BD-7C4DEE6067CB}" dt="2022-08-05T13:04:37.101" v="10810" actId="478"/>
          <ac:spMkLst>
            <pc:docMk/>
            <pc:sldMk cId="1696861353" sldId="328"/>
            <ac:spMk id="61" creationId="{CA96689F-1DBF-732F-D187-C6225C0699C1}"/>
          </ac:spMkLst>
        </pc:spChg>
        <pc:spChg chg="add del mod">
          <ac:chgData name="신지은" userId="16be5d63-04f5-4c51-86fd-866ee62d74d5" providerId="ADAL" clId="{B5A7DAA8-DF78-46E9-94BD-7C4DEE6067CB}" dt="2022-08-05T13:04:37.101" v="10810" actId="478"/>
          <ac:spMkLst>
            <pc:docMk/>
            <pc:sldMk cId="1696861353" sldId="328"/>
            <ac:spMk id="62" creationId="{882DF835-C187-7876-5C84-4B68A61E8852}"/>
          </ac:spMkLst>
        </pc:spChg>
        <pc:spChg chg="add del mod">
          <ac:chgData name="신지은" userId="16be5d63-04f5-4c51-86fd-866ee62d74d5" providerId="ADAL" clId="{B5A7DAA8-DF78-46E9-94BD-7C4DEE6067CB}" dt="2022-08-05T13:04:37.101" v="10810" actId="478"/>
          <ac:spMkLst>
            <pc:docMk/>
            <pc:sldMk cId="1696861353" sldId="328"/>
            <ac:spMk id="63" creationId="{5ADA82F2-6AFC-5FD2-5FEA-426AA060C3D1}"/>
          </ac:spMkLst>
        </pc:spChg>
        <pc:spChg chg="add del mod">
          <ac:chgData name="신지은" userId="16be5d63-04f5-4c51-86fd-866ee62d74d5" providerId="ADAL" clId="{B5A7DAA8-DF78-46E9-94BD-7C4DEE6067CB}" dt="2022-08-05T13:04:37.101" v="10810" actId="478"/>
          <ac:spMkLst>
            <pc:docMk/>
            <pc:sldMk cId="1696861353" sldId="328"/>
            <ac:spMk id="64" creationId="{C422016B-4291-86EE-7277-0A57332E25DF}"/>
          </ac:spMkLst>
        </pc:spChg>
        <pc:picChg chg="del">
          <ac:chgData name="신지은" userId="16be5d63-04f5-4c51-86fd-866ee62d74d5" providerId="ADAL" clId="{B5A7DAA8-DF78-46E9-94BD-7C4DEE6067CB}" dt="2022-08-05T11:52:21.898" v="9958" actId="478"/>
          <ac:picMkLst>
            <pc:docMk/>
            <pc:sldMk cId="1696861353" sldId="328"/>
            <ac:picMk id="1028" creationId="{A07581BE-C5CA-6BD3-2016-80025751A100}"/>
          </ac:picMkLst>
        </pc:picChg>
        <pc:cxnChg chg="add mod">
          <ac:chgData name="신지은" userId="16be5d63-04f5-4c51-86fd-866ee62d74d5" providerId="ADAL" clId="{B5A7DAA8-DF78-46E9-94BD-7C4DEE6067CB}" dt="2022-08-05T13:03:17.863" v="10805" actId="1076"/>
          <ac:cxnSpMkLst>
            <pc:docMk/>
            <pc:sldMk cId="1696861353" sldId="328"/>
            <ac:cxnSpMk id="3" creationId="{8C053E36-A867-7CBC-7F55-5AD80415B41B}"/>
          </ac:cxnSpMkLst>
        </pc:cxnChg>
        <pc:cxnChg chg="add mod">
          <ac:chgData name="신지은" userId="16be5d63-04f5-4c51-86fd-866ee62d74d5" providerId="ADAL" clId="{B5A7DAA8-DF78-46E9-94BD-7C4DEE6067CB}" dt="2022-08-06T15:41:55.445" v="24626"/>
          <ac:cxnSpMkLst>
            <pc:docMk/>
            <pc:sldMk cId="1696861353" sldId="328"/>
            <ac:cxnSpMk id="15" creationId="{8200AA46-BDAD-C238-0EBA-425B2EDB4341}"/>
          </ac:cxnSpMkLst>
        </pc:cxnChg>
        <pc:cxnChg chg="add mod">
          <ac:chgData name="신지은" userId="16be5d63-04f5-4c51-86fd-866ee62d74d5" providerId="ADAL" clId="{B5A7DAA8-DF78-46E9-94BD-7C4DEE6067CB}" dt="2022-08-05T13:03:17.863" v="10805" actId="1076"/>
          <ac:cxnSpMkLst>
            <pc:docMk/>
            <pc:sldMk cId="1696861353" sldId="328"/>
            <ac:cxnSpMk id="16" creationId="{8962DA3B-84C3-2BB7-A22F-CADEF3A20FA8}"/>
          </ac:cxnSpMkLst>
        </pc:cxnChg>
        <pc:cxnChg chg="add mod">
          <ac:chgData name="신지은" userId="16be5d63-04f5-4c51-86fd-866ee62d74d5" providerId="ADAL" clId="{B5A7DAA8-DF78-46E9-94BD-7C4DEE6067CB}" dt="2022-08-05T13:03:17.863" v="10805" actId="1076"/>
          <ac:cxnSpMkLst>
            <pc:docMk/>
            <pc:sldMk cId="1696861353" sldId="328"/>
            <ac:cxnSpMk id="19" creationId="{8B19EBA5-E7EC-D9D3-B005-5F624455B966}"/>
          </ac:cxnSpMkLst>
        </pc:cxnChg>
        <pc:cxnChg chg="add mod">
          <ac:chgData name="신지은" userId="16be5d63-04f5-4c51-86fd-866ee62d74d5" providerId="ADAL" clId="{B5A7DAA8-DF78-46E9-94BD-7C4DEE6067CB}" dt="2022-08-05T12:38:25.895" v="10284" actId="571"/>
          <ac:cxnSpMkLst>
            <pc:docMk/>
            <pc:sldMk cId="1696861353" sldId="328"/>
            <ac:cxnSpMk id="22" creationId="{7A8D7590-0F16-F369-1E5A-8964A13E59A9}"/>
          </ac:cxnSpMkLst>
        </pc:cxnChg>
        <pc:cxnChg chg="add mod">
          <ac:chgData name="신지은" userId="16be5d63-04f5-4c51-86fd-866ee62d74d5" providerId="ADAL" clId="{B5A7DAA8-DF78-46E9-94BD-7C4DEE6067CB}" dt="2022-08-05T12:38:25.895" v="10284" actId="571"/>
          <ac:cxnSpMkLst>
            <pc:docMk/>
            <pc:sldMk cId="1696861353" sldId="328"/>
            <ac:cxnSpMk id="23" creationId="{0C8236EC-B489-E50D-0522-08CCB71DF6C0}"/>
          </ac:cxnSpMkLst>
        </pc:cxnChg>
        <pc:cxnChg chg="add mod">
          <ac:chgData name="신지은" userId="16be5d63-04f5-4c51-86fd-866ee62d74d5" providerId="ADAL" clId="{B5A7DAA8-DF78-46E9-94BD-7C4DEE6067CB}" dt="2022-08-05T13:03:17.863" v="10805" actId="1076"/>
          <ac:cxnSpMkLst>
            <pc:docMk/>
            <pc:sldMk cId="1696861353" sldId="328"/>
            <ac:cxnSpMk id="24" creationId="{A97B9F03-61D8-3F5D-11F2-125109D3C318}"/>
          </ac:cxnSpMkLst>
        </pc:cxnChg>
      </pc:sldChg>
      <pc:sldChg chg="new del">
        <pc:chgData name="신지은" userId="16be5d63-04f5-4c51-86fd-866ee62d74d5" providerId="ADAL" clId="{B5A7DAA8-DF78-46E9-94BD-7C4DEE6067CB}" dt="2022-08-05T13:05:04.601" v="10811" actId="47"/>
        <pc:sldMkLst>
          <pc:docMk/>
          <pc:sldMk cId="102395714" sldId="329"/>
        </pc:sldMkLst>
      </pc:sldChg>
      <pc:sldChg chg="new del">
        <pc:chgData name="신지은" userId="16be5d63-04f5-4c51-86fd-866ee62d74d5" providerId="ADAL" clId="{B5A7DAA8-DF78-46E9-94BD-7C4DEE6067CB}" dt="2022-08-05T13:05:04.601" v="10811" actId="47"/>
        <pc:sldMkLst>
          <pc:docMk/>
          <pc:sldMk cId="3263593383" sldId="330"/>
        </pc:sldMkLst>
      </pc:sldChg>
      <pc:sldChg chg="addSp modSp add mod">
        <pc:chgData name="신지은" userId="16be5d63-04f5-4c51-86fd-866ee62d74d5" providerId="ADAL" clId="{B5A7DAA8-DF78-46E9-94BD-7C4DEE6067CB}" dt="2022-08-06T15:41:55.842" v="24627"/>
        <pc:sldMkLst>
          <pc:docMk/>
          <pc:sldMk cId="2073175513" sldId="331"/>
        </pc:sldMkLst>
        <pc:spChg chg="mod">
          <ac:chgData name="신지은" userId="16be5d63-04f5-4c51-86fd-866ee62d74d5" providerId="ADAL" clId="{B5A7DAA8-DF78-46E9-94BD-7C4DEE6067CB}" dt="2022-08-05T13:07:41.189" v="10946"/>
          <ac:spMkLst>
            <pc:docMk/>
            <pc:sldMk cId="2073175513" sldId="331"/>
            <ac:spMk id="4" creationId="{DABEAC4C-AA27-FC6A-C1BF-466BF3E3BFD2}"/>
          </ac:spMkLst>
        </pc:spChg>
        <pc:cxnChg chg="add mod">
          <ac:chgData name="신지은" userId="16be5d63-04f5-4c51-86fd-866ee62d74d5" providerId="ADAL" clId="{B5A7DAA8-DF78-46E9-94BD-7C4DEE6067CB}" dt="2022-08-06T15:41:55.842" v="24627"/>
          <ac:cxnSpMkLst>
            <pc:docMk/>
            <pc:sldMk cId="2073175513" sldId="331"/>
            <ac:cxnSpMk id="21" creationId="{965420E5-3A24-8582-3A7D-D92A40464A83}"/>
          </ac:cxnSpMkLst>
        </pc:cxnChg>
      </pc:sldChg>
      <pc:sldChg chg="addSp delSp modSp add del mod">
        <pc:chgData name="신지은" userId="16be5d63-04f5-4c51-86fd-866ee62d74d5" providerId="ADAL" clId="{B5A7DAA8-DF78-46E9-94BD-7C4DEE6067CB}" dt="2022-08-05T13:22:59.368" v="11817" actId="47"/>
        <pc:sldMkLst>
          <pc:docMk/>
          <pc:sldMk cId="639001679" sldId="332"/>
        </pc:sldMkLst>
        <pc:spChg chg="del">
          <ac:chgData name="신지은" userId="16be5d63-04f5-4c51-86fd-866ee62d74d5" providerId="ADAL" clId="{B5A7DAA8-DF78-46E9-94BD-7C4DEE6067CB}" dt="2022-08-05T13:05:08.413" v="10813" actId="478"/>
          <ac:spMkLst>
            <pc:docMk/>
            <pc:sldMk cId="639001679" sldId="332"/>
            <ac:spMk id="6" creationId="{15FCCCDB-8C4D-9B18-B16D-7404B9D8EDF4}"/>
          </ac:spMkLst>
        </pc:spChg>
        <pc:spChg chg="del">
          <ac:chgData name="신지은" userId="16be5d63-04f5-4c51-86fd-866ee62d74d5" providerId="ADAL" clId="{B5A7DAA8-DF78-46E9-94BD-7C4DEE6067CB}" dt="2022-08-05T13:05:08.413" v="10813" actId="478"/>
          <ac:spMkLst>
            <pc:docMk/>
            <pc:sldMk cId="639001679" sldId="332"/>
            <ac:spMk id="9" creationId="{EA1A6AA4-947B-4F9B-1046-31BFEF4766A2}"/>
          </ac:spMkLst>
        </pc:spChg>
        <pc:spChg chg="del">
          <ac:chgData name="신지은" userId="16be5d63-04f5-4c51-86fd-866ee62d74d5" providerId="ADAL" clId="{B5A7DAA8-DF78-46E9-94BD-7C4DEE6067CB}" dt="2022-08-05T13:05:08.413" v="10813" actId="478"/>
          <ac:spMkLst>
            <pc:docMk/>
            <pc:sldMk cId="639001679" sldId="332"/>
            <ac:spMk id="10" creationId="{38E3E50B-C975-C86C-4369-FD5F8382BA61}"/>
          </ac:spMkLst>
        </pc:spChg>
        <pc:spChg chg="del">
          <ac:chgData name="신지은" userId="16be5d63-04f5-4c51-86fd-866ee62d74d5" providerId="ADAL" clId="{B5A7DAA8-DF78-46E9-94BD-7C4DEE6067CB}" dt="2022-08-05T13:05:08.413" v="10813" actId="478"/>
          <ac:spMkLst>
            <pc:docMk/>
            <pc:sldMk cId="639001679" sldId="332"/>
            <ac:spMk id="11" creationId="{FB059AE8-2811-D8BF-BD7F-9C4C3AF26DA4}"/>
          </ac:spMkLst>
        </pc:spChg>
        <pc:spChg chg="del">
          <ac:chgData name="신지은" userId="16be5d63-04f5-4c51-86fd-866ee62d74d5" providerId="ADAL" clId="{B5A7DAA8-DF78-46E9-94BD-7C4DEE6067CB}" dt="2022-08-05T13:05:08.413" v="10813" actId="478"/>
          <ac:spMkLst>
            <pc:docMk/>
            <pc:sldMk cId="639001679" sldId="332"/>
            <ac:spMk id="12" creationId="{C7C659B8-44CD-FD5F-1F5F-E75C0C71D462}"/>
          </ac:spMkLst>
        </pc:spChg>
        <pc:spChg chg="del">
          <ac:chgData name="신지은" userId="16be5d63-04f5-4c51-86fd-866ee62d74d5" providerId="ADAL" clId="{B5A7DAA8-DF78-46E9-94BD-7C4DEE6067CB}" dt="2022-08-05T13:05:08.413" v="10813" actId="478"/>
          <ac:spMkLst>
            <pc:docMk/>
            <pc:sldMk cId="639001679" sldId="332"/>
            <ac:spMk id="13" creationId="{05F66999-BB85-9569-CEB8-692EEB6295BD}"/>
          </ac:spMkLst>
        </pc:spChg>
        <pc:spChg chg="add mod ord">
          <ac:chgData name="신지은" userId="16be5d63-04f5-4c51-86fd-866ee62d74d5" providerId="ADAL" clId="{B5A7DAA8-DF78-46E9-94BD-7C4DEE6067CB}" dt="2022-08-05T13:09:45.220" v="10985" actId="1037"/>
          <ac:spMkLst>
            <pc:docMk/>
            <pc:sldMk cId="639001679" sldId="332"/>
            <ac:spMk id="21" creationId="{B3089A8F-0F06-7014-0FE8-865580C9B52D}"/>
          </ac:spMkLst>
        </pc:spChg>
        <pc:spChg chg="del">
          <ac:chgData name="신지은" userId="16be5d63-04f5-4c51-86fd-866ee62d74d5" providerId="ADAL" clId="{B5A7DAA8-DF78-46E9-94BD-7C4DEE6067CB}" dt="2022-08-05T13:05:08.413" v="10813" actId="478"/>
          <ac:spMkLst>
            <pc:docMk/>
            <pc:sldMk cId="639001679" sldId="332"/>
            <ac:spMk id="31" creationId="{9906F707-282B-EFAE-E5F7-12DE88CFAC35}"/>
          </ac:spMkLst>
        </pc:spChg>
        <pc:spChg chg="mod">
          <ac:chgData name="신지은" userId="16be5d63-04f5-4c51-86fd-866ee62d74d5" providerId="ADAL" clId="{B5A7DAA8-DF78-46E9-94BD-7C4DEE6067CB}" dt="2022-08-05T13:22:24.104" v="11808" actId="115"/>
          <ac:spMkLst>
            <pc:docMk/>
            <pc:sldMk cId="639001679" sldId="332"/>
            <ac:spMk id="57" creationId="{DC383D77-3EDC-0E93-8D05-C40A7B7ED5B5}"/>
          </ac:spMkLst>
        </pc:spChg>
        <pc:spChg chg="del">
          <ac:chgData name="신지은" userId="16be5d63-04f5-4c51-86fd-866ee62d74d5" providerId="ADAL" clId="{B5A7DAA8-DF78-46E9-94BD-7C4DEE6067CB}" dt="2022-08-05T13:05:08.413" v="10813" actId="478"/>
          <ac:spMkLst>
            <pc:docMk/>
            <pc:sldMk cId="639001679" sldId="332"/>
            <ac:spMk id="60" creationId="{F64F8A42-3D33-687F-8D03-382E4F74B009}"/>
          </ac:spMkLst>
        </pc:spChg>
        <pc:spChg chg="del">
          <ac:chgData name="신지은" userId="16be5d63-04f5-4c51-86fd-866ee62d74d5" providerId="ADAL" clId="{B5A7DAA8-DF78-46E9-94BD-7C4DEE6067CB}" dt="2022-08-05T13:05:08.413" v="10813" actId="478"/>
          <ac:spMkLst>
            <pc:docMk/>
            <pc:sldMk cId="639001679" sldId="332"/>
            <ac:spMk id="61" creationId="{CA96689F-1DBF-732F-D187-C6225C0699C1}"/>
          </ac:spMkLst>
        </pc:spChg>
        <pc:spChg chg="del">
          <ac:chgData name="신지은" userId="16be5d63-04f5-4c51-86fd-866ee62d74d5" providerId="ADAL" clId="{B5A7DAA8-DF78-46E9-94BD-7C4DEE6067CB}" dt="2022-08-05T13:05:08.413" v="10813" actId="478"/>
          <ac:spMkLst>
            <pc:docMk/>
            <pc:sldMk cId="639001679" sldId="332"/>
            <ac:spMk id="62" creationId="{882DF835-C187-7876-5C84-4B68A61E8852}"/>
          </ac:spMkLst>
        </pc:spChg>
        <pc:spChg chg="del">
          <ac:chgData name="신지은" userId="16be5d63-04f5-4c51-86fd-866ee62d74d5" providerId="ADAL" clId="{B5A7DAA8-DF78-46E9-94BD-7C4DEE6067CB}" dt="2022-08-05T13:05:08.413" v="10813" actId="478"/>
          <ac:spMkLst>
            <pc:docMk/>
            <pc:sldMk cId="639001679" sldId="332"/>
            <ac:spMk id="63" creationId="{5ADA82F2-6AFC-5FD2-5FEA-426AA060C3D1}"/>
          </ac:spMkLst>
        </pc:spChg>
        <pc:spChg chg="del">
          <ac:chgData name="신지은" userId="16be5d63-04f5-4c51-86fd-866ee62d74d5" providerId="ADAL" clId="{B5A7DAA8-DF78-46E9-94BD-7C4DEE6067CB}" dt="2022-08-05T13:05:08.413" v="10813" actId="478"/>
          <ac:spMkLst>
            <pc:docMk/>
            <pc:sldMk cId="639001679" sldId="332"/>
            <ac:spMk id="64" creationId="{C422016B-4291-86EE-7277-0A57332E25DF}"/>
          </ac:spMkLst>
        </pc:spChg>
        <pc:cxnChg chg="del mod">
          <ac:chgData name="신지은" userId="16be5d63-04f5-4c51-86fd-866ee62d74d5" providerId="ADAL" clId="{B5A7DAA8-DF78-46E9-94BD-7C4DEE6067CB}" dt="2022-08-05T13:05:08.413" v="10813" actId="478"/>
          <ac:cxnSpMkLst>
            <pc:docMk/>
            <pc:sldMk cId="639001679" sldId="332"/>
            <ac:cxnSpMk id="3" creationId="{8C053E36-A867-7CBC-7F55-5AD80415B41B}"/>
          </ac:cxnSpMkLst>
        </pc:cxnChg>
        <pc:cxnChg chg="del mod">
          <ac:chgData name="신지은" userId="16be5d63-04f5-4c51-86fd-866ee62d74d5" providerId="ADAL" clId="{B5A7DAA8-DF78-46E9-94BD-7C4DEE6067CB}" dt="2022-08-05T13:05:08.413" v="10813" actId="478"/>
          <ac:cxnSpMkLst>
            <pc:docMk/>
            <pc:sldMk cId="639001679" sldId="332"/>
            <ac:cxnSpMk id="16" creationId="{8962DA3B-84C3-2BB7-A22F-CADEF3A20FA8}"/>
          </ac:cxnSpMkLst>
        </pc:cxnChg>
        <pc:cxnChg chg="del mod">
          <ac:chgData name="신지은" userId="16be5d63-04f5-4c51-86fd-866ee62d74d5" providerId="ADAL" clId="{B5A7DAA8-DF78-46E9-94BD-7C4DEE6067CB}" dt="2022-08-05T13:05:08.413" v="10813" actId="478"/>
          <ac:cxnSpMkLst>
            <pc:docMk/>
            <pc:sldMk cId="639001679" sldId="332"/>
            <ac:cxnSpMk id="19" creationId="{8B19EBA5-E7EC-D9D3-B005-5F624455B966}"/>
          </ac:cxnSpMkLst>
        </pc:cxnChg>
        <pc:cxnChg chg="del mod">
          <ac:chgData name="신지은" userId="16be5d63-04f5-4c51-86fd-866ee62d74d5" providerId="ADAL" clId="{B5A7DAA8-DF78-46E9-94BD-7C4DEE6067CB}" dt="2022-08-05T13:05:08.413" v="10813" actId="478"/>
          <ac:cxnSpMkLst>
            <pc:docMk/>
            <pc:sldMk cId="639001679" sldId="332"/>
            <ac:cxnSpMk id="24" creationId="{A97B9F03-61D8-3F5D-11F2-125109D3C318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1:56.199" v="24628"/>
        <pc:sldMkLst>
          <pc:docMk/>
          <pc:sldMk cId="928590335" sldId="333"/>
        </pc:sldMkLst>
        <pc:spChg chg="add del mod">
          <ac:chgData name="신지은" userId="16be5d63-04f5-4c51-86fd-866ee62d74d5" providerId="ADAL" clId="{B5A7DAA8-DF78-46E9-94BD-7C4DEE6067CB}" dt="2022-08-06T05:14:00.049" v="23659" actId="478"/>
          <ac:spMkLst>
            <pc:docMk/>
            <pc:sldMk cId="928590335" sldId="333"/>
            <ac:spMk id="3" creationId="{960A1AB1-FE2E-B285-E28F-A606B35B1572}"/>
          </ac:spMkLst>
        </pc:spChg>
        <pc:spChg chg="del">
          <ac:chgData name="신지은" userId="16be5d63-04f5-4c51-86fd-866ee62d74d5" providerId="ADAL" clId="{B5A7DAA8-DF78-46E9-94BD-7C4DEE6067CB}" dt="2022-08-06T05:13:53.823" v="23656" actId="478"/>
          <ac:spMkLst>
            <pc:docMk/>
            <pc:sldMk cId="928590335" sldId="333"/>
            <ac:spMk id="4" creationId="{DABEAC4C-AA27-FC6A-C1BF-466BF3E3BFD2}"/>
          </ac:spMkLst>
        </pc:spChg>
        <pc:spChg chg="add del mod">
          <ac:chgData name="신지은" userId="16be5d63-04f5-4c51-86fd-866ee62d74d5" providerId="ADAL" clId="{B5A7DAA8-DF78-46E9-94BD-7C4DEE6067CB}" dt="2022-08-06T05:13:54.955" v="23658"/>
          <ac:spMkLst>
            <pc:docMk/>
            <pc:sldMk cId="928590335" sldId="333"/>
            <ac:spMk id="8" creationId="{5DB96E65-B2F7-1C0E-6926-6DF48FACA3CD}"/>
          </ac:spMkLst>
        </pc:spChg>
        <pc:spChg chg="add mod">
          <ac:chgData name="신지은" userId="16be5d63-04f5-4c51-86fd-866ee62d74d5" providerId="ADAL" clId="{B5A7DAA8-DF78-46E9-94BD-7C4DEE6067CB}" dt="2022-08-06T05:14:39.965" v="23685" actId="20577"/>
          <ac:spMkLst>
            <pc:docMk/>
            <pc:sldMk cId="928590335" sldId="333"/>
            <ac:spMk id="9" creationId="{EB1C9A26-34AA-EA9D-12F1-F822A1AFC224}"/>
          </ac:spMkLst>
        </pc:spChg>
        <pc:spChg chg="add mod">
          <ac:chgData name="신지은" userId="16be5d63-04f5-4c51-86fd-866ee62d74d5" providerId="ADAL" clId="{B5A7DAA8-DF78-46E9-94BD-7C4DEE6067CB}" dt="2022-08-06T05:14:08.752" v="23661" actId="1076"/>
          <ac:spMkLst>
            <pc:docMk/>
            <pc:sldMk cId="928590335" sldId="333"/>
            <ac:spMk id="10" creationId="{23DD9F81-F9F5-A99D-4BD4-BDFD4131E2B5}"/>
          </ac:spMkLst>
        </pc:spChg>
        <pc:spChg chg="mod">
          <ac:chgData name="신지은" userId="16be5d63-04f5-4c51-86fd-866ee62d74d5" providerId="ADAL" clId="{B5A7DAA8-DF78-46E9-94BD-7C4DEE6067CB}" dt="2022-08-05T15:28:59.313" v="17057" actId="2710"/>
          <ac:spMkLst>
            <pc:docMk/>
            <pc:sldMk cId="928590335" sldId="333"/>
            <ac:spMk id="57" creationId="{DC383D77-3EDC-0E93-8D05-C40A7B7ED5B5}"/>
          </ac:spMkLst>
        </pc:spChg>
        <pc:cxnChg chg="add mod">
          <ac:chgData name="신지은" userId="16be5d63-04f5-4c51-86fd-866ee62d74d5" providerId="ADAL" clId="{B5A7DAA8-DF78-46E9-94BD-7C4DEE6067CB}" dt="2022-08-06T15:41:56.199" v="24628"/>
          <ac:cxnSpMkLst>
            <pc:docMk/>
            <pc:sldMk cId="928590335" sldId="333"/>
            <ac:cxnSpMk id="7" creationId="{7919D60E-823E-1A52-99D8-15AFD7981AF8}"/>
          </ac:cxnSpMkLst>
        </pc:cxnChg>
      </pc:sldChg>
      <pc:sldChg chg="modSp add del mod">
        <pc:chgData name="신지은" userId="16be5d63-04f5-4c51-86fd-866ee62d74d5" providerId="ADAL" clId="{B5A7DAA8-DF78-46E9-94BD-7C4DEE6067CB}" dt="2022-08-05T15:30:02.676" v="17059" actId="47"/>
        <pc:sldMkLst>
          <pc:docMk/>
          <pc:sldMk cId="1629882749" sldId="334"/>
        </pc:sldMkLst>
        <pc:spChg chg="mod">
          <ac:chgData name="신지은" userId="16be5d63-04f5-4c51-86fd-866ee62d74d5" providerId="ADAL" clId="{B5A7DAA8-DF78-46E9-94BD-7C4DEE6067CB}" dt="2022-08-05T14:33:20.514" v="15170" actId="20577"/>
          <ac:spMkLst>
            <pc:docMk/>
            <pc:sldMk cId="1629882749" sldId="334"/>
            <ac:spMk id="57" creationId="{DC383D77-3EDC-0E93-8D05-C40A7B7ED5B5}"/>
          </ac:spMkLst>
        </pc:spChg>
      </pc:sldChg>
      <pc:sldChg chg="add del">
        <pc:chgData name="신지은" userId="16be5d63-04f5-4c51-86fd-866ee62d74d5" providerId="ADAL" clId="{B5A7DAA8-DF78-46E9-94BD-7C4DEE6067CB}" dt="2022-08-05T13:26:04.323" v="12256" actId="47"/>
        <pc:sldMkLst>
          <pc:docMk/>
          <pc:sldMk cId="1357560990" sldId="335"/>
        </pc:sldMkLst>
      </pc:sldChg>
      <pc:sldChg chg="add del">
        <pc:chgData name="신지은" userId="16be5d63-04f5-4c51-86fd-866ee62d74d5" providerId="ADAL" clId="{B5A7DAA8-DF78-46E9-94BD-7C4DEE6067CB}" dt="2022-08-05T13:31:44.823" v="12822" actId="47"/>
        <pc:sldMkLst>
          <pc:docMk/>
          <pc:sldMk cId="1689728484" sldId="336"/>
        </pc:sldMkLst>
      </pc:sldChg>
      <pc:sldChg chg="modSp add del mod">
        <pc:chgData name="신지은" userId="16be5d63-04f5-4c51-86fd-866ee62d74d5" providerId="ADAL" clId="{B5A7DAA8-DF78-46E9-94BD-7C4DEE6067CB}" dt="2022-08-05T13:31:29.655" v="12820" actId="47"/>
        <pc:sldMkLst>
          <pc:docMk/>
          <pc:sldMk cId="384125504" sldId="337"/>
        </pc:sldMkLst>
        <pc:spChg chg="mod">
          <ac:chgData name="신지은" userId="16be5d63-04f5-4c51-86fd-866ee62d74d5" providerId="ADAL" clId="{B5A7DAA8-DF78-46E9-94BD-7C4DEE6067CB}" dt="2022-08-05T13:31:11.675" v="12819" actId="20577"/>
          <ac:spMkLst>
            <pc:docMk/>
            <pc:sldMk cId="384125504" sldId="337"/>
            <ac:spMk id="57" creationId="{DC383D77-3EDC-0E93-8D05-C40A7B7ED5B5}"/>
          </ac:spMkLst>
        </pc:spChg>
      </pc:sldChg>
      <pc:sldChg chg="addSp delSp modSp add mod">
        <pc:chgData name="신지은" userId="16be5d63-04f5-4c51-86fd-866ee62d74d5" providerId="ADAL" clId="{B5A7DAA8-DF78-46E9-94BD-7C4DEE6067CB}" dt="2022-08-06T15:41:57.792" v="24630"/>
        <pc:sldMkLst>
          <pc:docMk/>
          <pc:sldMk cId="1710748608" sldId="337"/>
        </pc:sldMkLst>
        <pc:spChg chg="mod">
          <ac:chgData name="신지은" userId="16be5d63-04f5-4c51-86fd-866ee62d74d5" providerId="ADAL" clId="{B5A7DAA8-DF78-46E9-94BD-7C4DEE6067CB}" dt="2022-08-06T05:14:38.939" v="23684" actId="20577"/>
          <ac:spMkLst>
            <pc:docMk/>
            <pc:sldMk cId="1710748608" sldId="337"/>
            <ac:spMk id="4" creationId="{DABEAC4C-AA27-FC6A-C1BF-466BF3E3BFD2}"/>
          </ac:spMkLst>
        </pc:spChg>
        <pc:spChg chg="add del mod">
          <ac:chgData name="신지은" userId="16be5d63-04f5-4c51-86fd-866ee62d74d5" providerId="ADAL" clId="{B5A7DAA8-DF78-46E9-94BD-7C4DEE6067CB}" dt="2022-08-05T13:48:51.189" v="14380" actId="478"/>
          <ac:spMkLst>
            <pc:docMk/>
            <pc:sldMk cId="1710748608" sldId="337"/>
            <ac:spMk id="7" creationId="{5B3DAD4D-1C6A-C9C6-609C-7201F62E2D29}"/>
          </ac:spMkLst>
        </pc:spChg>
        <pc:spChg chg="mod">
          <ac:chgData name="신지은" userId="16be5d63-04f5-4c51-86fd-866ee62d74d5" providerId="ADAL" clId="{B5A7DAA8-DF78-46E9-94BD-7C4DEE6067CB}" dt="2022-08-05T13:37:03.365" v="13656" actId="14100"/>
          <ac:spMkLst>
            <pc:docMk/>
            <pc:sldMk cId="1710748608" sldId="337"/>
            <ac:spMk id="21" creationId="{B3089A8F-0F06-7014-0FE8-865580C9B52D}"/>
          </ac:spMkLst>
        </pc:spChg>
        <pc:spChg chg="mod">
          <ac:chgData name="신지은" userId="16be5d63-04f5-4c51-86fd-866ee62d74d5" providerId="ADAL" clId="{B5A7DAA8-DF78-46E9-94BD-7C4DEE6067CB}" dt="2022-08-05T14:15:55.473" v="14540" actId="20577"/>
          <ac:spMkLst>
            <pc:docMk/>
            <pc:sldMk cId="1710748608" sldId="337"/>
            <ac:spMk id="57" creationId="{DC383D77-3EDC-0E93-8D05-C40A7B7ED5B5}"/>
          </ac:spMkLst>
        </pc:spChg>
        <pc:cxnChg chg="add mod">
          <ac:chgData name="신지은" userId="16be5d63-04f5-4c51-86fd-866ee62d74d5" providerId="ADAL" clId="{B5A7DAA8-DF78-46E9-94BD-7C4DEE6067CB}" dt="2022-08-06T15:41:57.792" v="24630"/>
          <ac:cxnSpMkLst>
            <pc:docMk/>
            <pc:sldMk cId="1710748608" sldId="337"/>
            <ac:cxnSpMk id="6" creationId="{968C5D6E-DECA-5E2C-6A03-7FBE136655D6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2:01.393" v="24632"/>
        <pc:sldMkLst>
          <pc:docMk/>
          <pc:sldMk cId="284298388" sldId="338"/>
        </pc:sldMkLst>
        <pc:spChg chg="mod">
          <ac:chgData name="신지은" userId="16be5d63-04f5-4c51-86fd-866ee62d74d5" providerId="ADAL" clId="{B5A7DAA8-DF78-46E9-94BD-7C4DEE6067CB}" dt="2022-08-06T05:14:51.890" v="23691"/>
          <ac:spMkLst>
            <pc:docMk/>
            <pc:sldMk cId="284298388" sldId="338"/>
            <ac:spMk id="4" creationId="{DABEAC4C-AA27-FC6A-C1BF-466BF3E3BFD2}"/>
          </ac:spMkLst>
        </pc:spChg>
        <pc:spChg chg="add del mod">
          <ac:chgData name="신지은" userId="16be5d63-04f5-4c51-86fd-866ee62d74d5" providerId="ADAL" clId="{B5A7DAA8-DF78-46E9-94BD-7C4DEE6067CB}" dt="2022-08-05T14:22:00.365" v="14724" actId="478"/>
          <ac:spMkLst>
            <pc:docMk/>
            <pc:sldMk cId="284298388" sldId="338"/>
            <ac:spMk id="7" creationId="{DC09F8D2-3590-C34A-165C-64227FF07C68}"/>
          </ac:spMkLst>
        </pc:spChg>
        <pc:spChg chg="add del mod">
          <ac:chgData name="신지은" userId="16be5d63-04f5-4c51-86fd-866ee62d74d5" providerId="ADAL" clId="{B5A7DAA8-DF78-46E9-94BD-7C4DEE6067CB}" dt="2022-08-05T14:24:02.964" v="14807" actId="478"/>
          <ac:spMkLst>
            <pc:docMk/>
            <pc:sldMk cId="284298388" sldId="338"/>
            <ac:spMk id="9" creationId="{FFFA330C-BEC7-72C7-BE81-73543EA440A4}"/>
          </ac:spMkLst>
        </pc:spChg>
        <pc:spChg chg="add del mod">
          <ac:chgData name="신지은" userId="16be5d63-04f5-4c51-86fd-866ee62d74d5" providerId="ADAL" clId="{B5A7DAA8-DF78-46E9-94BD-7C4DEE6067CB}" dt="2022-08-05T14:26:59.650" v="14901" actId="478"/>
          <ac:spMkLst>
            <pc:docMk/>
            <pc:sldMk cId="284298388" sldId="338"/>
            <ac:spMk id="10" creationId="{AA18C50B-1B95-B8F6-1ACD-E126FAC92BD3}"/>
          </ac:spMkLst>
        </pc:spChg>
        <pc:spChg chg="add del mod">
          <ac:chgData name="신지은" userId="16be5d63-04f5-4c51-86fd-866ee62d74d5" providerId="ADAL" clId="{B5A7DAA8-DF78-46E9-94BD-7C4DEE6067CB}" dt="2022-08-05T14:32:51.068" v="15166" actId="478"/>
          <ac:spMkLst>
            <pc:docMk/>
            <pc:sldMk cId="284298388" sldId="338"/>
            <ac:spMk id="11" creationId="{2ADA143D-1760-6DAB-81DA-34A49D6765BA}"/>
          </ac:spMkLst>
        </pc:spChg>
        <pc:spChg chg="add del mod">
          <ac:chgData name="신지은" userId="16be5d63-04f5-4c51-86fd-866ee62d74d5" providerId="ADAL" clId="{B5A7DAA8-DF78-46E9-94BD-7C4DEE6067CB}" dt="2022-08-05T14:38:48.401" v="15468" actId="478"/>
          <ac:spMkLst>
            <pc:docMk/>
            <pc:sldMk cId="284298388" sldId="338"/>
            <ac:spMk id="12" creationId="{FFBB7266-0101-A80A-BD1E-4CD2DEEBA2F1}"/>
          </ac:spMkLst>
        </pc:spChg>
        <pc:spChg chg="add mod">
          <ac:chgData name="신지은" userId="16be5d63-04f5-4c51-86fd-866ee62d74d5" providerId="ADAL" clId="{B5A7DAA8-DF78-46E9-94BD-7C4DEE6067CB}" dt="2022-08-05T14:38:50.720" v="15469"/>
          <ac:spMkLst>
            <pc:docMk/>
            <pc:sldMk cId="284298388" sldId="338"/>
            <ac:spMk id="13" creationId="{6B416A63-216D-6BAB-E744-524EFEF2D940}"/>
          </ac:spMkLst>
        </pc:spChg>
        <pc:spChg chg="mod">
          <ac:chgData name="신지은" userId="16be5d63-04f5-4c51-86fd-866ee62d74d5" providerId="ADAL" clId="{B5A7DAA8-DF78-46E9-94BD-7C4DEE6067CB}" dt="2022-08-05T14:38:52.376" v="15470" actId="20577"/>
          <ac:spMkLst>
            <pc:docMk/>
            <pc:sldMk cId="284298388" sldId="338"/>
            <ac:spMk id="57" creationId="{DC383D77-3EDC-0E93-8D05-C40A7B7ED5B5}"/>
          </ac:spMkLst>
        </pc:spChg>
        <pc:cxnChg chg="add mod">
          <ac:chgData name="신지은" userId="16be5d63-04f5-4c51-86fd-866ee62d74d5" providerId="ADAL" clId="{B5A7DAA8-DF78-46E9-94BD-7C4DEE6067CB}" dt="2022-08-06T15:42:01.393" v="24632"/>
          <ac:cxnSpMkLst>
            <pc:docMk/>
            <pc:sldMk cId="284298388" sldId="338"/>
            <ac:cxnSpMk id="7" creationId="{6B41F53C-B486-AD4C-9B87-8848BD49EE26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1:56.747" v="24629"/>
        <pc:sldMkLst>
          <pc:docMk/>
          <pc:sldMk cId="973502150" sldId="339"/>
        </pc:sldMkLst>
        <pc:spChg chg="add del mod">
          <ac:chgData name="신지은" userId="16be5d63-04f5-4c51-86fd-866ee62d74d5" providerId="ADAL" clId="{B5A7DAA8-DF78-46E9-94BD-7C4DEE6067CB}" dt="2022-08-05T14:19:43.818" v="14659" actId="478"/>
          <ac:spMkLst>
            <pc:docMk/>
            <pc:sldMk cId="973502150" sldId="339"/>
            <ac:spMk id="3" creationId="{D22D59AC-8787-282D-C78A-E05E796DE6B9}"/>
          </ac:spMkLst>
        </pc:spChg>
        <pc:spChg chg="mod">
          <ac:chgData name="신지은" userId="16be5d63-04f5-4c51-86fd-866ee62d74d5" providerId="ADAL" clId="{B5A7DAA8-DF78-46E9-94BD-7C4DEE6067CB}" dt="2022-08-06T05:14:42.324" v="23687" actId="20577"/>
          <ac:spMkLst>
            <pc:docMk/>
            <pc:sldMk cId="973502150" sldId="339"/>
            <ac:spMk id="4" creationId="{DABEAC4C-AA27-FC6A-C1BF-466BF3E3BFD2}"/>
          </ac:spMkLst>
        </pc:spChg>
        <pc:spChg chg="mod">
          <ac:chgData name="신지은" userId="16be5d63-04f5-4c51-86fd-866ee62d74d5" providerId="ADAL" clId="{B5A7DAA8-DF78-46E9-94BD-7C4DEE6067CB}" dt="2022-08-05T14:21:16.957" v="14714" actId="207"/>
          <ac:spMkLst>
            <pc:docMk/>
            <pc:sldMk cId="973502150" sldId="339"/>
            <ac:spMk id="7" creationId="{5B3DAD4D-1C6A-C9C6-609C-7201F62E2D29}"/>
          </ac:spMkLst>
        </pc:spChg>
        <pc:spChg chg="add del mod">
          <ac:chgData name="신지은" userId="16be5d63-04f5-4c51-86fd-866ee62d74d5" providerId="ADAL" clId="{B5A7DAA8-DF78-46E9-94BD-7C4DEE6067CB}" dt="2022-08-05T14:19:45.118" v="14661" actId="478"/>
          <ac:spMkLst>
            <pc:docMk/>
            <pc:sldMk cId="973502150" sldId="339"/>
            <ac:spMk id="8" creationId="{9002195B-6581-85BF-ADF8-8EBD09E7B80C}"/>
          </ac:spMkLst>
        </pc:spChg>
        <pc:spChg chg="mod">
          <ac:chgData name="신지은" userId="16be5d63-04f5-4c51-86fd-866ee62d74d5" providerId="ADAL" clId="{B5A7DAA8-DF78-46E9-94BD-7C4DEE6067CB}" dt="2022-08-05T14:16:01.427" v="14541" actId="20577"/>
          <ac:spMkLst>
            <pc:docMk/>
            <pc:sldMk cId="973502150" sldId="339"/>
            <ac:spMk id="57" creationId="{DC383D77-3EDC-0E93-8D05-C40A7B7ED5B5}"/>
          </ac:spMkLst>
        </pc:spChg>
        <pc:cxnChg chg="add mod">
          <ac:chgData name="신지은" userId="16be5d63-04f5-4c51-86fd-866ee62d74d5" providerId="ADAL" clId="{B5A7DAA8-DF78-46E9-94BD-7C4DEE6067CB}" dt="2022-08-06T15:41:56.747" v="24629"/>
          <ac:cxnSpMkLst>
            <pc:docMk/>
            <pc:sldMk cId="973502150" sldId="339"/>
            <ac:cxnSpMk id="8" creationId="{9B965B3F-0C89-2775-B7FB-9F2F7A4A5953}"/>
          </ac:cxnSpMkLst>
        </pc:cxnChg>
        <pc:cxnChg chg="add del mod">
          <ac:chgData name="신지은" userId="16be5d63-04f5-4c51-86fd-866ee62d74d5" providerId="ADAL" clId="{B5A7DAA8-DF78-46E9-94BD-7C4DEE6067CB}" dt="2022-08-05T14:19:44.430" v="14660" actId="478"/>
          <ac:cxnSpMkLst>
            <pc:docMk/>
            <pc:sldMk cId="973502150" sldId="339"/>
            <ac:cxnSpMk id="9" creationId="{EE2E380C-3C56-003D-B76C-B1C681563F9C}"/>
          </ac:cxnSpMkLst>
        </pc:cxnChg>
      </pc:sldChg>
      <pc:sldChg chg="addSp modSp add mod">
        <pc:chgData name="신지은" userId="16be5d63-04f5-4c51-86fd-866ee62d74d5" providerId="ADAL" clId="{B5A7DAA8-DF78-46E9-94BD-7C4DEE6067CB}" dt="2022-08-06T15:42:00.712" v="24631"/>
        <pc:sldMkLst>
          <pc:docMk/>
          <pc:sldMk cId="3714459452" sldId="340"/>
        </pc:sldMkLst>
        <pc:spChg chg="mod">
          <ac:chgData name="신지은" userId="16be5d63-04f5-4c51-86fd-866ee62d74d5" providerId="ADAL" clId="{B5A7DAA8-DF78-46E9-94BD-7C4DEE6067CB}" dt="2022-08-06T05:14:44.856" v="23688"/>
          <ac:spMkLst>
            <pc:docMk/>
            <pc:sldMk cId="3714459452" sldId="340"/>
            <ac:spMk id="4" creationId="{DABEAC4C-AA27-FC6A-C1BF-466BF3E3BFD2}"/>
          </ac:spMkLst>
        </pc:spChg>
        <pc:spChg chg="mod">
          <ac:chgData name="신지은" userId="16be5d63-04f5-4c51-86fd-866ee62d74d5" providerId="ADAL" clId="{B5A7DAA8-DF78-46E9-94BD-7C4DEE6067CB}" dt="2022-08-05T14:21:35.179" v="14718" actId="207"/>
          <ac:spMkLst>
            <pc:docMk/>
            <pc:sldMk cId="3714459452" sldId="340"/>
            <ac:spMk id="7" creationId="{5B3DAD4D-1C6A-C9C6-609C-7201F62E2D29}"/>
          </ac:spMkLst>
        </pc:spChg>
        <pc:cxnChg chg="add mod">
          <ac:chgData name="신지은" userId="16be5d63-04f5-4c51-86fd-866ee62d74d5" providerId="ADAL" clId="{B5A7DAA8-DF78-46E9-94BD-7C4DEE6067CB}" dt="2022-08-06T15:42:00.712" v="24631"/>
          <ac:cxnSpMkLst>
            <pc:docMk/>
            <pc:sldMk cId="3714459452" sldId="340"/>
            <ac:cxnSpMk id="10" creationId="{882E7DDD-160B-2E1E-C58B-8CCAD835F76F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2:01.606" v="24633"/>
        <pc:sldMkLst>
          <pc:docMk/>
          <pc:sldMk cId="1076279437" sldId="341"/>
        </pc:sldMkLst>
        <pc:spChg chg="mod">
          <ac:chgData name="신지은" userId="16be5d63-04f5-4c51-86fd-866ee62d74d5" providerId="ADAL" clId="{B5A7DAA8-DF78-46E9-94BD-7C4DEE6067CB}" dt="2022-08-06T05:14:53.136" v="23692"/>
          <ac:spMkLst>
            <pc:docMk/>
            <pc:sldMk cId="1076279437" sldId="341"/>
            <ac:spMk id="4" creationId="{DABEAC4C-AA27-FC6A-C1BF-466BF3E3BFD2}"/>
          </ac:spMkLst>
        </pc:spChg>
        <pc:spChg chg="add del mod">
          <ac:chgData name="신지은" userId="16be5d63-04f5-4c51-86fd-866ee62d74d5" providerId="ADAL" clId="{B5A7DAA8-DF78-46E9-94BD-7C4DEE6067CB}" dt="2022-08-05T14:29:54.949" v="15002" actId="478"/>
          <ac:spMkLst>
            <pc:docMk/>
            <pc:sldMk cId="1076279437" sldId="341"/>
            <ac:spMk id="6" creationId="{6EFEC301-70EF-E8B2-EA26-811ACF43A155}"/>
          </ac:spMkLst>
        </pc:spChg>
        <pc:spChg chg="del mod">
          <ac:chgData name="신지은" userId="16be5d63-04f5-4c51-86fd-866ee62d74d5" providerId="ADAL" clId="{B5A7DAA8-DF78-46E9-94BD-7C4DEE6067CB}" dt="2022-08-05T14:32:45.540" v="15163" actId="478"/>
          <ac:spMkLst>
            <pc:docMk/>
            <pc:sldMk cId="1076279437" sldId="341"/>
            <ac:spMk id="9" creationId="{FFFA330C-BEC7-72C7-BE81-73543EA440A4}"/>
          </ac:spMkLst>
        </pc:spChg>
        <pc:spChg chg="add del mod">
          <ac:chgData name="신지은" userId="16be5d63-04f5-4c51-86fd-866ee62d74d5" providerId="ADAL" clId="{B5A7DAA8-DF78-46E9-94BD-7C4DEE6067CB}" dt="2022-08-05T14:29:54.949" v="15002" actId="478"/>
          <ac:spMkLst>
            <pc:docMk/>
            <pc:sldMk cId="1076279437" sldId="341"/>
            <ac:spMk id="12" creationId="{BB32A3D1-C9AC-5A45-43BB-720A91649FA0}"/>
          </ac:spMkLst>
        </pc:spChg>
        <pc:spChg chg="add del mod">
          <ac:chgData name="신지은" userId="16be5d63-04f5-4c51-86fd-866ee62d74d5" providerId="ADAL" clId="{B5A7DAA8-DF78-46E9-94BD-7C4DEE6067CB}" dt="2022-08-05T14:29:54.949" v="15002" actId="478"/>
          <ac:spMkLst>
            <pc:docMk/>
            <pc:sldMk cId="1076279437" sldId="341"/>
            <ac:spMk id="13" creationId="{3E4036D8-7FC7-C1B9-BD85-CB17F5F9554D}"/>
          </ac:spMkLst>
        </pc:spChg>
        <pc:spChg chg="add mod">
          <ac:chgData name="신지은" userId="16be5d63-04f5-4c51-86fd-866ee62d74d5" providerId="ADAL" clId="{B5A7DAA8-DF78-46E9-94BD-7C4DEE6067CB}" dt="2022-08-05T14:26:17.038" v="14877" actId="571"/>
          <ac:spMkLst>
            <pc:docMk/>
            <pc:sldMk cId="1076279437" sldId="341"/>
            <ac:spMk id="14" creationId="{3F3C1626-43AF-B75F-1D36-27AD4DE8F4AE}"/>
          </ac:spMkLst>
        </pc:spChg>
        <pc:spChg chg="add mod">
          <ac:chgData name="신지은" userId="16be5d63-04f5-4c51-86fd-866ee62d74d5" providerId="ADAL" clId="{B5A7DAA8-DF78-46E9-94BD-7C4DEE6067CB}" dt="2022-08-05T14:26:17.038" v="14877" actId="571"/>
          <ac:spMkLst>
            <pc:docMk/>
            <pc:sldMk cId="1076279437" sldId="341"/>
            <ac:spMk id="15" creationId="{90AD78E6-1945-5AD6-5E4C-FCDA15AFF769}"/>
          </ac:spMkLst>
        </pc:spChg>
        <pc:spChg chg="add del mod">
          <ac:chgData name="신지은" userId="16be5d63-04f5-4c51-86fd-866ee62d74d5" providerId="ADAL" clId="{B5A7DAA8-DF78-46E9-94BD-7C4DEE6067CB}" dt="2022-08-05T14:28:05.839" v="14920" actId="478"/>
          <ac:spMkLst>
            <pc:docMk/>
            <pc:sldMk cId="1076279437" sldId="341"/>
            <ac:spMk id="16" creationId="{19E4B6AF-8B6E-AA16-912C-A4E5883F88A8}"/>
          </ac:spMkLst>
        </pc:spChg>
        <pc:spChg chg="add del mod">
          <ac:chgData name="신지은" userId="16be5d63-04f5-4c51-86fd-866ee62d74d5" providerId="ADAL" clId="{B5A7DAA8-DF78-46E9-94BD-7C4DEE6067CB}" dt="2022-08-05T14:28:05.839" v="14920" actId="478"/>
          <ac:spMkLst>
            <pc:docMk/>
            <pc:sldMk cId="1076279437" sldId="341"/>
            <ac:spMk id="17" creationId="{9AD38725-AD99-6F68-FC82-EC4EE07DCC33}"/>
          </ac:spMkLst>
        </pc:spChg>
        <pc:spChg chg="add del mod">
          <ac:chgData name="신지은" userId="16be5d63-04f5-4c51-86fd-866ee62d74d5" providerId="ADAL" clId="{B5A7DAA8-DF78-46E9-94BD-7C4DEE6067CB}" dt="2022-08-05T14:28:05.839" v="14920" actId="478"/>
          <ac:spMkLst>
            <pc:docMk/>
            <pc:sldMk cId="1076279437" sldId="341"/>
            <ac:spMk id="18" creationId="{3B8CB04E-1D1E-892C-9738-D28495A3FA11}"/>
          </ac:spMkLst>
        </pc:spChg>
        <pc:spChg chg="add del mod">
          <ac:chgData name="신지은" userId="16be5d63-04f5-4c51-86fd-866ee62d74d5" providerId="ADAL" clId="{B5A7DAA8-DF78-46E9-94BD-7C4DEE6067CB}" dt="2022-08-05T14:27:38.434" v="14916" actId="478"/>
          <ac:spMkLst>
            <pc:docMk/>
            <pc:sldMk cId="1076279437" sldId="341"/>
            <ac:spMk id="19" creationId="{7C054032-C354-30D1-9F2A-B19221A8F794}"/>
          </ac:spMkLst>
        </pc:spChg>
        <pc:spChg chg="add del mod">
          <ac:chgData name="신지은" userId="16be5d63-04f5-4c51-86fd-866ee62d74d5" providerId="ADAL" clId="{B5A7DAA8-DF78-46E9-94BD-7C4DEE6067CB}" dt="2022-08-05T14:27:38.434" v="14916" actId="478"/>
          <ac:spMkLst>
            <pc:docMk/>
            <pc:sldMk cId="1076279437" sldId="341"/>
            <ac:spMk id="20" creationId="{068F74A8-FE68-F061-EA22-03C5C8435287}"/>
          </ac:spMkLst>
        </pc:spChg>
        <pc:spChg chg="add del mod">
          <ac:chgData name="신지은" userId="16be5d63-04f5-4c51-86fd-866ee62d74d5" providerId="ADAL" clId="{B5A7DAA8-DF78-46E9-94BD-7C4DEE6067CB}" dt="2022-08-05T14:27:38.434" v="14916" actId="478"/>
          <ac:spMkLst>
            <pc:docMk/>
            <pc:sldMk cId="1076279437" sldId="341"/>
            <ac:spMk id="22" creationId="{5896DC88-0ED4-FE79-6DD7-69DC1016CB17}"/>
          </ac:spMkLst>
        </pc:spChg>
        <pc:spChg chg="add del mod">
          <ac:chgData name="신지은" userId="16be5d63-04f5-4c51-86fd-866ee62d74d5" providerId="ADAL" clId="{B5A7DAA8-DF78-46E9-94BD-7C4DEE6067CB}" dt="2022-08-05T14:32:45.540" v="15163" actId="478"/>
          <ac:spMkLst>
            <pc:docMk/>
            <pc:sldMk cId="1076279437" sldId="341"/>
            <ac:spMk id="23" creationId="{728D29B7-24B3-AD54-731F-5205B94D8C69}"/>
          </ac:spMkLst>
        </pc:spChg>
        <pc:spChg chg="add del mod">
          <ac:chgData name="신지은" userId="16be5d63-04f5-4c51-86fd-866ee62d74d5" providerId="ADAL" clId="{B5A7DAA8-DF78-46E9-94BD-7C4DEE6067CB}" dt="2022-08-05T14:32:45.540" v="15163" actId="478"/>
          <ac:spMkLst>
            <pc:docMk/>
            <pc:sldMk cId="1076279437" sldId="341"/>
            <ac:spMk id="24" creationId="{A06B9DDB-7B56-E649-B5BC-8A02A54D273E}"/>
          </ac:spMkLst>
        </pc:spChg>
        <pc:spChg chg="add del mod">
          <ac:chgData name="신지은" userId="16be5d63-04f5-4c51-86fd-866ee62d74d5" providerId="ADAL" clId="{B5A7DAA8-DF78-46E9-94BD-7C4DEE6067CB}" dt="2022-08-05T14:32:45.540" v="15163" actId="478"/>
          <ac:spMkLst>
            <pc:docMk/>
            <pc:sldMk cId="1076279437" sldId="341"/>
            <ac:spMk id="25" creationId="{24F0423E-346E-B208-F0AB-FE3934D6F9E8}"/>
          </ac:spMkLst>
        </pc:spChg>
        <pc:spChg chg="add del mod">
          <ac:chgData name="신지은" userId="16be5d63-04f5-4c51-86fd-866ee62d74d5" providerId="ADAL" clId="{B5A7DAA8-DF78-46E9-94BD-7C4DEE6067CB}" dt="2022-08-05T14:32:45.540" v="15163" actId="478"/>
          <ac:spMkLst>
            <pc:docMk/>
            <pc:sldMk cId="1076279437" sldId="341"/>
            <ac:spMk id="26" creationId="{9F49A118-401D-BE27-C0EF-6A8FECD6B27C}"/>
          </ac:spMkLst>
        </pc:spChg>
        <pc:spChg chg="add del mod">
          <ac:chgData name="신지은" userId="16be5d63-04f5-4c51-86fd-866ee62d74d5" providerId="ADAL" clId="{B5A7DAA8-DF78-46E9-94BD-7C4DEE6067CB}" dt="2022-08-05T14:32:45.540" v="15163" actId="478"/>
          <ac:spMkLst>
            <pc:docMk/>
            <pc:sldMk cId="1076279437" sldId="341"/>
            <ac:spMk id="27" creationId="{FA80D680-B7A6-C8C6-3F2D-4EDDCDFCF790}"/>
          </ac:spMkLst>
        </pc:spChg>
        <pc:spChg chg="add del mod">
          <ac:chgData name="신지은" userId="16be5d63-04f5-4c51-86fd-866ee62d74d5" providerId="ADAL" clId="{B5A7DAA8-DF78-46E9-94BD-7C4DEE6067CB}" dt="2022-08-05T14:32:45.540" v="15163" actId="478"/>
          <ac:spMkLst>
            <pc:docMk/>
            <pc:sldMk cId="1076279437" sldId="341"/>
            <ac:spMk id="28" creationId="{5B3E79C2-6130-24FE-AE95-306415DD7A72}"/>
          </ac:spMkLst>
        </pc:spChg>
        <pc:spChg chg="add del mod">
          <ac:chgData name="신지은" userId="16be5d63-04f5-4c51-86fd-866ee62d74d5" providerId="ADAL" clId="{B5A7DAA8-DF78-46E9-94BD-7C4DEE6067CB}" dt="2022-08-05T14:32:45.540" v="15163" actId="478"/>
          <ac:spMkLst>
            <pc:docMk/>
            <pc:sldMk cId="1076279437" sldId="341"/>
            <ac:spMk id="29" creationId="{661A337B-D79C-A4DE-BE06-8B8A1C685487}"/>
          </ac:spMkLst>
        </pc:spChg>
        <pc:spChg chg="add del mod">
          <ac:chgData name="신지은" userId="16be5d63-04f5-4c51-86fd-866ee62d74d5" providerId="ADAL" clId="{B5A7DAA8-DF78-46E9-94BD-7C4DEE6067CB}" dt="2022-08-05T14:32:45.540" v="15163" actId="478"/>
          <ac:spMkLst>
            <pc:docMk/>
            <pc:sldMk cId="1076279437" sldId="341"/>
            <ac:spMk id="30" creationId="{97CF04F0-5B0D-EA68-5A09-F2630782EBD9}"/>
          </ac:spMkLst>
        </pc:spChg>
        <pc:spChg chg="add del mod">
          <ac:chgData name="신지은" userId="16be5d63-04f5-4c51-86fd-866ee62d74d5" providerId="ADAL" clId="{B5A7DAA8-DF78-46E9-94BD-7C4DEE6067CB}" dt="2022-08-05T14:32:45.540" v="15163" actId="478"/>
          <ac:spMkLst>
            <pc:docMk/>
            <pc:sldMk cId="1076279437" sldId="341"/>
            <ac:spMk id="31" creationId="{7287FBE4-EA1C-4D15-3F97-9EB7921437A4}"/>
          </ac:spMkLst>
        </pc:spChg>
        <pc:spChg chg="add del mod">
          <ac:chgData name="신지은" userId="16be5d63-04f5-4c51-86fd-866ee62d74d5" providerId="ADAL" clId="{B5A7DAA8-DF78-46E9-94BD-7C4DEE6067CB}" dt="2022-08-05T14:32:45.540" v="15163" actId="478"/>
          <ac:spMkLst>
            <pc:docMk/>
            <pc:sldMk cId="1076279437" sldId="341"/>
            <ac:spMk id="32" creationId="{393B4825-D9D3-5AF9-D1D5-D5EDD2B86934}"/>
          </ac:spMkLst>
        </pc:spChg>
        <pc:spChg chg="add del mod">
          <ac:chgData name="신지은" userId="16be5d63-04f5-4c51-86fd-866ee62d74d5" providerId="ADAL" clId="{B5A7DAA8-DF78-46E9-94BD-7C4DEE6067CB}" dt="2022-08-05T14:38:43.672" v="15465" actId="478"/>
          <ac:spMkLst>
            <pc:docMk/>
            <pc:sldMk cId="1076279437" sldId="341"/>
            <ac:spMk id="33" creationId="{7003CD25-B46E-BE6B-078D-C74D37EAFA37}"/>
          </ac:spMkLst>
        </pc:spChg>
        <pc:spChg chg="add del mod">
          <ac:chgData name="신지은" userId="16be5d63-04f5-4c51-86fd-866ee62d74d5" providerId="ADAL" clId="{B5A7DAA8-DF78-46E9-94BD-7C4DEE6067CB}" dt="2022-08-05T14:38:43.672" v="15465" actId="478"/>
          <ac:spMkLst>
            <pc:docMk/>
            <pc:sldMk cId="1076279437" sldId="341"/>
            <ac:spMk id="37" creationId="{437588F0-B479-DC39-DB5B-7978353039F4}"/>
          </ac:spMkLst>
        </pc:spChg>
        <pc:spChg chg="add del mod">
          <ac:chgData name="신지은" userId="16be5d63-04f5-4c51-86fd-866ee62d74d5" providerId="ADAL" clId="{B5A7DAA8-DF78-46E9-94BD-7C4DEE6067CB}" dt="2022-08-05T14:38:43.672" v="15465" actId="478"/>
          <ac:spMkLst>
            <pc:docMk/>
            <pc:sldMk cId="1076279437" sldId="341"/>
            <ac:spMk id="38" creationId="{9B27BC49-1982-12CA-E7B5-83EB70C71073}"/>
          </ac:spMkLst>
        </pc:spChg>
        <pc:spChg chg="add del mod">
          <ac:chgData name="신지은" userId="16be5d63-04f5-4c51-86fd-866ee62d74d5" providerId="ADAL" clId="{B5A7DAA8-DF78-46E9-94BD-7C4DEE6067CB}" dt="2022-08-05T14:38:43.672" v="15465" actId="478"/>
          <ac:spMkLst>
            <pc:docMk/>
            <pc:sldMk cId="1076279437" sldId="341"/>
            <ac:spMk id="39" creationId="{6A045BAB-32CC-7E17-D967-E66DA75EE194}"/>
          </ac:spMkLst>
        </pc:spChg>
        <pc:spChg chg="add del mod">
          <ac:chgData name="신지은" userId="16be5d63-04f5-4c51-86fd-866ee62d74d5" providerId="ADAL" clId="{B5A7DAA8-DF78-46E9-94BD-7C4DEE6067CB}" dt="2022-08-05T14:38:43.672" v="15465" actId="478"/>
          <ac:spMkLst>
            <pc:docMk/>
            <pc:sldMk cId="1076279437" sldId="341"/>
            <ac:spMk id="40" creationId="{A8C74D1D-A21F-5115-2A82-3AF706E3E146}"/>
          </ac:spMkLst>
        </pc:spChg>
        <pc:spChg chg="add del mod">
          <ac:chgData name="신지은" userId="16be5d63-04f5-4c51-86fd-866ee62d74d5" providerId="ADAL" clId="{B5A7DAA8-DF78-46E9-94BD-7C4DEE6067CB}" dt="2022-08-05T14:38:43.672" v="15465" actId="478"/>
          <ac:spMkLst>
            <pc:docMk/>
            <pc:sldMk cId="1076279437" sldId="341"/>
            <ac:spMk id="41" creationId="{B838BBB0-58AD-146C-6BA2-3D487AA92822}"/>
          </ac:spMkLst>
        </pc:spChg>
        <pc:spChg chg="add del mod">
          <ac:chgData name="신지은" userId="16be5d63-04f5-4c51-86fd-866ee62d74d5" providerId="ADAL" clId="{B5A7DAA8-DF78-46E9-94BD-7C4DEE6067CB}" dt="2022-08-05T14:38:43.672" v="15465" actId="478"/>
          <ac:spMkLst>
            <pc:docMk/>
            <pc:sldMk cId="1076279437" sldId="341"/>
            <ac:spMk id="42" creationId="{13BA5246-2557-4741-2AFD-D6BD2282FAFC}"/>
          </ac:spMkLst>
        </pc:spChg>
        <pc:spChg chg="add del mod">
          <ac:chgData name="신지은" userId="16be5d63-04f5-4c51-86fd-866ee62d74d5" providerId="ADAL" clId="{B5A7DAA8-DF78-46E9-94BD-7C4DEE6067CB}" dt="2022-08-05T14:32:48.654" v="15165" actId="478"/>
          <ac:spMkLst>
            <pc:docMk/>
            <pc:sldMk cId="1076279437" sldId="341"/>
            <ac:spMk id="43" creationId="{62EA05AA-D76F-92D4-3CE8-44231EDE26DD}"/>
          </ac:spMkLst>
        </pc:spChg>
        <pc:spChg chg="add del mod">
          <ac:chgData name="신지은" userId="16be5d63-04f5-4c51-86fd-866ee62d74d5" providerId="ADAL" clId="{B5A7DAA8-DF78-46E9-94BD-7C4DEE6067CB}" dt="2022-08-05T14:32:48.654" v="15165" actId="478"/>
          <ac:spMkLst>
            <pc:docMk/>
            <pc:sldMk cId="1076279437" sldId="341"/>
            <ac:spMk id="44" creationId="{BCD2566F-BF53-0FD1-9B72-58BEDB307EC6}"/>
          </ac:spMkLst>
        </pc:spChg>
        <pc:spChg chg="add del mod">
          <ac:chgData name="신지은" userId="16be5d63-04f5-4c51-86fd-866ee62d74d5" providerId="ADAL" clId="{B5A7DAA8-DF78-46E9-94BD-7C4DEE6067CB}" dt="2022-08-05T14:32:48.654" v="15165" actId="478"/>
          <ac:spMkLst>
            <pc:docMk/>
            <pc:sldMk cId="1076279437" sldId="341"/>
            <ac:spMk id="45" creationId="{9D57FBA4-D7F2-4291-2062-5994AEFD78FB}"/>
          </ac:spMkLst>
        </pc:spChg>
        <pc:spChg chg="add del mod">
          <ac:chgData name="신지은" userId="16be5d63-04f5-4c51-86fd-866ee62d74d5" providerId="ADAL" clId="{B5A7DAA8-DF78-46E9-94BD-7C4DEE6067CB}" dt="2022-08-05T14:38:43.672" v="15465" actId="478"/>
          <ac:spMkLst>
            <pc:docMk/>
            <pc:sldMk cId="1076279437" sldId="341"/>
            <ac:spMk id="46" creationId="{54C82EDE-5FBE-135D-C31D-9FAB30F80A95}"/>
          </ac:spMkLst>
        </pc:spChg>
        <pc:spChg chg="add del mod">
          <ac:chgData name="신지은" userId="16be5d63-04f5-4c51-86fd-866ee62d74d5" providerId="ADAL" clId="{B5A7DAA8-DF78-46E9-94BD-7C4DEE6067CB}" dt="2022-08-05T14:38:43.672" v="15465" actId="478"/>
          <ac:spMkLst>
            <pc:docMk/>
            <pc:sldMk cId="1076279437" sldId="341"/>
            <ac:spMk id="47" creationId="{B8FDC383-1770-2A10-CD79-1234297976E3}"/>
          </ac:spMkLst>
        </pc:spChg>
        <pc:spChg chg="add del mod">
          <ac:chgData name="신지은" userId="16be5d63-04f5-4c51-86fd-866ee62d74d5" providerId="ADAL" clId="{B5A7DAA8-DF78-46E9-94BD-7C4DEE6067CB}" dt="2022-08-05T14:38:43.672" v="15465" actId="478"/>
          <ac:spMkLst>
            <pc:docMk/>
            <pc:sldMk cId="1076279437" sldId="341"/>
            <ac:spMk id="48" creationId="{A4DCBFF8-EC76-5570-1C83-0A8F4615BB58}"/>
          </ac:spMkLst>
        </pc:spChg>
        <pc:spChg chg="add del mod">
          <ac:chgData name="신지은" userId="16be5d63-04f5-4c51-86fd-866ee62d74d5" providerId="ADAL" clId="{B5A7DAA8-DF78-46E9-94BD-7C4DEE6067CB}" dt="2022-08-05T14:38:43.672" v="15465" actId="478"/>
          <ac:spMkLst>
            <pc:docMk/>
            <pc:sldMk cId="1076279437" sldId="341"/>
            <ac:spMk id="49" creationId="{A9C4C195-363C-B8A8-3EF0-36AB61630B33}"/>
          </ac:spMkLst>
        </pc:spChg>
        <pc:spChg chg="add mod">
          <ac:chgData name="신지은" userId="16be5d63-04f5-4c51-86fd-866ee62d74d5" providerId="ADAL" clId="{B5A7DAA8-DF78-46E9-94BD-7C4DEE6067CB}" dt="2022-08-05T14:38:44.170" v="15466"/>
          <ac:spMkLst>
            <pc:docMk/>
            <pc:sldMk cId="1076279437" sldId="341"/>
            <ac:spMk id="50" creationId="{C20DD9E5-022C-887D-C491-A36030E7B788}"/>
          </ac:spMkLst>
        </pc:spChg>
        <pc:spChg chg="add mod">
          <ac:chgData name="신지은" userId="16be5d63-04f5-4c51-86fd-866ee62d74d5" providerId="ADAL" clId="{B5A7DAA8-DF78-46E9-94BD-7C4DEE6067CB}" dt="2022-08-05T14:38:44.170" v="15466"/>
          <ac:spMkLst>
            <pc:docMk/>
            <pc:sldMk cId="1076279437" sldId="341"/>
            <ac:spMk id="54" creationId="{445D9140-5C6B-4A72-1D82-C03ACED61EEB}"/>
          </ac:spMkLst>
        </pc:spChg>
        <pc:spChg chg="add mod">
          <ac:chgData name="신지은" userId="16be5d63-04f5-4c51-86fd-866ee62d74d5" providerId="ADAL" clId="{B5A7DAA8-DF78-46E9-94BD-7C4DEE6067CB}" dt="2022-08-05T14:38:44.170" v="15466"/>
          <ac:spMkLst>
            <pc:docMk/>
            <pc:sldMk cId="1076279437" sldId="341"/>
            <ac:spMk id="55" creationId="{75778388-D688-E8A6-0870-5F06AE4A40D8}"/>
          </ac:spMkLst>
        </pc:spChg>
        <pc:spChg chg="add mod">
          <ac:chgData name="신지은" userId="16be5d63-04f5-4c51-86fd-866ee62d74d5" providerId="ADAL" clId="{B5A7DAA8-DF78-46E9-94BD-7C4DEE6067CB}" dt="2022-08-05T14:38:44.170" v="15466"/>
          <ac:spMkLst>
            <pc:docMk/>
            <pc:sldMk cId="1076279437" sldId="341"/>
            <ac:spMk id="56" creationId="{255C6994-B81D-FF6A-88CE-CFA5163C8726}"/>
          </ac:spMkLst>
        </pc:spChg>
        <pc:spChg chg="mod">
          <ac:chgData name="신지은" userId="16be5d63-04f5-4c51-86fd-866ee62d74d5" providerId="ADAL" clId="{B5A7DAA8-DF78-46E9-94BD-7C4DEE6067CB}" dt="2022-08-05T14:38:56.022" v="15472" actId="20577"/>
          <ac:spMkLst>
            <pc:docMk/>
            <pc:sldMk cId="1076279437" sldId="341"/>
            <ac:spMk id="57" creationId="{DC383D77-3EDC-0E93-8D05-C40A7B7ED5B5}"/>
          </ac:spMkLst>
        </pc:spChg>
        <pc:spChg chg="add mod">
          <ac:chgData name="신지은" userId="16be5d63-04f5-4c51-86fd-866ee62d74d5" providerId="ADAL" clId="{B5A7DAA8-DF78-46E9-94BD-7C4DEE6067CB}" dt="2022-08-05T14:38:44.170" v="15466"/>
          <ac:spMkLst>
            <pc:docMk/>
            <pc:sldMk cId="1076279437" sldId="341"/>
            <ac:spMk id="58" creationId="{E0E7BEC1-E104-702C-5DE0-B567EEB5A181}"/>
          </ac:spMkLst>
        </pc:spChg>
        <pc:spChg chg="add mod">
          <ac:chgData name="신지은" userId="16be5d63-04f5-4c51-86fd-866ee62d74d5" providerId="ADAL" clId="{B5A7DAA8-DF78-46E9-94BD-7C4DEE6067CB}" dt="2022-08-05T14:38:44.170" v="15466"/>
          <ac:spMkLst>
            <pc:docMk/>
            <pc:sldMk cId="1076279437" sldId="341"/>
            <ac:spMk id="59" creationId="{20497A87-70C6-2EF0-AEF7-6BEB36C4F9FB}"/>
          </ac:spMkLst>
        </pc:spChg>
        <pc:spChg chg="add mod">
          <ac:chgData name="신지은" userId="16be5d63-04f5-4c51-86fd-866ee62d74d5" providerId="ADAL" clId="{B5A7DAA8-DF78-46E9-94BD-7C4DEE6067CB}" dt="2022-08-05T14:38:44.170" v="15466"/>
          <ac:spMkLst>
            <pc:docMk/>
            <pc:sldMk cId="1076279437" sldId="341"/>
            <ac:spMk id="60" creationId="{3BA6331F-8B09-214D-BEEB-494B8DEF3CC6}"/>
          </ac:spMkLst>
        </pc:spChg>
        <pc:spChg chg="add del mod">
          <ac:chgData name="신지은" userId="16be5d63-04f5-4c51-86fd-866ee62d74d5" providerId="ADAL" clId="{B5A7DAA8-DF78-46E9-94BD-7C4DEE6067CB}" dt="2022-08-05T14:38:46.187" v="15467" actId="478"/>
          <ac:spMkLst>
            <pc:docMk/>
            <pc:sldMk cId="1076279437" sldId="341"/>
            <ac:spMk id="61" creationId="{B989B01C-2AF1-2745-DAE4-75E8755B3237}"/>
          </ac:spMkLst>
        </pc:spChg>
        <pc:spChg chg="add del mod">
          <ac:chgData name="신지은" userId="16be5d63-04f5-4c51-86fd-866ee62d74d5" providerId="ADAL" clId="{B5A7DAA8-DF78-46E9-94BD-7C4DEE6067CB}" dt="2022-08-05T14:38:46.187" v="15467" actId="478"/>
          <ac:spMkLst>
            <pc:docMk/>
            <pc:sldMk cId="1076279437" sldId="341"/>
            <ac:spMk id="62" creationId="{3015CEA7-6872-4FD3-08E2-0270BD26ECB0}"/>
          </ac:spMkLst>
        </pc:spChg>
        <pc:spChg chg="add del mod">
          <ac:chgData name="신지은" userId="16be5d63-04f5-4c51-86fd-866ee62d74d5" providerId="ADAL" clId="{B5A7DAA8-DF78-46E9-94BD-7C4DEE6067CB}" dt="2022-08-05T14:38:46.187" v="15467" actId="478"/>
          <ac:spMkLst>
            <pc:docMk/>
            <pc:sldMk cId="1076279437" sldId="341"/>
            <ac:spMk id="63" creationId="{A8C6EE07-CF00-4EE7-5C62-B796E38920E6}"/>
          </ac:spMkLst>
        </pc:spChg>
        <pc:spChg chg="add mod">
          <ac:chgData name="신지은" userId="16be5d63-04f5-4c51-86fd-866ee62d74d5" providerId="ADAL" clId="{B5A7DAA8-DF78-46E9-94BD-7C4DEE6067CB}" dt="2022-08-05T14:38:44.170" v="15466"/>
          <ac:spMkLst>
            <pc:docMk/>
            <pc:sldMk cId="1076279437" sldId="341"/>
            <ac:spMk id="64" creationId="{2978C187-E378-9EB3-F1AA-F44B444925BC}"/>
          </ac:spMkLst>
        </pc:spChg>
        <pc:spChg chg="add mod">
          <ac:chgData name="신지은" userId="16be5d63-04f5-4c51-86fd-866ee62d74d5" providerId="ADAL" clId="{B5A7DAA8-DF78-46E9-94BD-7C4DEE6067CB}" dt="2022-08-05T14:38:44.170" v="15466"/>
          <ac:spMkLst>
            <pc:docMk/>
            <pc:sldMk cId="1076279437" sldId="341"/>
            <ac:spMk id="65" creationId="{4A5439FC-7E81-CA45-293D-8CA06F2F3799}"/>
          </ac:spMkLst>
        </pc:spChg>
        <pc:spChg chg="add mod">
          <ac:chgData name="신지은" userId="16be5d63-04f5-4c51-86fd-866ee62d74d5" providerId="ADAL" clId="{B5A7DAA8-DF78-46E9-94BD-7C4DEE6067CB}" dt="2022-08-05T14:38:44.170" v="15466"/>
          <ac:spMkLst>
            <pc:docMk/>
            <pc:sldMk cId="1076279437" sldId="341"/>
            <ac:spMk id="66" creationId="{388A608D-7169-5DB9-D48B-75DB8375362A}"/>
          </ac:spMkLst>
        </pc:spChg>
        <pc:spChg chg="add mod">
          <ac:chgData name="신지은" userId="16be5d63-04f5-4c51-86fd-866ee62d74d5" providerId="ADAL" clId="{B5A7DAA8-DF78-46E9-94BD-7C4DEE6067CB}" dt="2022-08-05T14:38:44.170" v="15466"/>
          <ac:spMkLst>
            <pc:docMk/>
            <pc:sldMk cId="1076279437" sldId="341"/>
            <ac:spMk id="67" creationId="{030B7FFD-3AC7-AD7E-B3D4-23388CE0AA60}"/>
          </ac:spMkLst>
        </pc:spChg>
        <pc:cxnChg chg="add del mod">
          <ac:chgData name="신지은" userId="16be5d63-04f5-4c51-86fd-866ee62d74d5" providerId="ADAL" clId="{B5A7DAA8-DF78-46E9-94BD-7C4DEE6067CB}" dt="2022-08-05T14:32:45.540" v="15163" actId="478"/>
          <ac:cxnSpMkLst>
            <pc:docMk/>
            <pc:sldMk cId="1076279437" sldId="341"/>
            <ac:cxnSpMk id="3" creationId="{81C86E5B-73A1-158C-5F72-771E6FA1A920}"/>
          </ac:cxnSpMkLst>
        </pc:cxnChg>
        <pc:cxnChg chg="add del mod">
          <ac:chgData name="신지은" userId="16be5d63-04f5-4c51-86fd-866ee62d74d5" providerId="ADAL" clId="{B5A7DAA8-DF78-46E9-94BD-7C4DEE6067CB}" dt="2022-08-05T14:32:45.540" v="15163" actId="478"/>
          <ac:cxnSpMkLst>
            <pc:docMk/>
            <pc:sldMk cId="1076279437" sldId="341"/>
            <ac:cxnSpMk id="10" creationId="{100212E4-4593-22D5-833C-E9450874CC27}"/>
          </ac:cxnSpMkLst>
        </pc:cxnChg>
        <pc:cxnChg chg="add del mod">
          <ac:chgData name="신지은" userId="16be5d63-04f5-4c51-86fd-866ee62d74d5" providerId="ADAL" clId="{B5A7DAA8-DF78-46E9-94BD-7C4DEE6067CB}" dt="2022-08-05T14:32:45.540" v="15163" actId="478"/>
          <ac:cxnSpMkLst>
            <pc:docMk/>
            <pc:sldMk cId="1076279437" sldId="341"/>
            <ac:cxnSpMk id="11" creationId="{FCCF3633-90C9-89B1-30A3-448D985F5907}"/>
          </ac:cxnSpMkLst>
        </pc:cxnChg>
        <pc:cxnChg chg="add mod">
          <ac:chgData name="신지은" userId="16be5d63-04f5-4c51-86fd-866ee62d74d5" providerId="ADAL" clId="{B5A7DAA8-DF78-46E9-94BD-7C4DEE6067CB}" dt="2022-08-06T15:42:01.606" v="24633"/>
          <ac:cxnSpMkLst>
            <pc:docMk/>
            <pc:sldMk cId="1076279437" sldId="341"/>
            <ac:cxnSpMk id="20" creationId="{BAA6118F-95C2-63FB-2DD5-F168F67F1F1E}"/>
          </ac:cxnSpMkLst>
        </pc:cxnChg>
        <pc:cxnChg chg="add del mod">
          <ac:chgData name="신지은" userId="16be5d63-04f5-4c51-86fd-866ee62d74d5" providerId="ADAL" clId="{B5A7DAA8-DF78-46E9-94BD-7C4DEE6067CB}" dt="2022-08-05T14:38:43.672" v="15465" actId="478"/>
          <ac:cxnSpMkLst>
            <pc:docMk/>
            <pc:sldMk cId="1076279437" sldId="341"/>
            <ac:cxnSpMk id="34" creationId="{46174AF9-2146-7886-BB04-24AFB4A41BDC}"/>
          </ac:cxnSpMkLst>
        </pc:cxnChg>
        <pc:cxnChg chg="add del mod">
          <ac:chgData name="신지은" userId="16be5d63-04f5-4c51-86fd-866ee62d74d5" providerId="ADAL" clId="{B5A7DAA8-DF78-46E9-94BD-7C4DEE6067CB}" dt="2022-08-05T14:38:43.672" v="15465" actId="478"/>
          <ac:cxnSpMkLst>
            <pc:docMk/>
            <pc:sldMk cId="1076279437" sldId="341"/>
            <ac:cxnSpMk id="35" creationId="{E16CA045-76BA-F849-996F-1169BF0EA5AC}"/>
          </ac:cxnSpMkLst>
        </pc:cxnChg>
        <pc:cxnChg chg="add del mod">
          <ac:chgData name="신지은" userId="16be5d63-04f5-4c51-86fd-866ee62d74d5" providerId="ADAL" clId="{B5A7DAA8-DF78-46E9-94BD-7C4DEE6067CB}" dt="2022-08-05T14:38:43.672" v="15465" actId="478"/>
          <ac:cxnSpMkLst>
            <pc:docMk/>
            <pc:sldMk cId="1076279437" sldId="341"/>
            <ac:cxnSpMk id="36" creationId="{35895B7F-F4AA-DF24-8A84-35F9528A9D02}"/>
          </ac:cxnSpMkLst>
        </pc:cxnChg>
        <pc:cxnChg chg="add mod">
          <ac:chgData name="신지은" userId="16be5d63-04f5-4c51-86fd-866ee62d74d5" providerId="ADAL" clId="{B5A7DAA8-DF78-46E9-94BD-7C4DEE6067CB}" dt="2022-08-05T14:38:44.170" v="15466"/>
          <ac:cxnSpMkLst>
            <pc:docMk/>
            <pc:sldMk cId="1076279437" sldId="341"/>
            <ac:cxnSpMk id="51" creationId="{073C56D6-D98D-4F48-CBF0-EC8497A7D6DE}"/>
          </ac:cxnSpMkLst>
        </pc:cxnChg>
        <pc:cxnChg chg="add mod">
          <ac:chgData name="신지은" userId="16be5d63-04f5-4c51-86fd-866ee62d74d5" providerId="ADAL" clId="{B5A7DAA8-DF78-46E9-94BD-7C4DEE6067CB}" dt="2022-08-05T14:38:44.170" v="15466"/>
          <ac:cxnSpMkLst>
            <pc:docMk/>
            <pc:sldMk cId="1076279437" sldId="341"/>
            <ac:cxnSpMk id="52" creationId="{26827792-5B59-37BA-8DDD-516A152646CD}"/>
          </ac:cxnSpMkLst>
        </pc:cxnChg>
        <pc:cxnChg chg="add mod">
          <ac:chgData name="신지은" userId="16be5d63-04f5-4c51-86fd-866ee62d74d5" providerId="ADAL" clId="{B5A7DAA8-DF78-46E9-94BD-7C4DEE6067CB}" dt="2022-08-05T14:38:44.170" v="15466"/>
          <ac:cxnSpMkLst>
            <pc:docMk/>
            <pc:sldMk cId="1076279437" sldId="341"/>
            <ac:cxnSpMk id="53" creationId="{47496227-1312-1989-24D5-36E85B643F4F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2:02.310" v="24634"/>
        <pc:sldMkLst>
          <pc:docMk/>
          <pc:sldMk cId="2483059073" sldId="342"/>
        </pc:sldMkLst>
        <pc:spChg chg="mod">
          <ac:chgData name="신지은" userId="16be5d63-04f5-4c51-86fd-866ee62d74d5" providerId="ADAL" clId="{B5A7DAA8-DF78-46E9-94BD-7C4DEE6067CB}" dt="2022-08-06T05:14:54.175" v="23693"/>
          <ac:spMkLst>
            <pc:docMk/>
            <pc:sldMk cId="2483059073" sldId="342"/>
            <ac:spMk id="4" creationId="{DABEAC4C-AA27-FC6A-C1BF-466BF3E3BFD2}"/>
          </ac:spMkLst>
        </pc:spChg>
        <pc:spChg chg="mod">
          <ac:chgData name="신지은" userId="16be5d63-04f5-4c51-86fd-866ee62d74d5" providerId="ADAL" clId="{B5A7DAA8-DF78-46E9-94BD-7C4DEE6067CB}" dt="2022-08-05T14:38:40.688" v="15464" actId="1076"/>
          <ac:spMkLst>
            <pc:docMk/>
            <pc:sldMk cId="2483059073" sldId="342"/>
            <ac:spMk id="6" creationId="{6EFEC301-70EF-E8B2-EA26-811ACF43A155}"/>
          </ac:spMkLst>
        </pc:spChg>
        <pc:spChg chg="mod">
          <ac:chgData name="신지은" userId="16be5d63-04f5-4c51-86fd-866ee62d74d5" providerId="ADAL" clId="{B5A7DAA8-DF78-46E9-94BD-7C4DEE6067CB}" dt="2022-08-05T14:38:40.688" v="15464" actId="1076"/>
          <ac:spMkLst>
            <pc:docMk/>
            <pc:sldMk cId="2483059073" sldId="342"/>
            <ac:spMk id="9" creationId="{FFFA330C-BEC7-72C7-BE81-73543EA440A4}"/>
          </ac:spMkLst>
        </pc:spChg>
        <pc:spChg chg="mod">
          <ac:chgData name="신지은" userId="16be5d63-04f5-4c51-86fd-866ee62d74d5" providerId="ADAL" clId="{B5A7DAA8-DF78-46E9-94BD-7C4DEE6067CB}" dt="2022-08-05T14:38:40.688" v="15464" actId="1076"/>
          <ac:spMkLst>
            <pc:docMk/>
            <pc:sldMk cId="2483059073" sldId="342"/>
            <ac:spMk id="12" creationId="{BB32A3D1-C9AC-5A45-43BB-720A91649FA0}"/>
          </ac:spMkLst>
        </pc:spChg>
        <pc:spChg chg="mod">
          <ac:chgData name="신지은" userId="16be5d63-04f5-4c51-86fd-866ee62d74d5" providerId="ADAL" clId="{B5A7DAA8-DF78-46E9-94BD-7C4DEE6067CB}" dt="2022-08-05T14:38:40.688" v="15464" actId="1076"/>
          <ac:spMkLst>
            <pc:docMk/>
            <pc:sldMk cId="2483059073" sldId="342"/>
            <ac:spMk id="13" creationId="{3E4036D8-7FC7-C1B9-BD85-CB17F5F9554D}"/>
          </ac:spMkLst>
        </pc:spChg>
        <pc:spChg chg="mod">
          <ac:chgData name="신지은" userId="16be5d63-04f5-4c51-86fd-866ee62d74d5" providerId="ADAL" clId="{B5A7DAA8-DF78-46E9-94BD-7C4DEE6067CB}" dt="2022-08-05T14:38:40.688" v="15464" actId="1076"/>
          <ac:spMkLst>
            <pc:docMk/>
            <pc:sldMk cId="2483059073" sldId="342"/>
            <ac:spMk id="16" creationId="{19E4B6AF-8B6E-AA16-912C-A4E5883F88A8}"/>
          </ac:spMkLst>
        </pc:spChg>
        <pc:spChg chg="mod">
          <ac:chgData name="신지은" userId="16be5d63-04f5-4c51-86fd-866ee62d74d5" providerId="ADAL" clId="{B5A7DAA8-DF78-46E9-94BD-7C4DEE6067CB}" dt="2022-08-05T14:38:40.688" v="15464" actId="1076"/>
          <ac:spMkLst>
            <pc:docMk/>
            <pc:sldMk cId="2483059073" sldId="342"/>
            <ac:spMk id="17" creationId="{9AD38725-AD99-6F68-FC82-EC4EE07DCC33}"/>
          </ac:spMkLst>
        </pc:spChg>
        <pc:spChg chg="mod">
          <ac:chgData name="신지은" userId="16be5d63-04f5-4c51-86fd-866ee62d74d5" providerId="ADAL" clId="{B5A7DAA8-DF78-46E9-94BD-7C4DEE6067CB}" dt="2022-08-05T14:38:40.688" v="15464" actId="1076"/>
          <ac:spMkLst>
            <pc:docMk/>
            <pc:sldMk cId="2483059073" sldId="342"/>
            <ac:spMk id="18" creationId="{3B8CB04E-1D1E-892C-9738-D28495A3FA11}"/>
          </ac:spMkLst>
        </pc:spChg>
        <pc:spChg chg="mod">
          <ac:chgData name="신지은" userId="16be5d63-04f5-4c51-86fd-866ee62d74d5" providerId="ADAL" clId="{B5A7DAA8-DF78-46E9-94BD-7C4DEE6067CB}" dt="2022-08-05T14:38:40.688" v="15464" actId="1076"/>
          <ac:spMkLst>
            <pc:docMk/>
            <pc:sldMk cId="2483059073" sldId="342"/>
            <ac:spMk id="19" creationId="{7C054032-C354-30D1-9F2A-B19221A8F794}"/>
          </ac:spMkLst>
        </pc:spChg>
        <pc:spChg chg="mod">
          <ac:chgData name="신지은" userId="16be5d63-04f5-4c51-86fd-866ee62d74d5" providerId="ADAL" clId="{B5A7DAA8-DF78-46E9-94BD-7C4DEE6067CB}" dt="2022-08-05T14:38:40.688" v="15464" actId="1076"/>
          <ac:spMkLst>
            <pc:docMk/>
            <pc:sldMk cId="2483059073" sldId="342"/>
            <ac:spMk id="20" creationId="{068F74A8-FE68-F061-EA22-03C5C8435287}"/>
          </ac:spMkLst>
        </pc:spChg>
        <pc:spChg chg="mod">
          <ac:chgData name="신지은" userId="16be5d63-04f5-4c51-86fd-866ee62d74d5" providerId="ADAL" clId="{B5A7DAA8-DF78-46E9-94BD-7C4DEE6067CB}" dt="2022-08-05T14:38:40.688" v="15464" actId="1076"/>
          <ac:spMkLst>
            <pc:docMk/>
            <pc:sldMk cId="2483059073" sldId="342"/>
            <ac:spMk id="22" creationId="{5896DC88-0ED4-FE79-6DD7-69DC1016CB17}"/>
          </ac:spMkLst>
        </pc:spChg>
        <pc:spChg chg="add mod">
          <ac:chgData name="신지은" userId="16be5d63-04f5-4c51-86fd-866ee62d74d5" providerId="ADAL" clId="{B5A7DAA8-DF78-46E9-94BD-7C4DEE6067CB}" dt="2022-08-05T14:38:40.688" v="15464" actId="1076"/>
          <ac:spMkLst>
            <pc:docMk/>
            <pc:sldMk cId="2483059073" sldId="342"/>
            <ac:spMk id="23" creationId="{3C85068A-97E1-1080-A44E-2E83AB1C20F4}"/>
          </ac:spMkLst>
        </pc:spChg>
        <pc:spChg chg="add mod">
          <ac:chgData name="신지은" userId="16be5d63-04f5-4c51-86fd-866ee62d74d5" providerId="ADAL" clId="{B5A7DAA8-DF78-46E9-94BD-7C4DEE6067CB}" dt="2022-08-05T14:38:40.688" v="15464" actId="1076"/>
          <ac:spMkLst>
            <pc:docMk/>
            <pc:sldMk cId="2483059073" sldId="342"/>
            <ac:spMk id="24" creationId="{4762314F-2835-EAD1-935F-AE541637519D}"/>
          </ac:spMkLst>
        </pc:spChg>
        <pc:spChg chg="add mod">
          <ac:chgData name="신지은" userId="16be5d63-04f5-4c51-86fd-866ee62d74d5" providerId="ADAL" clId="{B5A7DAA8-DF78-46E9-94BD-7C4DEE6067CB}" dt="2022-08-05T14:38:40.688" v="15464" actId="1076"/>
          <ac:spMkLst>
            <pc:docMk/>
            <pc:sldMk cId="2483059073" sldId="342"/>
            <ac:spMk id="25" creationId="{D2FCB0E9-060A-3BEB-EBD2-57BED76FA8B8}"/>
          </ac:spMkLst>
        </pc:spChg>
        <pc:spChg chg="add del mod">
          <ac:chgData name="신지은" userId="16be5d63-04f5-4c51-86fd-866ee62d74d5" providerId="ADAL" clId="{B5A7DAA8-DF78-46E9-94BD-7C4DEE6067CB}" dt="2022-08-05T14:38:40.688" v="15464" actId="1076"/>
          <ac:spMkLst>
            <pc:docMk/>
            <pc:sldMk cId="2483059073" sldId="342"/>
            <ac:spMk id="26" creationId="{664EAF19-B13F-0118-804D-21FFCE4525B4}"/>
          </ac:spMkLst>
        </pc:spChg>
        <pc:spChg chg="mod">
          <ac:chgData name="신지은" userId="16be5d63-04f5-4c51-86fd-866ee62d74d5" providerId="ADAL" clId="{B5A7DAA8-DF78-46E9-94BD-7C4DEE6067CB}" dt="2022-08-05T14:38:55.360" v="15471" actId="20577"/>
          <ac:spMkLst>
            <pc:docMk/>
            <pc:sldMk cId="2483059073" sldId="342"/>
            <ac:spMk id="57" creationId="{DC383D77-3EDC-0E93-8D05-C40A7B7ED5B5}"/>
          </ac:spMkLst>
        </pc:spChg>
        <pc:cxnChg chg="mod">
          <ac:chgData name="신지은" userId="16be5d63-04f5-4c51-86fd-866ee62d74d5" providerId="ADAL" clId="{B5A7DAA8-DF78-46E9-94BD-7C4DEE6067CB}" dt="2022-08-05T14:38:40.688" v="15464" actId="1076"/>
          <ac:cxnSpMkLst>
            <pc:docMk/>
            <pc:sldMk cId="2483059073" sldId="342"/>
            <ac:cxnSpMk id="3" creationId="{81C86E5B-73A1-158C-5F72-771E6FA1A920}"/>
          </ac:cxnSpMkLst>
        </pc:cxnChg>
        <pc:cxnChg chg="mod">
          <ac:chgData name="신지은" userId="16be5d63-04f5-4c51-86fd-866ee62d74d5" providerId="ADAL" clId="{B5A7DAA8-DF78-46E9-94BD-7C4DEE6067CB}" dt="2022-08-05T14:38:40.688" v="15464" actId="1076"/>
          <ac:cxnSpMkLst>
            <pc:docMk/>
            <pc:sldMk cId="2483059073" sldId="342"/>
            <ac:cxnSpMk id="10" creationId="{100212E4-4593-22D5-833C-E9450874CC27}"/>
          </ac:cxnSpMkLst>
        </pc:cxnChg>
        <pc:cxnChg chg="mod">
          <ac:chgData name="신지은" userId="16be5d63-04f5-4c51-86fd-866ee62d74d5" providerId="ADAL" clId="{B5A7DAA8-DF78-46E9-94BD-7C4DEE6067CB}" dt="2022-08-05T14:38:40.688" v="15464" actId="1076"/>
          <ac:cxnSpMkLst>
            <pc:docMk/>
            <pc:sldMk cId="2483059073" sldId="342"/>
            <ac:cxnSpMk id="11" creationId="{FCCF3633-90C9-89B1-30A3-448D985F5907}"/>
          </ac:cxnSpMkLst>
        </pc:cxnChg>
        <pc:cxnChg chg="add mod">
          <ac:chgData name="신지은" userId="16be5d63-04f5-4c51-86fd-866ee62d74d5" providerId="ADAL" clId="{B5A7DAA8-DF78-46E9-94BD-7C4DEE6067CB}" dt="2022-08-06T15:42:02.310" v="24634"/>
          <ac:cxnSpMkLst>
            <pc:docMk/>
            <pc:sldMk cId="2483059073" sldId="342"/>
            <ac:cxnSpMk id="27" creationId="{6E08EEB8-6BE2-86C6-CDBE-E5ED116A1028}"/>
          </ac:cxnSpMkLst>
        </pc:cxnChg>
      </pc:sldChg>
      <pc:sldChg chg="addSp delSp modSp add del mod">
        <pc:chgData name="신지은" userId="16be5d63-04f5-4c51-86fd-866ee62d74d5" providerId="ADAL" clId="{B5A7DAA8-DF78-46E9-94BD-7C4DEE6067CB}" dt="2022-08-05T15:30:13.539" v="17060" actId="47"/>
        <pc:sldMkLst>
          <pc:docMk/>
          <pc:sldMk cId="1245609267" sldId="343"/>
        </pc:sldMkLst>
        <pc:spChg chg="add mod ord">
          <ac:chgData name="신지은" userId="16be5d63-04f5-4c51-86fd-866ee62d74d5" providerId="ADAL" clId="{B5A7DAA8-DF78-46E9-94BD-7C4DEE6067CB}" dt="2022-08-05T14:33:36.768" v="15176" actId="167"/>
          <ac:spMkLst>
            <pc:docMk/>
            <pc:sldMk cId="1245609267" sldId="343"/>
            <ac:spMk id="6" creationId="{F1A75DD2-5216-915F-1399-33EEBB22B32F}"/>
          </ac:spMkLst>
        </pc:spChg>
        <pc:spChg chg="del">
          <ac:chgData name="신지은" userId="16be5d63-04f5-4c51-86fd-866ee62d74d5" providerId="ADAL" clId="{B5A7DAA8-DF78-46E9-94BD-7C4DEE6067CB}" dt="2022-08-05T14:33:34.143" v="15174" actId="478"/>
          <ac:spMkLst>
            <pc:docMk/>
            <pc:sldMk cId="1245609267" sldId="343"/>
            <ac:spMk id="21" creationId="{B3089A8F-0F06-7014-0FE8-865580C9B52D}"/>
          </ac:spMkLst>
        </pc:spChg>
        <pc:spChg chg="mod">
          <ac:chgData name="신지은" userId="16be5d63-04f5-4c51-86fd-866ee62d74d5" providerId="ADAL" clId="{B5A7DAA8-DF78-46E9-94BD-7C4DEE6067CB}" dt="2022-08-05T14:34:03.207" v="15203"/>
          <ac:spMkLst>
            <pc:docMk/>
            <pc:sldMk cId="1245609267" sldId="343"/>
            <ac:spMk id="57" creationId="{DC383D77-3EDC-0E93-8D05-C40A7B7ED5B5}"/>
          </ac:spMkLst>
        </pc:spChg>
      </pc:sldChg>
      <pc:sldChg chg="addSp delSp modSp add mod">
        <pc:chgData name="신지은" userId="16be5d63-04f5-4c51-86fd-866ee62d74d5" providerId="ADAL" clId="{B5A7DAA8-DF78-46E9-94BD-7C4DEE6067CB}" dt="2022-08-06T15:51:55.417" v="24918" actId="14100"/>
        <pc:sldMkLst>
          <pc:docMk/>
          <pc:sldMk cId="2007160895" sldId="344"/>
        </pc:sldMkLst>
        <pc:spChg chg="mod">
          <ac:chgData name="신지은" userId="16be5d63-04f5-4c51-86fd-866ee62d74d5" providerId="ADAL" clId="{B5A7DAA8-DF78-46E9-94BD-7C4DEE6067CB}" dt="2022-08-06T05:14:55.201" v="23694"/>
          <ac:spMkLst>
            <pc:docMk/>
            <pc:sldMk cId="2007160895" sldId="344"/>
            <ac:spMk id="4" creationId="{DABEAC4C-AA27-FC6A-C1BF-466BF3E3BFD2}"/>
          </ac:spMkLst>
        </pc:spChg>
        <pc:spChg chg="mod">
          <ac:chgData name="신지은" userId="16be5d63-04f5-4c51-86fd-866ee62d74d5" providerId="ADAL" clId="{B5A7DAA8-DF78-46E9-94BD-7C4DEE6067CB}" dt="2022-08-06T15:51:55.417" v="24918" actId="14100"/>
          <ac:spMkLst>
            <pc:docMk/>
            <pc:sldMk cId="2007160895" sldId="344"/>
            <ac:spMk id="6" creationId="{F1A75DD2-5216-915F-1399-33EEBB22B32F}"/>
          </ac:spMkLst>
        </pc:spChg>
        <pc:spChg chg="add del mod">
          <ac:chgData name="신지은" userId="16be5d63-04f5-4c51-86fd-866ee62d74d5" providerId="ADAL" clId="{B5A7DAA8-DF78-46E9-94BD-7C4DEE6067CB}" dt="2022-08-05T14:57:00.626" v="15833" actId="478"/>
          <ac:spMkLst>
            <pc:docMk/>
            <pc:sldMk cId="2007160895" sldId="344"/>
            <ac:spMk id="7" creationId="{10EBD899-0B95-C816-6170-ABF3895ACFF5}"/>
          </ac:spMkLst>
        </pc:spChg>
        <pc:spChg chg="add del mod">
          <ac:chgData name="신지은" userId="16be5d63-04f5-4c51-86fd-866ee62d74d5" providerId="ADAL" clId="{B5A7DAA8-DF78-46E9-94BD-7C4DEE6067CB}" dt="2022-08-05T14:56:59.117" v="15832" actId="478"/>
          <ac:spMkLst>
            <pc:docMk/>
            <pc:sldMk cId="2007160895" sldId="344"/>
            <ac:spMk id="10" creationId="{3711D700-669E-B674-B137-2C04D59D2586}"/>
          </ac:spMkLst>
        </pc:spChg>
        <pc:spChg chg="add del mod">
          <ac:chgData name="신지은" userId="16be5d63-04f5-4c51-86fd-866ee62d74d5" providerId="ADAL" clId="{B5A7DAA8-DF78-46E9-94BD-7C4DEE6067CB}" dt="2022-08-05T14:56:59.117" v="15832" actId="478"/>
          <ac:spMkLst>
            <pc:docMk/>
            <pc:sldMk cId="2007160895" sldId="344"/>
            <ac:spMk id="12" creationId="{CA86415A-FC1E-617A-7A36-ED5A33E1E402}"/>
          </ac:spMkLst>
        </pc:spChg>
        <pc:spChg chg="add del mod">
          <ac:chgData name="신지은" userId="16be5d63-04f5-4c51-86fd-866ee62d74d5" providerId="ADAL" clId="{B5A7DAA8-DF78-46E9-94BD-7C4DEE6067CB}" dt="2022-08-05T14:56:59.117" v="15832" actId="478"/>
          <ac:spMkLst>
            <pc:docMk/>
            <pc:sldMk cId="2007160895" sldId="344"/>
            <ac:spMk id="13" creationId="{4278AEB2-46D3-349D-4338-A2AEF2BDB6ED}"/>
          </ac:spMkLst>
        </pc:spChg>
        <pc:spChg chg="add del mod">
          <ac:chgData name="신지은" userId="16be5d63-04f5-4c51-86fd-866ee62d74d5" providerId="ADAL" clId="{B5A7DAA8-DF78-46E9-94BD-7C4DEE6067CB}" dt="2022-08-05T14:56:59.117" v="15832" actId="478"/>
          <ac:spMkLst>
            <pc:docMk/>
            <pc:sldMk cId="2007160895" sldId="344"/>
            <ac:spMk id="14" creationId="{3B28E227-F1A6-B1AD-5DEB-15178E19DCD7}"/>
          </ac:spMkLst>
        </pc:spChg>
        <pc:spChg chg="add del mod">
          <ac:chgData name="신지은" userId="16be5d63-04f5-4c51-86fd-866ee62d74d5" providerId="ADAL" clId="{B5A7DAA8-DF78-46E9-94BD-7C4DEE6067CB}" dt="2022-08-05T14:56:59.117" v="15832" actId="478"/>
          <ac:spMkLst>
            <pc:docMk/>
            <pc:sldMk cId="2007160895" sldId="344"/>
            <ac:spMk id="15" creationId="{35788B42-BC2C-21CE-6B0D-EC28BF7496F6}"/>
          </ac:spMkLst>
        </pc:spChg>
        <pc:spChg chg="mod">
          <ac:chgData name="신지은" userId="16be5d63-04f5-4c51-86fd-866ee62d74d5" providerId="ADAL" clId="{B5A7DAA8-DF78-46E9-94BD-7C4DEE6067CB}" dt="2022-08-05T14:42:03.055" v="15788" actId="115"/>
          <ac:spMkLst>
            <pc:docMk/>
            <pc:sldMk cId="2007160895" sldId="344"/>
            <ac:spMk id="57" creationId="{DC383D77-3EDC-0E93-8D05-C40A7B7ED5B5}"/>
          </ac:spMkLst>
        </pc:spChg>
        <pc:cxnChg chg="add mod">
          <ac:chgData name="신지은" userId="16be5d63-04f5-4c51-86fd-866ee62d74d5" providerId="ADAL" clId="{B5A7DAA8-DF78-46E9-94BD-7C4DEE6067CB}" dt="2022-08-06T15:42:02.650" v="24635"/>
          <ac:cxnSpMkLst>
            <pc:docMk/>
            <pc:sldMk cId="2007160895" sldId="344"/>
            <ac:cxnSpMk id="7" creationId="{B4464B37-05F4-062D-BA25-08D219132E09}"/>
          </ac:cxnSpMkLst>
        </pc:cxnChg>
        <pc:cxnChg chg="add del mod">
          <ac:chgData name="신지은" userId="16be5d63-04f5-4c51-86fd-866ee62d74d5" providerId="ADAL" clId="{B5A7DAA8-DF78-46E9-94BD-7C4DEE6067CB}" dt="2022-08-05T14:56:59.117" v="15832" actId="478"/>
          <ac:cxnSpMkLst>
            <pc:docMk/>
            <pc:sldMk cId="2007160895" sldId="344"/>
            <ac:cxnSpMk id="8" creationId="{47FF5FBE-B14F-857B-1EF8-BE96398CF34A}"/>
          </ac:cxnSpMkLst>
        </pc:cxnChg>
        <pc:cxnChg chg="add del mod">
          <ac:chgData name="신지은" userId="16be5d63-04f5-4c51-86fd-866ee62d74d5" providerId="ADAL" clId="{B5A7DAA8-DF78-46E9-94BD-7C4DEE6067CB}" dt="2022-08-05T14:56:59.117" v="15832" actId="478"/>
          <ac:cxnSpMkLst>
            <pc:docMk/>
            <pc:sldMk cId="2007160895" sldId="344"/>
            <ac:cxnSpMk id="18" creationId="{ADD0DB30-6264-FA3E-A7A4-E9DBE3EFD386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52:01.317" v="24921" actId="167"/>
        <pc:sldMkLst>
          <pc:docMk/>
          <pc:sldMk cId="3537963199" sldId="345"/>
        </pc:sldMkLst>
        <pc:spChg chg="mod">
          <ac:chgData name="신지은" userId="16be5d63-04f5-4c51-86fd-866ee62d74d5" providerId="ADAL" clId="{B5A7DAA8-DF78-46E9-94BD-7C4DEE6067CB}" dt="2022-08-06T05:14:56.435" v="23695"/>
          <ac:spMkLst>
            <pc:docMk/>
            <pc:sldMk cId="3537963199" sldId="345"/>
            <ac:spMk id="4" creationId="{DABEAC4C-AA27-FC6A-C1BF-466BF3E3BFD2}"/>
          </ac:spMkLst>
        </pc:spChg>
        <pc:spChg chg="del">
          <ac:chgData name="신지은" userId="16be5d63-04f5-4c51-86fd-866ee62d74d5" providerId="ADAL" clId="{B5A7DAA8-DF78-46E9-94BD-7C4DEE6067CB}" dt="2022-08-06T15:51:58.820" v="24919" actId="478"/>
          <ac:spMkLst>
            <pc:docMk/>
            <pc:sldMk cId="3537963199" sldId="345"/>
            <ac:spMk id="6" creationId="{F1A75DD2-5216-915F-1399-33EEBB22B32F}"/>
          </ac:spMkLst>
        </pc:spChg>
        <pc:spChg chg="mod">
          <ac:chgData name="신지은" userId="16be5d63-04f5-4c51-86fd-866ee62d74d5" providerId="ADAL" clId="{B5A7DAA8-DF78-46E9-94BD-7C4DEE6067CB}" dt="2022-08-05T15:00:18.569" v="15987" actId="1036"/>
          <ac:spMkLst>
            <pc:docMk/>
            <pc:sldMk cId="3537963199" sldId="345"/>
            <ac:spMk id="7" creationId="{10EBD899-0B95-C816-6170-ABF3895ACFF5}"/>
          </ac:spMkLst>
        </pc:spChg>
        <pc:spChg chg="mod">
          <ac:chgData name="신지은" userId="16be5d63-04f5-4c51-86fd-866ee62d74d5" providerId="ADAL" clId="{B5A7DAA8-DF78-46E9-94BD-7C4DEE6067CB}" dt="2022-08-05T14:58:17.146" v="15895" actId="1038"/>
          <ac:spMkLst>
            <pc:docMk/>
            <pc:sldMk cId="3537963199" sldId="345"/>
            <ac:spMk id="12" creationId="{CA86415A-FC1E-617A-7A36-ED5A33E1E402}"/>
          </ac:spMkLst>
        </pc:spChg>
        <pc:spChg chg="mod">
          <ac:chgData name="신지은" userId="16be5d63-04f5-4c51-86fd-866ee62d74d5" providerId="ADAL" clId="{B5A7DAA8-DF78-46E9-94BD-7C4DEE6067CB}" dt="2022-08-05T15:00:59.737" v="15991" actId="207"/>
          <ac:spMkLst>
            <pc:docMk/>
            <pc:sldMk cId="3537963199" sldId="345"/>
            <ac:spMk id="13" creationId="{4278AEB2-46D3-349D-4338-A2AEF2BDB6ED}"/>
          </ac:spMkLst>
        </pc:spChg>
        <pc:spChg chg="mod">
          <ac:chgData name="신지은" userId="16be5d63-04f5-4c51-86fd-866ee62d74d5" providerId="ADAL" clId="{B5A7DAA8-DF78-46E9-94BD-7C4DEE6067CB}" dt="2022-08-05T14:58:30.530" v="15900" actId="1038"/>
          <ac:spMkLst>
            <pc:docMk/>
            <pc:sldMk cId="3537963199" sldId="345"/>
            <ac:spMk id="14" creationId="{3B28E227-F1A6-B1AD-5DEB-15178E19DCD7}"/>
          </ac:spMkLst>
        </pc:spChg>
        <pc:spChg chg="mod">
          <ac:chgData name="신지은" userId="16be5d63-04f5-4c51-86fd-866ee62d74d5" providerId="ADAL" clId="{B5A7DAA8-DF78-46E9-94BD-7C4DEE6067CB}" dt="2022-08-05T14:58:32.485" v="15901" actId="1038"/>
          <ac:spMkLst>
            <pc:docMk/>
            <pc:sldMk cId="3537963199" sldId="345"/>
            <ac:spMk id="15" creationId="{35788B42-BC2C-21CE-6B0D-EC28BF7496F6}"/>
          </ac:spMkLst>
        </pc:spChg>
        <pc:spChg chg="add mod">
          <ac:chgData name="신지은" userId="16be5d63-04f5-4c51-86fd-866ee62d74d5" providerId="ADAL" clId="{B5A7DAA8-DF78-46E9-94BD-7C4DEE6067CB}" dt="2022-08-05T14:58:51.576" v="15908" actId="1038"/>
          <ac:spMkLst>
            <pc:docMk/>
            <pc:sldMk cId="3537963199" sldId="345"/>
            <ac:spMk id="16" creationId="{2B23433F-194B-1C2E-F82C-E1825A619126}"/>
          </ac:spMkLst>
        </pc:spChg>
        <pc:spChg chg="add mod">
          <ac:chgData name="신지은" userId="16be5d63-04f5-4c51-86fd-866ee62d74d5" providerId="ADAL" clId="{B5A7DAA8-DF78-46E9-94BD-7C4DEE6067CB}" dt="2022-08-05T14:58:41.363" v="15905" actId="408"/>
          <ac:spMkLst>
            <pc:docMk/>
            <pc:sldMk cId="3537963199" sldId="345"/>
            <ac:spMk id="17" creationId="{134CEC36-009B-DB37-B7B0-03DEE98B530A}"/>
          </ac:spMkLst>
        </pc:spChg>
        <pc:spChg chg="add mod">
          <ac:chgData name="신지은" userId="16be5d63-04f5-4c51-86fd-866ee62d74d5" providerId="ADAL" clId="{B5A7DAA8-DF78-46E9-94BD-7C4DEE6067CB}" dt="2022-08-05T14:58:41.363" v="15905" actId="408"/>
          <ac:spMkLst>
            <pc:docMk/>
            <pc:sldMk cId="3537963199" sldId="345"/>
            <ac:spMk id="19" creationId="{A3990926-326E-446A-DD53-629F25BC0766}"/>
          </ac:spMkLst>
        </pc:spChg>
        <pc:spChg chg="add mod">
          <ac:chgData name="신지은" userId="16be5d63-04f5-4c51-86fd-866ee62d74d5" providerId="ADAL" clId="{B5A7DAA8-DF78-46E9-94BD-7C4DEE6067CB}" dt="2022-08-05T14:58:41.363" v="15905" actId="408"/>
          <ac:spMkLst>
            <pc:docMk/>
            <pc:sldMk cId="3537963199" sldId="345"/>
            <ac:spMk id="20" creationId="{BA32A1FF-E12C-47E5-3B53-D0C7E4783CC2}"/>
          </ac:spMkLst>
        </pc:spChg>
        <pc:spChg chg="add mod">
          <ac:chgData name="신지은" userId="16be5d63-04f5-4c51-86fd-866ee62d74d5" providerId="ADAL" clId="{B5A7DAA8-DF78-46E9-94BD-7C4DEE6067CB}" dt="2022-08-05T15:02:16.392" v="16024" actId="1037"/>
          <ac:spMkLst>
            <pc:docMk/>
            <pc:sldMk cId="3537963199" sldId="345"/>
            <ac:spMk id="21" creationId="{0D36E24D-245F-F4A6-FE08-2E1DABD43D6E}"/>
          </ac:spMkLst>
        </pc:spChg>
        <pc:spChg chg="add del mod">
          <ac:chgData name="신지은" userId="16be5d63-04f5-4c51-86fd-866ee62d74d5" providerId="ADAL" clId="{B5A7DAA8-DF78-46E9-94BD-7C4DEE6067CB}" dt="2022-08-05T15:02:27.912" v="16030" actId="478"/>
          <ac:spMkLst>
            <pc:docMk/>
            <pc:sldMk cId="3537963199" sldId="345"/>
            <ac:spMk id="22" creationId="{6E769555-8F16-27BE-3206-22E87F4C6995}"/>
          </ac:spMkLst>
        </pc:spChg>
        <pc:spChg chg="add del mod">
          <ac:chgData name="신지은" userId="16be5d63-04f5-4c51-86fd-866ee62d74d5" providerId="ADAL" clId="{B5A7DAA8-DF78-46E9-94BD-7C4DEE6067CB}" dt="2022-08-05T15:02:27.912" v="16030" actId="478"/>
          <ac:spMkLst>
            <pc:docMk/>
            <pc:sldMk cId="3537963199" sldId="345"/>
            <ac:spMk id="23" creationId="{3C8A1DFB-2BCE-35BE-4891-44B56B711BC1}"/>
          </ac:spMkLst>
        </pc:spChg>
        <pc:spChg chg="add mod ord">
          <ac:chgData name="신지은" userId="16be5d63-04f5-4c51-86fd-866ee62d74d5" providerId="ADAL" clId="{B5A7DAA8-DF78-46E9-94BD-7C4DEE6067CB}" dt="2022-08-06T15:52:01.317" v="24921" actId="167"/>
          <ac:spMkLst>
            <pc:docMk/>
            <pc:sldMk cId="3537963199" sldId="345"/>
            <ac:spMk id="23" creationId="{B3A77E56-8843-3A02-7505-FA7C7E9C071C}"/>
          </ac:spMkLst>
        </pc:spChg>
        <pc:spChg chg="add mod">
          <ac:chgData name="신지은" userId="16be5d63-04f5-4c51-86fd-866ee62d74d5" providerId="ADAL" clId="{B5A7DAA8-DF78-46E9-94BD-7C4DEE6067CB}" dt="2022-08-05T15:02:28.091" v="16031"/>
          <ac:spMkLst>
            <pc:docMk/>
            <pc:sldMk cId="3537963199" sldId="345"/>
            <ac:spMk id="24" creationId="{2EA47616-9140-0F5C-65CB-C95F1DADC40E}"/>
          </ac:spMkLst>
        </pc:spChg>
        <pc:spChg chg="add mod">
          <ac:chgData name="신지은" userId="16be5d63-04f5-4c51-86fd-866ee62d74d5" providerId="ADAL" clId="{B5A7DAA8-DF78-46E9-94BD-7C4DEE6067CB}" dt="2022-08-05T15:02:28.091" v="16031"/>
          <ac:spMkLst>
            <pc:docMk/>
            <pc:sldMk cId="3537963199" sldId="345"/>
            <ac:spMk id="25" creationId="{D589AC3A-9C4F-FF2F-33FD-E4744E28DEB7}"/>
          </ac:spMkLst>
        </pc:spChg>
        <pc:cxnChg chg="mod">
          <ac:chgData name="신지은" userId="16be5d63-04f5-4c51-86fd-866ee62d74d5" providerId="ADAL" clId="{B5A7DAA8-DF78-46E9-94BD-7C4DEE6067CB}" dt="2022-08-05T14:58:41.363" v="15905" actId="408"/>
          <ac:cxnSpMkLst>
            <pc:docMk/>
            <pc:sldMk cId="3537963199" sldId="345"/>
            <ac:cxnSpMk id="8" creationId="{47FF5FBE-B14F-857B-1EF8-BE96398CF34A}"/>
          </ac:cxnSpMkLst>
        </pc:cxnChg>
        <pc:cxnChg chg="mod">
          <ac:chgData name="신지은" userId="16be5d63-04f5-4c51-86fd-866ee62d74d5" providerId="ADAL" clId="{B5A7DAA8-DF78-46E9-94BD-7C4DEE6067CB}" dt="2022-08-05T14:59:17.043" v="15911" actId="14100"/>
          <ac:cxnSpMkLst>
            <pc:docMk/>
            <pc:sldMk cId="3537963199" sldId="345"/>
            <ac:cxnSpMk id="18" creationId="{ADD0DB30-6264-FA3E-A7A4-E9DBE3EFD386}"/>
          </ac:cxnSpMkLst>
        </pc:cxnChg>
        <pc:cxnChg chg="add mod">
          <ac:chgData name="신지은" userId="16be5d63-04f5-4c51-86fd-866ee62d74d5" providerId="ADAL" clId="{B5A7DAA8-DF78-46E9-94BD-7C4DEE6067CB}" dt="2022-08-06T15:42:03.048" v="24636"/>
          <ac:cxnSpMkLst>
            <pc:docMk/>
            <pc:sldMk cId="3537963199" sldId="345"/>
            <ac:cxnSpMk id="22" creationId="{86E19616-81A1-718C-D4CE-1E4B0BB3926F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52:08.090" v="24924" actId="167"/>
        <pc:sldMkLst>
          <pc:docMk/>
          <pc:sldMk cId="3247325624" sldId="346"/>
        </pc:sldMkLst>
        <pc:spChg chg="mod">
          <ac:chgData name="신지은" userId="16be5d63-04f5-4c51-86fd-866ee62d74d5" providerId="ADAL" clId="{B5A7DAA8-DF78-46E9-94BD-7C4DEE6067CB}" dt="2022-08-06T05:14:57.376" v="23696"/>
          <ac:spMkLst>
            <pc:docMk/>
            <pc:sldMk cId="3247325624" sldId="346"/>
            <ac:spMk id="4" creationId="{DABEAC4C-AA27-FC6A-C1BF-466BF3E3BFD2}"/>
          </ac:spMkLst>
        </pc:spChg>
        <pc:spChg chg="del">
          <ac:chgData name="신지은" userId="16be5d63-04f5-4c51-86fd-866ee62d74d5" providerId="ADAL" clId="{B5A7DAA8-DF78-46E9-94BD-7C4DEE6067CB}" dt="2022-08-06T15:52:05.001" v="24922" actId="478"/>
          <ac:spMkLst>
            <pc:docMk/>
            <pc:sldMk cId="3247325624" sldId="346"/>
            <ac:spMk id="6" creationId="{F1A75DD2-5216-915F-1399-33EEBB22B32F}"/>
          </ac:spMkLst>
        </pc:spChg>
        <pc:spChg chg="mod">
          <ac:chgData name="신지은" userId="16be5d63-04f5-4c51-86fd-866ee62d74d5" providerId="ADAL" clId="{B5A7DAA8-DF78-46E9-94BD-7C4DEE6067CB}" dt="2022-08-05T15:00:50.161" v="15989" actId="13926"/>
          <ac:spMkLst>
            <pc:docMk/>
            <pc:sldMk cId="3247325624" sldId="346"/>
            <ac:spMk id="7" creationId="{10EBD899-0B95-C816-6170-ABF3895ACFF5}"/>
          </ac:spMkLst>
        </pc:spChg>
        <pc:spChg chg="mod">
          <ac:chgData name="신지은" userId="16be5d63-04f5-4c51-86fd-866ee62d74d5" providerId="ADAL" clId="{B5A7DAA8-DF78-46E9-94BD-7C4DEE6067CB}" dt="2022-08-05T15:00:55.493" v="15990" actId="207"/>
          <ac:spMkLst>
            <pc:docMk/>
            <pc:sldMk cId="3247325624" sldId="346"/>
            <ac:spMk id="13" creationId="{4278AEB2-46D3-349D-4338-A2AEF2BDB6ED}"/>
          </ac:spMkLst>
        </pc:spChg>
        <pc:spChg chg="mod">
          <ac:chgData name="신지은" userId="16be5d63-04f5-4c51-86fd-866ee62d74d5" providerId="ADAL" clId="{B5A7DAA8-DF78-46E9-94BD-7C4DEE6067CB}" dt="2022-08-05T15:02:17.313" v="16025" actId="1037"/>
          <ac:spMkLst>
            <pc:docMk/>
            <pc:sldMk cId="3247325624" sldId="346"/>
            <ac:spMk id="21" creationId="{0D36E24D-245F-F4A6-FE08-2E1DABD43D6E}"/>
          </ac:spMkLst>
        </pc:spChg>
        <pc:spChg chg="mod">
          <ac:chgData name="신지은" userId="16be5d63-04f5-4c51-86fd-866ee62d74d5" providerId="ADAL" clId="{B5A7DAA8-DF78-46E9-94BD-7C4DEE6067CB}" dt="2022-08-05T15:02:22.117" v="16027" actId="20577"/>
          <ac:spMkLst>
            <pc:docMk/>
            <pc:sldMk cId="3247325624" sldId="346"/>
            <ac:spMk id="22" creationId="{6E769555-8F16-27BE-3206-22E87F4C6995}"/>
          </ac:spMkLst>
        </pc:spChg>
        <pc:spChg chg="mod">
          <ac:chgData name="신지은" userId="16be5d63-04f5-4c51-86fd-866ee62d74d5" providerId="ADAL" clId="{B5A7DAA8-DF78-46E9-94BD-7C4DEE6067CB}" dt="2022-08-05T15:02:24.279" v="16029" actId="20577"/>
          <ac:spMkLst>
            <pc:docMk/>
            <pc:sldMk cId="3247325624" sldId="346"/>
            <ac:spMk id="23" creationId="{3C8A1DFB-2BCE-35BE-4891-44B56B711BC1}"/>
          </ac:spMkLst>
        </pc:spChg>
        <pc:spChg chg="add mod">
          <ac:chgData name="신지은" userId="16be5d63-04f5-4c51-86fd-866ee62d74d5" providerId="ADAL" clId="{B5A7DAA8-DF78-46E9-94BD-7C4DEE6067CB}" dt="2022-08-05T15:02:43.041" v="16034" actId="1037"/>
          <ac:spMkLst>
            <pc:docMk/>
            <pc:sldMk cId="3247325624" sldId="346"/>
            <ac:spMk id="25" creationId="{A2EC96B3-F66D-FFE9-6D9E-4D08112FA056}"/>
          </ac:spMkLst>
        </pc:spChg>
        <pc:spChg chg="add mod ord">
          <ac:chgData name="신지은" userId="16be5d63-04f5-4c51-86fd-866ee62d74d5" providerId="ADAL" clId="{B5A7DAA8-DF78-46E9-94BD-7C4DEE6067CB}" dt="2022-08-06T15:52:08.090" v="24924" actId="167"/>
          <ac:spMkLst>
            <pc:docMk/>
            <pc:sldMk cId="3247325624" sldId="346"/>
            <ac:spMk id="27" creationId="{0D753EE7-BF4F-68A6-018F-C8F6FA35A820}"/>
          </ac:spMkLst>
        </pc:spChg>
        <pc:picChg chg="add mod">
          <ac:chgData name="신지은" userId="16be5d63-04f5-4c51-86fd-866ee62d74d5" providerId="ADAL" clId="{B5A7DAA8-DF78-46E9-94BD-7C4DEE6067CB}" dt="2022-08-05T15:02:43.041" v="16034" actId="1037"/>
          <ac:picMkLst>
            <pc:docMk/>
            <pc:sldMk cId="3247325624" sldId="346"/>
            <ac:picMk id="24" creationId="{974B2E97-DC64-921E-AE94-E8DC80C45FF2}"/>
          </ac:picMkLst>
        </pc:picChg>
        <pc:cxnChg chg="add mod">
          <ac:chgData name="신지은" userId="16be5d63-04f5-4c51-86fd-866ee62d74d5" providerId="ADAL" clId="{B5A7DAA8-DF78-46E9-94BD-7C4DEE6067CB}" dt="2022-08-06T15:42:03.447" v="24637"/>
          <ac:cxnSpMkLst>
            <pc:docMk/>
            <pc:sldMk cId="3247325624" sldId="346"/>
            <ac:cxnSpMk id="26" creationId="{3C70F480-3CCA-C6DF-EC66-00F790DAC442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2:04.846" v="24640"/>
        <pc:sldMkLst>
          <pc:docMk/>
          <pc:sldMk cId="3206720011" sldId="347"/>
        </pc:sldMkLst>
        <pc:spChg chg="mod">
          <ac:chgData name="신지은" userId="16be5d63-04f5-4c51-86fd-866ee62d74d5" providerId="ADAL" clId="{B5A7DAA8-DF78-46E9-94BD-7C4DEE6067CB}" dt="2022-08-06T05:15:01.635" v="23699"/>
          <ac:spMkLst>
            <pc:docMk/>
            <pc:sldMk cId="3206720011" sldId="347"/>
            <ac:spMk id="4" creationId="{DABEAC4C-AA27-FC6A-C1BF-466BF3E3BFD2}"/>
          </ac:spMkLst>
        </pc:spChg>
        <pc:spChg chg="mod">
          <ac:chgData name="신지은" userId="16be5d63-04f5-4c51-86fd-866ee62d74d5" providerId="ADAL" clId="{B5A7DAA8-DF78-46E9-94BD-7C4DEE6067CB}" dt="2022-08-05T15:03:45.333" v="16136" actId="14100"/>
          <ac:spMkLst>
            <pc:docMk/>
            <pc:sldMk cId="3206720011" sldId="347"/>
            <ac:spMk id="6" creationId="{F1A75DD2-5216-915F-1399-33EEBB22B32F}"/>
          </ac:spMkLst>
        </pc:spChg>
        <pc:spChg chg="del">
          <ac:chgData name="신지은" userId="16be5d63-04f5-4c51-86fd-866ee62d74d5" providerId="ADAL" clId="{B5A7DAA8-DF78-46E9-94BD-7C4DEE6067CB}" dt="2022-08-05T15:05:45.118" v="16217" actId="478"/>
          <ac:spMkLst>
            <pc:docMk/>
            <pc:sldMk cId="3206720011" sldId="347"/>
            <ac:spMk id="7" creationId="{10EBD899-0B95-C816-6170-ABF3895ACFF5}"/>
          </ac:spMkLst>
        </pc:spChg>
        <pc:spChg chg="del">
          <ac:chgData name="신지은" userId="16be5d63-04f5-4c51-86fd-866ee62d74d5" providerId="ADAL" clId="{B5A7DAA8-DF78-46E9-94BD-7C4DEE6067CB}" dt="2022-08-05T15:05:45.118" v="16217" actId="478"/>
          <ac:spMkLst>
            <pc:docMk/>
            <pc:sldMk cId="3206720011" sldId="347"/>
            <ac:spMk id="10" creationId="{3711D700-669E-B674-B137-2C04D59D2586}"/>
          </ac:spMkLst>
        </pc:spChg>
        <pc:spChg chg="del">
          <ac:chgData name="신지은" userId="16be5d63-04f5-4c51-86fd-866ee62d74d5" providerId="ADAL" clId="{B5A7DAA8-DF78-46E9-94BD-7C4DEE6067CB}" dt="2022-08-05T15:05:45.118" v="16217" actId="478"/>
          <ac:spMkLst>
            <pc:docMk/>
            <pc:sldMk cId="3206720011" sldId="347"/>
            <ac:spMk id="12" creationId="{CA86415A-FC1E-617A-7A36-ED5A33E1E402}"/>
          </ac:spMkLst>
        </pc:spChg>
        <pc:spChg chg="del">
          <ac:chgData name="신지은" userId="16be5d63-04f5-4c51-86fd-866ee62d74d5" providerId="ADAL" clId="{B5A7DAA8-DF78-46E9-94BD-7C4DEE6067CB}" dt="2022-08-05T15:05:45.118" v="16217" actId="478"/>
          <ac:spMkLst>
            <pc:docMk/>
            <pc:sldMk cId="3206720011" sldId="347"/>
            <ac:spMk id="13" creationId="{4278AEB2-46D3-349D-4338-A2AEF2BDB6ED}"/>
          </ac:spMkLst>
        </pc:spChg>
        <pc:spChg chg="del">
          <ac:chgData name="신지은" userId="16be5d63-04f5-4c51-86fd-866ee62d74d5" providerId="ADAL" clId="{B5A7DAA8-DF78-46E9-94BD-7C4DEE6067CB}" dt="2022-08-05T15:05:45.118" v="16217" actId="478"/>
          <ac:spMkLst>
            <pc:docMk/>
            <pc:sldMk cId="3206720011" sldId="347"/>
            <ac:spMk id="14" creationId="{3B28E227-F1A6-B1AD-5DEB-15178E19DCD7}"/>
          </ac:spMkLst>
        </pc:spChg>
        <pc:spChg chg="del">
          <ac:chgData name="신지은" userId="16be5d63-04f5-4c51-86fd-866ee62d74d5" providerId="ADAL" clId="{B5A7DAA8-DF78-46E9-94BD-7C4DEE6067CB}" dt="2022-08-05T15:05:45.118" v="16217" actId="478"/>
          <ac:spMkLst>
            <pc:docMk/>
            <pc:sldMk cId="3206720011" sldId="347"/>
            <ac:spMk id="15" creationId="{35788B42-BC2C-21CE-6B0D-EC28BF7496F6}"/>
          </ac:spMkLst>
        </pc:spChg>
        <pc:spChg chg="del">
          <ac:chgData name="신지은" userId="16be5d63-04f5-4c51-86fd-866ee62d74d5" providerId="ADAL" clId="{B5A7DAA8-DF78-46E9-94BD-7C4DEE6067CB}" dt="2022-08-05T15:05:45.118" v="16217" actId="478"/>
          <ac:spMkLst>
            <pc:docMk/>
            <pc:sldMk cId="3206720011" sldId="347"/>
            <ac:spMk id="16" creationId="{2B23433F-194B-1C2E-F82C-E1825A619126}"/>
          </ac:spMkLst>
        </pc:spChg>
        <pc:spChg chg="del">
          <ac:chgData name="신지은" userId="16be5d63-04f5-4c51-86fd-866ee62d74d5" providerId="ADAL" clId="{B5A7DAA8-DF78-46E9-94BD-7C4DEE6067CB}" dt="2022-08-05T15:05:45.118" v="16217" actId="478"/>
          <ac:spMkLst>
            <pc:docMk/>
            <pc:sldMk cId="3206720011" sldId="347"/>
            <ac:spMk id="17" creationId="{134CEC36-009B-DB37-B7B0-03DEE98B530A}"/>
          </ac:spMkLst>
        </pc:spChg>
        <pc:spChg chg="del">
          <ac:chgData name="신지은" userId="16be5d63-04f5-4c51-86fd-866ee62d74d5" providerId="ADAL" clId="{B5A7DAA8-DF78-46E9-94BD-7C4DEE6067CB}" dt="2022-08-05T15:05:45.118" v="16217" actId="478"/>
          <ac:spMkLst>
            <pc:docMk/>
            <pc:sldMk cId="3206720011" sldId="347"/>
            <ac:spMk id="19" creationId="{A3990926-326E-446A-DD53-629F25BC0766}"/>
          </ac:spMkLst>
        </pc:spChg>
        <pc:spChg chg="del">
          <ac:chgData name="신지은" userId="16be5d63-04f5-4c51-86fd-866ee62d74d5" providerId="ADAL" clId="{B5A7DAA8-DF78-46E9-94BD-7C4DEE6067CB}" dt="2022-08-05T15:05:45.118" v="16217" actId="478"/>
          <ac:spMkLst>
            <pc:docMk/>
            <pc:sldMk cId="3206720011" sldId="347"/>
            <ac:spMk id="20" creationId="{BA32A1FF-E12C-47E5-3B53-D0C7E4783CC2}"/>
          </ac:spMkLst>
        </pc:spChg>
        <pc:spChg chg="del">
          <ac:chgData name="신지은" userId="16be5d63-04f5-4c51-86fd-866ee62d74d5" providerId="ADAL" clId="{B5A7DAA8-DF78-46E9-94BD-7C4DEE6067CB}" dt="2022-08-05T15:05:45.118" v="16217" actId="478"/>
          <ac:spMkLst>
            <pc:docMk/>
            <pc:sldMk cId="3206720011" sldId="347"/>
            <ac:spMk id="21" creationId="{0D36E24D-245F-F4A6-FE08-2E1DABD43D6E}"/>
          </ac:spMkLst>
        </pc:spChg>
        <pc:spChg chg="del">
          <ac:chgData name="신지은" userId="16be5d63-04f5-4c51-86fd-866ee62d74d5" providerId="ADAL" clId="{B5A7DAA8-DF78-46E9-94BD-7C4DEE6067CB}" dt="2022-08-05T15:05:45.118" v="16217" actId="478"/>
          <ac:spMkLst>
            <pc:docMk/>
            <pc:sldMk cId="3206720011" sldId="347"/>
            <ac:spMk id="22" creationId="{6E769555-8F16-27BE-3206-22E87F4C6995}"/>
          </ac:spMkLst>
        </pc:spChg>
        <pc:spChg chg="del">
          <ac:chgData name="신지은" userId="16be5d63-04f5-4c51-86fd-866ee62d74d5" providerId="ADAL" clId="{B5A7DAA8-DF78-46E9-94BD-7C4DEE6067CB}" dt="2022-08-05T15:05:45.118" v="16217" actId="478"/>
          <ac:spMkLst>
            <pc:docMk/>
            <pc:sldMk cId="3206720011" sldId="347"/>
            <ac:spMk id="23" creationId="{3C8A1DFB-2BCE-35BE-4891-44B56B711BC1}"/>
          </ac:spMkLst>
        </pc:spChg>
        <pc:spChg chg="del">
          <ac:chgData name="신지은" userId="16be5d63-04f5-4c51-86fd-866ee62d74d5" providerId="ADAL" clId="{B5A7DAA8-DF78-46E9-94BD-7C4DEE6067CB}" dt="2022-08-05T15:05:45.118" v="16217" actId="478"/>
          <ac:spMkLst>
            <pc:docMk/>
            <pc:sldMk cId="3206720011" sldId="347"/>
            <ac:spMk id="25" creationId="{A2EC96B3-F66D-FFE9-6D9E-4D08112FA056}"/>
          </ac:spMkLst>
        </pc:spChg>
        <pc:spChg chg="mod">
          <ac:chgData name="신지은" userId="16be5d63-04f5-4c51-86fd-866ee62d74d5" providerId="ADAL" clId="{B5A7DAA8-DF78-46E9-94BD-7C4DEE6067CB}" dt="2022-08-05T15:28:48.260" v="17056" actId="2710"/>
          <ac:spMkLst>
            <pc:docMk/>
            <pc:sldMk cId="3206720011" sldId="347"/>
            <ac:spMk id="57" creationId="{DC383D77-3EDC-0E93-8D05-C40A7B7ED5B5}"/>
          </ac:spMkLst>
        </pc:spChg>
        <pc:picChg chg="del">
          <ac:chgData name="신지은" userId="16be5d63-04f5-4c51-86fd-866ee62d74d5" providerId="ADAL" clId="{B5A7DAA8-DF78-46E9-94BD-7C4DEE6067CB}" dt="2022-08-05T15:05:45.118" v="16217" actId="478"/>
          <ac:picMkLst>
            <pc:docMk/>
            <pc:sldMk cId="3206720011" sldId="347"/>
            <ac:picMk id="24" creationId="{974B2E97-DC64-921E-AE94-E8DC80C45FF2}"/>
          </ac:picMkLst>
        </pc:picChg>
        <pc:cxnChg chg="add mod">
          <ac:chgData name="신지은" userId="16be5d63-04f5-4c51-86fd-866ee62d74d5" providerId="ADAL" clId="{B5A7DAA8-DF78-46E9-94BD-7C4DEE6067CB}" dt="2022-08-06T15:42:04.846" v="24640"/>
          <ac:cxnSpMkLst>
            <pc:docMk/>
            <pc:sldMk cId="3206720011" sldId="347"/>
            <ac:cxnSpMk id="7" creationId="{82EF80B9-3D67-9FA1-A17B-44C86854F00D}"/>
          </ac:cxnSpMkLst>
        </pc:cxnChg>
        <pc:cxnChg chg="del">
          <ac:chgData name="신지은" userId="16be5d63-04f5-4c51-86fd-866ee62d74d5" providerId="ADAL" clId="{B5A7DAA8-DF78-46E9-94BD-7C4DEE6067CB}" dt="2022-08-05T15:05:45.118" v="16217" actId="478"/>
          <ac:cxnSpMkLst>
            <pc:docMk/>
            <pc:sldMk cId="3206720011" sldId="347"/>
            <ac:cxnSpMk id="8" creationId="{47FF5FBE-B14F-857B-1EF8-BE96398CF34A}"/>
          </ac:cxnSpMkLst>
        </pc:cxnChg>
        <pc:cxnChg chg="del">
          <ac:chgData name="신지은" userId="16be5d63-04f5-4c51-86fd-866ee62d74d5" providerId="ADAL" clId="{B5A7DAA8-DF78-46E9-94BD-7C4DEE6067CB}" dt="2022-08-05T15:05:45.118" v="16217" actId="478"/>
          <ac:cxnSpMkLst>
            <pc:docMk/>
            <pc:sldMk cId="3206720011" sldId="347"/>
            <ac:cxnSpMk id="18" creationId="{ADD0DB30-6264-FA3E-A7A4-E9DBE3EFD386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2:03.901" v="24638"/>
        <pc:sldMkLst>
          <pc:docMk/>
          <pc:sldMk cId="1285239577" sldId="348"/>
        </pc:sldMkLst>
        <pc:spChg chg="mod">
          <ac:chgData name="신지은" userId="16be5d63-04f5-4c51-86fd-866ee62d74d5" providerId="ADAL" clId="{B5A7DAA8-DF78-46E9-94BD-7C4DEE6067CB}" dt="2022-08-06T05:14:58.277" v="23697"/>
          <ac:spMkLst>
            <pc:docMk/>
            <pc:sldMk cId="1285239577" sldId="348"/>
            <ac:spMk id="4" creationId="{DABEAC4C-AA27-FC6A-C1BF-466BF3E3BFD2}"/>
          </ac:spMkLst>
        </pc:spChg>
        <pc:spChg chg="del">
          <ac:chgData name="신지은" userId="16be5d63-04f5-4c51-86fd-866ee62d74d5" providerId="ADAL" clId="{B5A7DAA8-DF78-46E9-94BD-7C4DEE6067CB}" dt="2022-08-05T15:03:59" v="16138" actId="478"/>
          <ac:spMkLst>
            <pc:docMk/>
            <pc:sldMk cId="1285239577" sldId="348"/>
            <ac:spMk id="6" creationId="{F1A75DD2-5216-915F-1399-33EEBB22B32F}"/>
          </ac:spMkLst>
        </pc:spChg>
        <pc:spChg chg="del">
          <ac:chgData name="신지은" userId="16be5d63-04f5-4c51-86fd-866ee62d74d5" providerId="ADAL" clId="{B5A7DAA8-DF78-46E9-94BD-7C4DEE6067CB}" dt="2022-08-05T15:03:59" v="16138" actId="478"/>
          <ac:spMkLst>
            <pc:docMk/>
            <pc:sldMk cId="1285239577" sldId="348"/>
            <ac:spMk id="7" creationId="{10EBD899-0B95-C816-6170-ABF3895ACFF5}"/>
          </ac:spMkLst>
        </pc:spChg>
        <pc:spChg chg="del">
          <ac:chgData name="신지은" userId="16be5d63-04f5-4c51-86fd-866ee62d74d5" providerId="ADAL" clId="{B5A7DAA8-DF78-46E9-94BD-7C4DEE6067CB}" dt="2022-08-05T15:03:59" v="16138" actId="478"/>
          <ac:spMkLst>
            <pc:docMk/>
            <pc:sldMk cId="1285239577" sldId="348"/>
            <ac:spMk id="10" creationId="{3711D700-669E-B674-B137-2C04D59D2586}"/>
          </ac:spMkLst>
        </pc:spChg>
        <pc:spChg chg="del">
          <ac:chgData name="신지은" userId="16be5d63-04f5-4c51-86fd-866ee62d74d5" providerId="ADAL" clId="{B5A7DAA8-DF78-46E9-94BD-7C4DEE6067CB}" dt="2022-08-05T15:03:59" v="16138" actId="478"/>
          <ac:spMkLst>
            <pc:docMk/>
            <pc:sldMk cId="1285239577" sldId="348"/>
            <ac:spMk id="12" creationId="{CA86415A-FC1E-617A-7A36-ED5A33E1E402}"/>
          </ac:spMkLst>
        </pc:spChg>
        <pc:spChg chg="del">
          <ac:chgData name="신지은" userId="16be5d63-04f5-4c51-86fd-866ee62d74d5" providerId="ADAL" clId="{B5A7DAA8-DF78-46E9-94BD-7C4DEE6067CB}" dt="2022-08-05T15:03:59" v="16138" actId="478"/>
          <ac:spMkLst>
            <pc:docMk/>
            <pc:sldMk cId="1285239577" sldId="348"/>
            <ac:spMk id="13" creationId="{4278AEB2-46D3-349D-4338-A2AEF2BDB6ED}"/>
          </ac:spMkLst>
        </pc:spChg>
        <pc:spChg chg="del">
          <ac:chgData name="신지은" userId="16be5d63-04f5-4c51-86fd-866ee62d74d5" providerId="ADAL" clId="{B5A7DAA8-DF78-46E9-94BD-7C4DEE6067CB}" dt="2022-08-05T15:03:59" v="16138" actId="478"/>
          <ac:spMkLst>
            <pc:docMk/>
            <pc:sldMk cId="1285239577" sldId="348"/>
            <ac:spMk id="14" creationId="{3B28E227-F1A6-B1AD-5DEB-15178E19DCD7}"/>
          </ac:spMkLst>
        </pc:spChg>
        <pc:spChg chg="del">
          <ac:chgData name="신지은" userId="16be5d63-04f5-4c51-86fd-866ee62d74d5" providerId="ADAL" clId="{B5A7DAA8-DF78-46E9-94BD-7C4DEE6067CB}" dt="2022-08-05T15:03:59" v="16138" actId="478"/>
          <ac:spMkLst>
            <pc:docMk/>
            <pc:sldMk cId="1285239577" sldId="348"/>
            <ac:spMk id="15" creationId="{35788B42-BC2C-21CE-6B0D-EC28BF7496F6}"/>
          </ac:spMkLst>
        </pc:spChg>
        <pc:spChg chg="del">
          <ac:chgData name="신지은" userId="16be5d63-04f5-4c51-86fd-866ee62d74d5" providerId="ADAL" clId="{B5A7DAA8-DF78-46E9-94BD-7C4DEE6067CB}" dt="2022-08-05T15:03:59" v="16138" actId="478"/>
          <ac:spMkLst>
            <pc:docMk/>
            <pc:sldMk cId="1285239577" sldId="348"/>
            <ac:spMk id="16" creationId="{2B23433F-194B-1C2E-F82C-E1825A619126}"/>
          </ac:spMkLst>
        </pc:spChg>
        <pc:spChg chg="del">
          <ac:chgData name="신지은" userId="16be5d63-04f5-4c51-86fd-866ee62d74d5" providerId="ADAL" clId="{B5A7DAA8-DF78-46E9-94BD-7C4DEE6067CB}" dt="2022-08-05T15:03:59" v="16138" actId="478"/>
          <ac:spMkLst>
            <pc:docMk/>
            <pc:sldMk cId="1285239577" sldId="348"/>
            <ac:spMk id="17" creationId="{134CEC36-009B-DB37-B7B0-03DEE98B530A}"/>
          </ac:spMkLst>
        </pc:spChg>
        <pc:spChg chg="del">
          <ac:chgData name="신지은" userId="16be5d63-04f5-4c51-86fd-866ee62d74d5" providerId="ADAL" clId="{B5A7DAA8-DF78-46E9-94BD-7C4DEE6067CB}" dt="2022-08-05T15:03:59" v="16138" actId="478"/>
          <ac:spMkLst>
            <pc:docMk/>
            <pc:sldMk cId="1285239577" sldId="348"/>
            <ac:spMk id="19" creationId="{A3990926-326E-446A-DD53-629F25BC0766}"/>
          </ac:spMkLst>
        </pc:spChg>
        <pc:spChg chg="del">
          <ac:chgData name="신지은" userId="16be5d63-04f5-4c51-86fd-866ee62d74d5" providerId="ADAL" clId="{B5A7DAA8-DF78-46E9-94BD-7C4DEE6067CB}" dt="2022-08-05T15:03:59" v="16138" actId="478"/>
          <ac:spMkLst>
            <pc:docMk/>
            <pc:sldMk cId="1285239577" sldId="348"/>
            <ac:spMk id="20" creationId="{BA32A1FF-E12C-47E5-3B53-D0C7E4783CC2}"/>
          </ac:spMkLst>
        </pc:spChg>
        <pc:spChg chg="del">
          <ac:chgData name="신지은" userId="16be5d63-04f5-4c51-86fd-866ee62d74d5" providerId="ADAL" clId="{B5A7DAA8-DF78-46E9-94BD-7C4DEE6067CB}" dt="2022-08-05T15:03:59" v="16138" actId="478"/>
          <ac:spMkLst>
            <pc:docMk/>
            <pc:sldMk cId="1285239577" sldId="348"/>
            <ac:spMk id="21" creationId="{0D36E24D-245F-F4A6-FE08-2E1DABD43D6E}"/>
          </ac:spMkLst>
        </pc:spChg>
        <pc:spChg chg="del">
          <ac:chgData name="신지은" userId="16be5d63-04f5-4c51-86fd-866ee62d74d5" providerId="ADAL" clId="{B5A7DAA8-DF78-46E9-94BD-7C4DEE6067CB}" dt="2022-08-05T15:03:59" v="16138" actId="478"/>
          <ac:spMkLst>
            <pc:docMk/>
            <pc:sldMk cId="1285239577" sldId="348"/>
            <ac:spMk id="22" creationId="{6E769555-8F16-27BE-3206-22E87F4C6995}"/>
          </ac:spMkLst>
        </pc:spChg>
        <pc:spChg chg="del">
          <ac:chgData name="신지은" userId="16be5d63-04f5-4c51-86fd-866ee62d74d5" providerId="ADAL" clId="{B5A7DAA8-DF78-46E9-94BD-7C4DEE6067CB}" dt="2022-08-05T15:03:59" v="16138" actId="478"/>
          <ac:spMkLst>
            <pc:docMk/>
            <pc:sldMk cId="1285239577" sldId="348"/>
            <ac:spMk id="23" creationId="{3C8A1DFB-2BCE-35BE-4891-44B56B711BC1}"/>
          </ac:spMkLst>
        </pc:spChg>
        <pc:spChg chg="del">
          <ac:chgData name="신지은" userId="16be5d63-04f5-4c51-86fd-866ee62d74d5" providerId="ADAL" clId="{B5A7DAA8-DF78-46E9-94BD-7C4DEE6067CB}" dt="2022-08-05T15:03:59" v="16138" actId="478"/>
          <ac:spMkLst>
            <pc:docMk/>
            <pc:sldMk cId="1285239577" sldId="348"/>
            <ac:spMk id="25" creationId="{A2EC96B3-F66D-FFE9-6D9E-4D08112FA056}"/>
          </ac:spMkLst>
        </pc:spChg>
        <pc:spChg chg="mod">
          <ac:chgData name="신지은" userId="16be5d63-04f5-4c51-86fd-866ee62d74d5" providerId="ADAL" clId="{B5A7DAA8-DF78-46E9-94BD-7C4DEE6067CB}" dt="2022-08-05T15:05:17.276" v="16216"/>
          <ac:spMkLst>
            <pc:docMk/>
            <pc:sldMk cId="1285239577" sldId="348"/>
            <ac:spMk id="57" creationId="{DC383D77-3EDC-0E93-8D05-C40A7B7ED5B5}"/>
          </ac:spMkLst>
        </pc:spChg>
        <pc:picChg chg="add mod">
          <ac:chgData name="신지은" userId="16be5d63-04f5-4c51-86fd-866ee62d74d5" providerId="ADAL" clId="{B5A7DAA8-DF78-46E9-94BD-7C4DEE6067CB}" dt="2022-08-06T05:15:54.095" v="23707" actId="1076"/>
          <ac:picMkLst>
            <pc:docMk/>
            <pc:sldMk cId="1285239577" sldId="348"/>
            <ac:picMk id="3" creationId="{13C1FF85-1BF2-E7AF-960C-FE270B08B78D}"/>
          </ac:picMkLst>
        </pc:picChg>
        <pc:picChg chg="del">
          <ac:chgData name="신지은" userId="16be5d63-04f5-4c51-86fd-866ee62d74d5" providerId="ADAL" clId="{B5A7DAA8-DF78-46E9-94BD-7C4DEE6067CB}" dt="2022-08-05T15:03:59" v="16138" actId="478"/>
          <ac:picMkLst>
            <pc:docMk/>
            <pc:sldMk cId="1285239577" sldId="348"/>
            <ac:picMk id="24" creationId="{974B2E97-DC64-921E-AE94-E8DC80C45FF2}"/>
          </ac:picMkLst>
        </pc:picChg>
        <pc:cxnChg chg="add mod">
          <ac:chgData name="신지은" userId="16be5d63-04f5-4c51-86fd-866ee62d74d5" providerId="ADAL" clId="{B5A7DAA8-DF78-46E9-94BD-7C4DEE6067CB}" dt="2022-08-06T15:42:03.901" v="24638"/>
          <ac:cxnSpMkLst>
            <pc:docMk/>
            <pc:sldMk cId="1285239577" sldId="348"/>
            <ac:cxnSpMk id="6" creationId="{AEF5C15F-8999-5D02-EBCA-DD46B907B57D}"/>
          </ac:cxnSpMkLst>
        </pc:cxnChg>
        <pc:cxnChg chg="del">
          <ac:chgData name="신지은" userId="16be5d63-04f5-4c51-86fd-866ee62d74d5" providerId="ADAL" clId="{B5A7DAA8-DF78-46E9-94BD-7C4DEE6067CB}" dt="2022-08-05T15:03:59" v="16138" actId="478"/>
          <ac:cxnSpMkLst>
            <pc:docMk/>
            <pc:sldMk cId="1285239577" sldId="348"/>
            <ac:cxnSpMk id="8" creationId="{47FF5FBE-B14F-857B-1EF8-BE96398CF34A}"/>
          </ac:cxnSpMkLst>
        </pc:cxnChg>
        <pc:cxnChg chg="del">
          <ac:chgData name="신지은" userId="16be5d63-04f5-4c51-86fd-866ee62d74d5" providerId="ADAL" clId="{B5A7DAA8-DF78-46E9-94BD-7C4DEE6067CB}" dt="2022-08-05T15:03:59" v="16138" actId="478"/>
          <ac:cxnSpMkLst>
            <pc:docMk/>
            <pc:sldMk cId="1285239577" sldId="348"/>
            <ac:cxnSpMk id="18" creationId="{ADD0DB30-6264-FA3E-A7A4-E9DBE3EFD386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2:04.356" v="24639"/>
        <pc:sldMkLst>
          <pc:docMk/>
          <pc:sldMk cId="840908996" sldId="349"/>
        </pc:sldMkLst>
        <pc:spChg chg="mod">
          <ac:chgData name="신지은" userId="16be5d63-04f5-4c51-86fd-866ee62d74d5" providerId="ADAL" clId="{B5A7DAA8-DF78-46E9-94BD-7C4DEE6067CB}" dt="2022-08-06T05:14:59.264" v="23698"/>
          <ac:spMkLst>
            <pc:docMk/>
            <pc:sldMk cId="840908996" sldId="349"/>
            <ac:spMk id="4" creationId="{DABEAC4C-AA27-FC6A-C1BF-466BF3E3BFD2}"/>
          </ac:spMkLst>
        </pc:spChg>
        <pc:spChg chg="del">
          <ac:chgData name="신지은" userId="16be5d63-04f5-4c51-86fd-866ee62d74d5" providerId="ADAL" clId="{B5A7DAA8-DF78-46E9-94BD-7C4DEE6067CB}" dt="2022-08-05T15:30:22.683" v="17061" actId="478"/>
          <ac:spMkLst>
            <pc:docMk/>
            <pc:sldMk cId="840908996" sldId="349"/>
            <ac:spMk id="21" creationId="{B3089A8F-0F06-7014-0FE8-865580C9B52D}"/>
          </ac:spMkLst>
        </pc:spChg>
        <pc:spChg chg="mod">
          <ac:chgData name="신지은" userId="16be5d63-04f5-4c51-86fd-866ee62d74d5" providerId="ADAL" clId="{B5A7DAA8-DF78-46E9-94BD-7C4DEE6067CB}" dt="2022-08-05T15:32:10.714" v="17212" actId="115"/>
          <ac:spMkLst>
            <pc:docMk/>
            <pc:sldMk cId="840908996" sldId="349"/>
            <ac:spMk id="57" creationId="{DC383D77-3EDC-0E93-8D05-C40A7B7ED5B5}"/>
          </ac:spMkLst>
        </pc:spChg>
        <pc:cxnChg chg="add mod">
          <ac:chgData name="신지은" userId="16be5d63-04f5-4c51-86fd-866ee62d74d5" providerId="ADAL" clId="{B5A7DAA8-DF78-46E9-94BD-7C4DEE6067CB}" dt="2022-08-06T15:42:04.356" v="24639"/>
          <ac:cxnSpMkLst>
            <pc:docMk/>
            <pc:sldMk cId="840908996" sldId="349"/>
            <ac:cxnSpMk id="6" creationId="{6D367C98-B2DD-7883-BBF4-90F3E0226E39}"/>
          </ac:cxnSpMkLst>
        </pc:cxnChg>
      </pc:sldChg>
      <pc:sldChg chg="addSp modSp add mod">
        <pc:chgData name="신지은" userId="16be5d63-04f5-4c51-86fd-866ee62d74d5" providerId="ADAL" clId="{B5A7DAA8-DF78-46E9-94BD-7C4DEE6067CB}" dt="2022-08-06T15:42:05.078" v="24641"/>
        <pc:sldMkLst>
          <pc:docMk/>
          <pc:sldMk cId="4256530612" sldId="350"/>
        </pc:sldMkLst>
        <pc:spChg chg="mod">
          <ac:chgData name="신지은" userId="16be5d63-04f5-4c51-86fd-866ee62d74d5" providerId="ADAL" clId="{B5A7DAA8-DF78-46E9-94BD-7C4DEE6067CB}" dt="2022-08-06T05:15:04.431" v="23703" actId="6549"/>
          <ac:spMkLst>
            <pc:docMk/>
            <pc:sldMk cId="4256530612" sldId="350"/>
            <ac:spMk id="4" creationId="{DABEAC4C-AA27-FC6A-C1BF-466BF3E3BFD2}"/>
          </ac:spMkLst>
        </pc:spChg>
        <pc:spChg chg="mod">
          <ac:chgData name="신지은" userId="16be5d63-04f5-4c51-86fd-866ee62d74d5" providerId="ADAL" clId="{B5A7DAA8-DF78-46E9-94BD-7C4DEE6067CB}" dt="2022-08-05T15:38:32.870" v="17929" actId="115"/>
          <ac:spMkLst>
            <pc:docMk/>
            <pc:sldMk cId="4256530612" sldId="350"/>
            <ac:spMk id="57" creationId="{DC383D77-3EDC-0E93-8D05-C40A7B7ED5B5}"/>
          </ac:spMkLst>
        </pc:spChg>
        <pc:cxnChg chg="add mod">
          <ac:chgData name="신지은" userId="16be5d63-04f5-4c51-86fd-866ee62d74d5" providerId="ADAL" clId="{B5A7DAA8-DF78-46E9-94BD-7C4DEE6067CB}" dt="2022-08-06T15:42:05.078" v="24641"/>
          <ac:cxnSpMkLst>
            <pc:docMk/>
            <pc:sldMk cId="4256530612" sldId="350"/>
            <ac:cxnSpMk id="7" creationId="{3C2E9560-C072-D83C-AA54-D17D2471FAF4}"/>
          </ac:cxnSpMkLst>
        </pc:cxnChg>
      </pc:sldChg>
      <pc:sldChg chg="addSp modSp add mod">
        <pc:chgData name="신지은" userId="16be5d63-04f5-4c51-86fd-866ee62d74d5" providerId="ADAL" clId="{B5A7DAA8-DF78-46E9-94BD-7C4DEE6067CB}" dt="2022-08-06T15:42:05.435" v="24642"/>
        <pc:sldMkLst>
          <pc:docMk/>
          <pc:sldMk cId="1644749818" sldId="351"/>
        </pc:sldMkLst>
        <pc:spChg chg="mod">
          <ac:chgData name="신지은" userId="16be5d63-04f5-4c51-86fd-866ee62d74d5" providerId="ADAL" clId="{B5A7DAA8-DF78-46E9-94BD-7C4DEE6067CB}" dt="2022-08-06T05:15:06.180" v="23704"/>
          <ac:spMkLst>
            <pc:docMk/>
            <pc:sldMk cId="1644749818" sldId="351"/>
            <ac:spMk id="4" creationId="{DABEAC4C-AA27-FC6A-C1BF-466BF3E3BFD2}"/>
          </ac:spMkLst>
        </pc:spChg>
        <pc:picChg chg="add mod">
          <ac:chgData name="신지은" userId="16be5d63-04f5-4c51-86fd-866ee62d74d5" providerId="ADAL" clId="{B5A7DAA8-DF78-46E9-94BD-7C4DEE6067CB}" dt="2022-08-05T15:38:56.431" v="17934" actId="14100"/>
          <ac:picMkLst>
            <pc:docMk/>
            <pc:sldMk cId="1644749818" sldId="351"/>
            <ac:picMk id="3" creationId="{170C6145-00FF-C88F-DB5F-16A98A4471AB}"/>
          </ac:picMkLst>
        </pc:picChg>
        <pc:picChg chg="add mod">
          <ac:chgData name="신지은" userId="16be5d63-04f5-4c51-86fd-866ee62d74d5" providerId="ADAL" clId="{B5A7DAA8-DF78-46E9-94BD-7C4DEE6067CB}" dt="2022-08-05T15:39:45.563" v="17939" actId="1076"/>
          <ac:picMkLst>
            <pc:docMk/>
            <pc:sldMk cId="1644749818" sldId="351"/>
            <ac:picMk id="8" creationId="{2A36DA63-C324-4271-E931-2518CAC0FB17}"/>
          </ac:picMkLst>
        </pc:picChg>
        <pc:cxnChg chg="add mod">
          <ac:chgData name="신지은" userId="16be5d63-04f5-4c51-86fd-866ee62d74d5" providerId="ADAL" clId="{B5A7DAA8-DF78-46E9-94BD-7C4DEE6067CB}" dt="2022-08-05T15:40:31.636" v="17949" actId="1582"/>
          <ac:cxnSpMkLst>
            <pc:docMk/>
            <pc:sldMk cId="1644749818" sldId="351"/>
            <ac:cxnSpMk id="10" creationId="{A44A9F80-7537-0988-63D2-D36F52411C9F}"/>
          </ac:cxnSpMkLst>
        </pc:cxnChg>
        <pc:cxnChg chg="add mod">
          <ac:chgData name="신지은" userId="16be5d63-04f5-4c51-86fd-866ee62d74d5" providerId="ADAL" clId="{B5A7DAA8-DF78-46E9-94BD-7C4DEE6067CB}" dt="2022-08-06T15:42:05.435" v="24642"/>
          <ac:cxnSpMkLst>
            <pc:docMk/>
            <pc:sldMk cId="1644749818" sldId="351"/>
            <ac:cxnSpMk id="11" creationId="{3EC33111-A64E-C5CD-AA75-4E22D9DD9156}"/>
          </ac:cxnSpMkLst>
        </pc:cxnChg>
        <pc:cxnChg chg="add mod">
          <ac:chgData name="신지은" userId="16be5d63-04f5-4c51-86fd-866ee62d74d5" providerId="ADAL" clId="{B5A7DAA8-DF78-46E9-94BD-7C4DEE6067CB}" dt="2022-08-05T15:40:31.636" v="17949" actId="1582"/>
          <ac:cxnSpMkLst>
            <pc:docMk/>
            <pc:sldMk cId="1644749818" sldId="351"/>
            <ac:cxnSpMk id="13" creationId="{C0877465-78BB-2A30-66D7-9168713E789B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7T05:29:36.794" v="25307" actId="115"/>
        <pc:sldMkLst>
          <pc:docMk/>
          <pc:sldMk cId="3748734608" sldId="352"/>
        </pc:sldMkLst>
        <pc:spChg chg="mod">
          <ac:chgData name="신지은" userId="16be5d63-04f5-4c51-86fd-866ee62d74d5" providerId="ADAL" clId="{B5A7DAA8-DF78-46E9-94BD-7C4DEE6067CB}" dt="2022-08-06T05:15:07.260" v="23705"/>
          <ac:spMkLst>
            <pc:docMk/>
            <pc:sldMk cId="3748734608" sldId="352"/>
            <ac:spMk id="4" creationId="{DABEAC4C-AA27-FC6A-C1BF-466BF3E3BFD2}"/>
          </ac:spMkLst>
        </pc:spChg>
        <pc:spChg chg="del">
          <ac:chgData name="신지은" userId="16be5d63-04f5-4c51-86fd-866ee62d74d5" providerId="ADAL" clId="{B5A7DAA8-DF78-46E9-94BD-7C4DEE6067CB}" dt="2022-08-05T15:41:40.667" v="17951" actId="478"/>
          <ac:spMkLst>
            <pc:docMk/>
            <pc:sldMk cId="3748734608" sldId="352"/>
            <ac:spMk id="6" creationId="{F1A75DD2-5216-915F-1399-33EEBB22B32F}"/>
          </ac:spMkLst>
        </pc:spChg>
        <pc:spChg chg="add del mod">
          <ac:chgData name="신지은" userId="16be5d63-04f5-4c51-86fd-866ee62d74d5" providerId="ADAL" clId="{B5A7DAA8-DF78-46E9-94BD-7C4DEE6067CB}" dt="2022-08-05T15:41:50.764" v="17955" actId="478"/>
          <ac:spMkLst>
            <pc:docMk/>
            <pc:sldMk cId="3748734608" sldId="352"/>
            <ac:spMk id="11" creationId="{2CF24BB0-1A10-B284-4451-54D88BE4E68B}"/>
          </ac:spMkLst>
        </pc:spChg>
        <pc:spChg chg="add del">
          <ac:chgData name="신지은" userId="16be5d63-04f5-4c51-86fd-866ee62d74d5" providerId="ADAL" clId="{B5A7DAA8-DF78-46E9-94BD-7C4DEE6067CB}" dt="2022-08-05T15:46:36.532" v="18399" actId="22"/>
          <ac:spMkLst>
            <pc:docMk/>
            <pc:sldMk cId="3748734608" sldId="352"/>
            <ac:spMk id="14" creationId="{61C54746-86EE-1B76-1A31-373C333AD471}"/>
          </ac:spMkLst>
        </pc:spChg>
        <pc:spChg chg="mod">
          <ac:chgData name="신지은" userId="16be5d63-04f5-4c51-86fd-866ee62d74d5" providerId="ADAL" clId="{B5A7DAA8-DF78-46E9-94BD-7C4DEE6067CB}" dt="2022-08-07T05:29:36.794" v="25307" actId="115"/>
          <ac:spMkLst>
            <pc:docMk/>
            <pc:sldMk cId="3748734608" sldId="352"/>
            <ac:spMk id="57" creationId="{DC383D77-3EDC-0E93-8D05-C40A7B7ED5B5}"/>
          </ac:spMkLst>
        </pc:spChg>
        <pc:graphicFrameChg chg="add mod modGraphic">
          <ac:chgData name="신지은" userId="16be5d63-04f5-4c51-86fd-866ee62d74d5" providerId="ADAL" clId="{B5A7DAA8-DF78-46E9-94BD-7C4DEE6067CB}" dt="2022-08-05T15:52:38.598" v="19162" actId="1076"/>
          <ac:graphicFrameMkLst>
            <pc:docMk/>
            <pc:sldMk cId="3748734608" sldId="352"/>
            <ac:graphicFrameMk id="2" creationId="{42A816D6-0910-C917-89B2-9B8E7B93AC45}"/>
          </ac:graphicFrameMkLst>
        </pc:graphicFrameChg>
        <pc:picChg chg="del">
          <ac:chgData name="신지은" userId="16be5d63-04f5-4c51-86fd-866ee62d74d5" providerId="ADAL" clId="{B5A7DAA8-DF78-46E9-94BD-7C4DEE6067CB}" dt="2022-08-05T15:41:40.667" v="17951" actId="478"/>
          <ac:picMkLst>
            <pc:docMk/>
            <pc:sldMk cId="3748734608" sldId="352"/>
            <ac:picMk id="3" creationId="{170C6145-00FF-C88F-DB5F-16A98A4471AB}"/>
          </ac:picMkLst>
        </pc:picChg>
        <pc:picChg chg="del">
          <ac:chgData name="신지은" userId="16be5d63-04f5-4c51-86fd-866ee62d74d5" providerId="ADAL" clId="{B5A7DAA8-DF78-46E9-94BD-7C4DEE6067CB}" dt="2022-08-05T15:41:40.667" v="17951" actId="478"/>
          <ac:picMkLst>
            <pc:docMk/>
            <pc:sldMk cId="3748734608" sldId="352"/>
            <ac:picMk id="8" creationId="{2A36DA63-C324-4271-E931-2518CAC0FB17}"/>
          </ac:picMkLst>
        </pc:picChg>
        <pc:cxnChg chg="add mod">
          <ac:chgData name="신지은" userId="16be5d63-04f5-4c51-86fd-866ee62d74d5" providerId="ADAL" clId="{B5A7DAA8-DF78-46E9-94BD-7C4DEE6067CB}" dt="2022-08-06T15:42:05.845" v="24643"/>
          <ac:cxnSpMkLst>
            <pc:docMk/>
            <pc:sldMk cId="3748734608" sldId="352"/>
            <ac:cxnSpMk id="6" creationId="{D3F35487-6A9F-A54C-B499-C9F5A1078D6C}"/>
          </ac:cxnSpMkLst>
        </pc:cxnChg>
        <pc:cxnChg chg="del">
          <ac:chgData name="신지은" userId="16be5d63-04f5-4c51-86fd-866ee62d74d5" providerId="ADAL" clId="{B5A7DAA8-DF78-46E9-94BD-7C4DEE6067CB}" dt="2022-08-05T15:41:40.667" v="17951" actId="478"/>
          <ac:cxnSpMkLst>
            <pc:docMk/>
            <pc:sldMk cId="3748734608" sldId="352"/>
            <ac:cxnSpMk id="10" creationId="{A44A9F80-7537-0988-63D2-D36F52411C9F}"/>
          </ac:cxnSpMkLst>
        </pc:cxnChg>
        <pc:cxnChg chg="del">
          <ac:chgData name="신지은" userId="16be5d63-04f5-4c51-86fd-866ee62d74d5" providerId="ADAL" clId="{B5A7DAA8-DF78-46E9-94BD-7C4DEE6067CB}" dt="2022-08-05T15:41:40.667" v="17951" actId="478"/>
          <ac:cxnSpMkLst>
            <pc:docMk/>
            <pc:sldMk cId="3748734608" sldId="352"/>
            <ac:cxnSpMk id="13" creationId="{C0877465-78BB-2A30-66D7-9168713E789B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2:06.183" v="24644"/>
        <pc:sldMkLst>
          <pc:docMk/>
          <pc:sldMk cId="3841925540" sldId="353"/>
        </pc:sldMkLst>
        <pc:spChg chg="mod">
          <ac:chgData name="신지은" userId="16be5d63-04f5-4c51-86fd-866ee62d74d5" providerId="ADAL" clId="{B5A7DAA8-DF78-46E9-94BD-7C4DEE6067CB}" dt="2022-08-06T03:45:44.941" v="19340"/>
          <ac:spMkLst>
            <pc:docMk/>
            <pc:sldMk cId="3841925540" sldId="353"/>
            <ac:spMk id="4" creationId="{DABEAC4C-AA27-FC6A-C1BF-466BF3E3BFD2}"/>
          </ac:spMkLst>
        </pc:spChg>
        <pc:spChg chg="mod">
          <ac:chgData name="신지은" userId="16be5d63-04f5-4c51-86fd-866ee62d74d5" providerId="ADAL" clId="{B5A7DAA8-DF78-46E9-94BD-7C4DEE6067CB}" dt="2022-08-06T03:57:01.875" v="20439" actId="20577"/>
          <ac:spMkLst>
            <pc:docMk/>
            <pc:sldMk cId="3841925540" sldId="353"/>
            <ac:spMk id="57" creationId="{DC383D77-3EDC-0E93-8D05-C40A7B7ED5B5}"/>
          </ac:spMkLst>
        </pc:spChg>
        <pc:graphicFrameChg chg="del">
          <ac:chgData name="신지은" userId="16be5d63-04f5-4c51-86fd-866ee62d74d5" providerId="ADAL" clId="{B5A7DAA8-DF78-46E9-94BD-7C4DEE6067CB}" dt="2022-08-05T15:57:35.273" v="19301" actId="478"/>
          <ac:graphicFrameMkLst>
            <pc:docMk/>
            <pc:sldMk cId="3841925540" sldId="353"/>
            <ac:graphicFrameMk id="2" creationId="{42A816D6-0910-C917-89B2-9B8E7B93AC45}"/>
          </ac:graphicFrameMkLst>
        </pc:graphicFrameChg>
        <pc:cxnChg chg="add mod">
          <ac:chgData name="신지은" userId="16be5d63-04f5-4c51-86fd-866ee62d74d5" providerId="ADAL" clId="{B5A7DAA8-DF78-46E9-94BD-7C4DEE6067CB}" dt="2022-08-06T15:42:06.183" v="24644"/>
          <ac:cxnSpMkLst>
            <pc:docMk/>
            <pc:sldMk cId="3841925540" sldId="353"/>
            <ac:cxnSpMk id="6" creationId="{3F32C798-9B76-BF69-FA2A-2455E36757F1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04:14:35.688" v="20774" actId="115"/>
        <pc:sldMkLst>
          <pc:docMk/>
          <pc:sldMk cId="336803949" sldId="354"/>
        </pc:sldMkLst>
        <pc:spChg chg="add del">
          <ac:chgData name="신지은" userId="16be5d63-04f5-4c51-86fd-866ee62d74d5" providerId="ADAL" clId="{B5A7DAA8-DF78-46E9-94BD-7C4DEE6067CB}" dt="2022-08-06T04:00:26.615" v="20532" actId="22"/>
          <ac:spMkLst>
            <pc:docMk/>
            <pc:sldMk cId="336803949" sldId="354"/>
            <ac:spMk id="6" creationId="{3EEA4E20-8C95-F049-D025-5E31A99A1701}"/>
          </ac:spMkLst>
        </pc:spChg>
        <pc:spChg chg="add del mod ord">
          <ac:chgData name="신지은" userId="16be5d63-04f5-4c51-86fd-866ee62d74d5" providerId="ADAL" clId="{B5A7DAA8-DF78-46E9-94BD-7C4DEE6067CB}" dt="2022-08-06T04:02:05.776" v="20604" actId="478"/>
          <ac:spMkLst>
            <pc:docMk/>
            <pc:sldMk cId="336803949" sldId="354"/>
            <ac:spMk id="7" creationId="{D8CEEFCA-893A-0818-0DA8-87FA15D796EA}"/>
          </ac:spMkLst>
        </pc:spChg>
        <pc:spChg chg="add mod">
          <ac:chgData name="신지은" userId="16be5d63-04f5-4c51-86fd-866ee62d74d5" providerId="ADAL" clId="{B5A7DAA8-DF78-46E9-94BD-7C4DEE6067CB}" dt="2022-08-06T04:13:58.968" v="20763" actId="115"/>
          <ac:spMkLst>
            <pc:docMk/>
            <pc:sldMk cId="336803949" sldId="354"/>
            <ac:spMk id="8" creationId="{971578D0-4A0B-7241-DE65-0409F63DCB27}"/>
          </ac:spMkLst>
        </pc:spChg>
        <pc:spChg chg="add mod">
          <ac:chgData name="신지은" userId="16be5d63-04f5-4c51-86fd-866ee62d74d5" providerId="ADAL" clId="{B5A7DAA8-DF78-46E9-94BD-7C4DEE6067CB}" dt="2022-08-06T04:14:30.298" v="20770" actId="115"/>
          <ac:spMkLst>
            <pc:docMk/>
            <pc:sldMk cId="336803949" sldId="354"/>
            <ac:spMk id="13" creationId="{A8AC2686-1A8C-780B-1CFC-26A04C39166F}"/>
          </ac:spMkLst>
        </pc:spChg>
        <pc:spChg chg="add mod">
          <ac:chgData name="신지은" userId="16be5d63-04f5-4c51-86fd-866ee62d74d5" providerId="ADAL" clId="{B5A7DAA8-DF78-46E9-94BD-7C4DEE6067CB}" dt="2022-08-06T04:14:32.795" v="20772" actId="207"/>
          <ac:spMkLst>
            <pc:docMk/>
            <pc:sldMk cId="336803949" sldId="354"/>
            <ac:spMk id="14" creationId="{641EE5FE-BA92-60F2-C63C-3CEC902BD32E}"/>
          </ac:spMkLst>
        </pc:spChg>
        <pc:spChg chg="add mod">
          <ac:chgData name="신지은" userId="16be5d63-04f5-4c51-86fd-866ee62d74d5" providerId="ADAL" clId="{B5A7DAA8-DF78-46E9-94BD-7C4DEE6067CB}" dt="2022-08-06T04:14:35.688" v="20774" actId="115"/>
          <ac:spMkLst>
            <pc:docMk/>
            <pc:sldMk cId="336803949" sldId="354"/>
            <ac:spMk id="15" creationId="{C9408E54-BD72-424C-8629-60EDE871C964}"/>
          </ac:spMkLst>
        </pc:spChg>
        <pc:spChg chg="mod">
          <ac:chgData name="신지은" userId="16be5d63-04f5-4c51-86fd-866ee62d74d5" providerId="ADAL" clId="{B5A7DAA8-DF78-46E9-94BD-7C4DEE6067CB}" dt="2022-08-06T04:05:05.446" v="20613" actId="20577"/>
          <ac:spMkLst>
            <pc:docMk/>
            <pc:sldMk cId="336803949" sldId="354"/>
            <ac:spMk id="57" creationId="{DC383D77-3EDC-0E93-8D05-C40A7B7ED5B5}"/>
          </ac:spMkLst>
        </pc:spChg>
        <pc:picChg chg="add del mod">
          <ac:chgData name="신지은" userId="16be5d63-04f5-4c51-86fd-866ee62d74d5" providerId="ADAL" clId="{B5A7DAA8-DF78-46E9-94BD-7C4DEE6067CB}" dt="2022-08-06T04:07:05.429" v="20623" actId="478"/>
          <ac:picMkLst>
            <pc:docMk/>
            <pc:sldMk cId="336803949" sldId="354"/>
            <ac:picMk id="9" creationId="{22FAE551-7E50-205A-B5CC-39EE53B02638}"/>
          </ac:picMkLst>
        </pc:picChg>
        <pc:picChg chg="add mod">
          <ac:chgData name="신지은" userId="16be5d63-04f5-4c51-86fd-866ee62d74d5" providerId="ADAL" clId="{B5A7DAA8-DF78-46E9-94BD-7C4DEE6067CB}" dt="2022-08-06T04:12:01.561" v="20689" actId="1076"/>
          <ac:picMkLst>
            <pc:docMk/>
            <pc:sldMk cId="336803949" sldId="354"/>
            <ac:picMk id="3074" creationId="{3B6D34CD-CBAA-F341-86BF-37C9724E3BC0}"/>
          </ac:picMkLst>
        </pc:picChg>
      </pc:sldChg>
      <pc:sldChg chg="addSp modSp add mod">
        <pc:chgData name="신지은" userId="16be5d63-04f5-4c51-86fd-866ee62d74d5" providerId="ADAL" clId="{B5A7DAA8-DF78-46E9-94BD-7C4DEE6067CB}" dt="2022-08-06T15:42:08.204" v="24648"/>
        <pc:sldMkLst>
          <pc:docMk/>
          <pc:sldMk cId="3513327254" sldId="355"/>
        </pc:sldMkLst>
        <pc:spChg chg="mod">
          <ac:chgData name="신지은" userId="16be5d63-04f5-4c51-86fd-866ee62d74d5" providerId="ADAL" clId="{B5A7DAA8-DF78-46E9-94BD-7C4DEE6067CB}" dt="2022-08-06T04:49:40.710" v="21798"/>
          <ac:spMkLst>
            <pc:docMk/>
            <pc:sldMk cId="3513327254" sldId="355"/>
            <ac:spMk id="57" creationId="{DC383D77-3EDC-0E93-8D05-C40A7B7ED5B5}"/>
          </ac:spMkLst>
        </pc:spChg>
        <pc:cxnChg chg="add mod">
          <ac:chgData name="신지은" userId="16be5d63-04f5-4c51-86fd-866ee62d74d5" providerId="ADAL" clId="{B5A7DAA8-DF78-46E9-94BD-7C4DEE6067CB}" dt="2022-08-06T15:42:08.204" v="24648"/>
          <ac:cxnSpMkLst>
            <pc:docMk/>
            <pc:sldMk cId="3513327254" sldId="355"/>
            <ac:cxnSpMk id="6" creationId="{F6354EA9-2442-DA27-21AF-16A7804FAFF6}"/>
          </ac:cxnSpMkLst>
        </pc:cxnChg>
      </pc:sldChg>
      <pc:sldChg chg="addSp modSp add ord">
        <pc:chgData name="신지은" userId="16be5d63-04f5-4c51-86fd-866ee62d74d5" providerId="ADAL" clId="{B5A7DAA8-DF78-46E9-94BD-7C4DEE6067CB}" dt="2022-08-06T15:42:06.553" v="24645"/>
        <pc:sldMkLst>
          <pc:docMk/>
          <pc:sldMk cId="1082950188" sldId="356"/>
        </pc:sldMkLst>
        <pc:cxnChg chg="add mod">
          <ac:chgData name="신지은" userId="16be5d63-04f5-4c51-86fd-866ee62d74d5" providerId="ADAL" clId="{B5A7DAA8-DF78-46E9-94BD-7C4DEE6067CB}" dt="2022-08-06T15:42:06.553" v="24645"/>
          <ac:cxnSpMkLst>
            <pc:docMk/>
            <pc:sldMk cId="1082950188" sldId="356"/>
            <ac:cxnSpMk id="9" creationId="{B2A9F81F-29CC-7308-34ED-A909AA7C5A63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2:06.979" v="24646"/>
        <pc:sldMkLst>
          <pc:docMk/>
          <pc:sldMk cId="3519980118" sldId="357"/>
        </pc:sldMkLst>
        <pc:spChg chg="mod">
          <ac:chgData name="신지은" userId="16be5d63-04f5-4c51-86fd-866ee62d74d5" providerId="ADAL" clId="{B5A7DAA8-DF78-46E9-94BD-7C4DEE6067CB}" dt="2022-08-06T04:29:11.163" v="20983" actId="1035"/>
          <ac:spMkLst>
            <pc:docMk/>
            <pc:sldMk cId="3519980118" sldId="357"/>
            <ac:spMk id="13" creationId="{A8AC2686-1A8C-780B-1CFC-26A04C39166F}"/>
          </ac:spMkLst>
        </pc:spChg>
        <pc:spChg chg="mod">
          <ac:chgData name="신지은" userId="16be5d63-04f5-4c51-86fd-866ee62d74d5" providerId="ADAL" clId="{B5A7DAA8-DF78-46E9-94BD-7C4DEE6067CB}" dt="2022-08-06T04:29:11.163" v="20983" actId="1035"/>
          <ac:spMkLst>
            <pc:docMk/>
            <pc:sldMk cId="3519980118" sldId="357"/>
            <ac:spMk id="14" creationId="{641EE5FE-BA92-60F2-C63C-3CEC902BD32E}"/>
          </ac:spMkLst>
        </pc:spChg>
        <pc:spChg chg="mod">
          <ac:chgData name="신지은" userId="16be5d63-04f5-4c51-86fd-866ee62d74d5" providerId="ADAL" clId="{B5A7DAA8-DF78-46E9-94BD-7C4DEE6067CB}" dt="2022-08-06T04:29:11.163" v="20983" actId="1035"/>
          <ac:spMkLst>
            <pc:docMk/>
            <pc:sldMk cId="3519980118" sldId="357"/>
            <ac:spMk id="15" creationId="{C9408E54-BD72-424C-8629-60EDE871C964}"/>
          </ac:spMkLst>
        </pc:spChg>
        <pc:picChg chg="mod">
          <ac:chgData name="신지은" userId="16be5d63-04f5-4c51-86fd-866ee62d74d5" providerId="ADAL" clId="{B5A7DAA8-DF78-46E9-94BD-7C4DEE6067CB}" dt="2022-08-06T04:29:08.744" v="20980" actId="1076"/>
          <ac:picMkLst>
            <pc:docMk/>
            <pc:sldMk cId="3519980118" sldId="357"/>
            <ac:picMk id="3074" creationId="{3B6D34CD-CBAA-F341-86BF-37C9724E3BC0}"/>
          </ac:picMkLst>
        </pc:picChg>
        <pc:picChg chg="add del mod">
          <ac:chgData name="신지은" userId="16be5d63-04f5-4c51-86fd-866ee62d74d5" providerId="ADAL" clId="{B5A7DAA8-DF78-46E9-94BD-7C4DEE6067CB}" dt="2022-08-06T04:16:04.691" v="20780" actId="478"/>
          <ac:picMkLst>
            <pc:docMk/>
            <pc:sldMk cId="3519980118" sldId="357"/>
            <ac:picMk id="23554" creationId="{474130E4-44C8-D5BD-A618-C9123BA1764E}"/>
          </ac:picMkLst>
        </pc:picChg>
        <pc:cxnChg chg="add mod">
          <ac:chgData name="신지은" userId="16be5d63-04f5-4c51-86fd-866ee62d74d5" providerId="ADAL" clId="{B5A7DAA8-DF78-46E9-94BD-7C4DEE6067CB}" dt="2022-08-06T15:42:06.979" v="24646"/>
          <ac:cxnSpMkLst>
            <pc:docMk/>
            <pc:sldMk cId="3519980118" sldId="357"/>
            <ac:cxnSpMk id="10" creationId="{54C66BD0-CE3C-FA2E-F706-193064A70DF5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2:07.484" v="24647"/>
        <pc:sldMkLst>
          <pc:docMk/>
          <pc:sldMk cId="1648010906" sldId="358"/>
        </pc:sldMkLst>
        <pc:spChg chg="add mod">
          <ac:chgData name="신지은" userId="16be5d63-04f5-4c51-86fd-866ee62d74d5" providerId="ADAL" clId="{B5A7DAA8-DF78-46E9-94BD-7C4DEE6067CB}" dt="2022-08-06T04:22:24.772" v="20796" actId="14100"/>
          <ac:spMkLst>
            <pc:docMk/>
            <pc:sldMk cId="1648010906" sldId="358"/>
            <ac:spMk id="9" creationId="{98C31C26-9149-85F6-B652-79735B9645AA}"/>
          </ac:spMkLst>
        </pc:spChg>
        <pc:spChg chg="add del">
          <ac:chgData name="신지은" userId="16be5d63-04f5-4c51-86fd-866ee62d74d5" providerId="ADAL" clId="{B5A7DAA8-DF78-46E9-94BD-7C4DEE6067CB}" dt="2022-08-06T04:22:31.729" v="20798" actId="478"/>
          <ac:spMkLst>
            <pc:docMk/>
            <pc:sldMk cId="1648010906" sldId="358"/>
            <ac:spMk id="10" creationId="{1F25C907-68D8-FF44-F77A-49DD39BE8B3B}"/>
          </ac:spMkLst>
        </pc:spChg>
        <pc:spChg chg="add del">
          <ac:chgData name="신지은" userId="16be5d63-04f5-4c51-86fd-866ee62d74d5" providerId="ADAL" clId="{B5A7DAA8-DF78-46E9-94BD-7C4DEE6067CB}" dt="2022-08-06T04:23:24.153" v="20800" actId="478"/>
          <ac:spMkLst>
            <pc:docMk/>
            <pc:sldMk cId="1648010906" sldId="358"/>
            <ac:spMk id="11" creationId="{49C235AE-C1CB-FE87-483F-3CB1386D4E42}"/>
          </ac:spMkLst>
        </pc:spChg>
        <pc:spChg chg="del">
          <ac:chgData name="신지은" userId="16be5d63-04f5-4c51-86fd-866ee62d74d5" providerId="ADAL" clId="{B5A7DAA8-DF78-46E9-94BD-7C4DEE6067CB}" dt="2022-08-06T04:17:30.432" v="20783" actId="478"/>
          <ac:spMkLst>
            <pc:docMk/>
            <pc:sldMk cId="1648010906" sldId="358"/>
            <ac:spMk id="13" creationId="{A8AC2686-1A8C-780B-1CFC-26A04C39166F}"/>
          </ac:spMkLst>
        </pc:spChg>
        <pc:spChg chg="del">
          <ac:chgData name="신지은" userId="16be5d63-04f5-4c51-86fd-866ee62d74d5" providerId="ADAL" clId="{B5A7DAA8-DF78-46E9-94BD-7C4DEE6067CB}" dt="2022-08-06T04:25:44.987" v="20820" actId="478"/>
          <ac:spMkLst>
            <pc:docMk/>
            <pc:sldMk cId="1648010906" sldId="358"/>
            <ac:spMk id="14" creationId="{641EE5FE-BA92-60F2-C63C-3CEC902BD32E}"/>
          </ac:spMkLst>
        </pc:spChg>
        <pc:spChg chg="del">
          <ac:chgData name="신지은" userId="16be5d63-04f5-4c51-86fd-866ee62d74d5" providerId="ADAL" clId="{B5A7DAA8-DF78-46E9-94BD-7C4DEE6067CB}" dt="2022-08-06T04:25:43.916" v="20819" actId="478"/>
          <ac:spMkLst>
            <pc:docMk/>
            <pc:sldMk cId="1648010906" sldId="358"/>
            <ac:spMk id="15" creationId="{C9408E54-BD72-424C-8629-60EDE871C964}"/>
          </ac:spMkLst>
        </pc:spChg>
        <pc:spChg chg="add mod">
          <ac:chgData name="신지은" userId="16be5d63-04f5-4c51-86fd-866ee62d74d5" providerId="ADAL" clId="{B5A7DAA8-DF78-46E9-94BD-7C4DEE6067CB}" dt="2022-08-06T04:29:42.426" v="20987" actId="1076"/>
          <ac:spMkLst>
            <pc:docMk/>
            <pc:sldMk cId="1648010906" sldId="358"/>
            <ac:spMk id="25" creationId="{A0CE7C77-9E64-F1CA-6E6D-AE6DD7FCC325}"/>
          </ac:spMkLst>
        </pc:spChg>
        <pc:spChg chg="add mod">
          <ac:chgData name="신지은" userId="16be5d63-04f5-4c51-86fd-866ee62d74d5" providerId="ADAL" clId="{B5A7DAA8-DF78-46E9-94BD-7C4DEE6067CB}" dt="2022-08-06T04:29:42.426" v="20987" actId="1076"/>
          <ac:spMkLst>
            <pc:docMk/>
            <pc:sldMk cId="1648010906" sldId="358"/>
            <ac:spMk id="26" creationId="{89A32166-AE4D-CB7E-3FA0-A87267EEF966}"/>
          </ac:spMkLst>
        </pc:spChg>
        <pc:spChg chg="add mod">
          <ac:chgData name="신지은" userId="16be5d63-04f5-4c51-86fd-866ee62d74d5" providerId="ADAL" clId="{B5A7DAA8-DF78-46E9-94BD-7C4DEE6067CB}" dt="2022-08-06T04:29:42.426" v="20987" actId="1076"/>
          <ac:spMkLst>
            <pc:docMk/>
            <pc:sldMk cId="1648010906" sldId="358"/>
            <ac:spMk id="27" creationId="{4B0A5204-16EE-77A1-4D6C-7F30B3BE8497}"/>
          </ac:spMkLst>
        </pc:spChg>
        <pc:spChg chg="add mod">
          <ac:chgData name="신지은" userId="16be5d63-04f5-4c51-86fd-866ee62d74d5" providerId="ADAL" clId="{B5A7DAA8-DF78-46E9-94BD-7C4DEE6067CB}" dt="2022-08-06T04:29:42.426" v="20987" actId="1076"/>
          <ac:spMkLst>
            <pc:docMk/>
            <pc:sldMk cId="1648010906" sldId="358"/>
            <ac:spMk id="28" creationId="{FC3ADFD3-E793-3E09-BEA1-16FDC84A0F35}"/>
          </ac:spMkLst>
        </pc:spChg>
        <pc:spChg chg="add mod">
          <ac:chgData name="신지은" userId="16be5d63-04f5-4c51-86fd-866ee62d74d5" providerId="ADAL" clId="{B5A7DAA8-DF78-46E9-94BD-7C4DEE6067CB}" dt="2022-08-06T04:29:42.426" v="20987" actId="1076"/>
          <ac:spMkLst>
            <pc:docMk/>
            <pc:sldMk cId="1648010906" sldId="358"/>
            <ac:spMk id="29" creationId="{6EA5BA4E-7EB3-BC88-80BB-632D081F7F1A}"/>
          </ac:spMkLst>
        </pc:spChg>
        <pc:spChg chg="add mod">
          <ac:chgData name="신지은" userId="16be5d63-04f5-4c51-86fd-866ee62d74d5" providerId="ADAL" clId="{B5A7DAA8-DF78-46E9-94BD-7C4DEE6067CB}" dt="2022-08-06T04:29:42.426" v="20987" actId="1076"/>
          <ac:spMkLst>
            <pc:docMk/>
            <pc:sldMk cId="1648010906" sldId="358"/>
            <ac:spMk id="30" creationId="{08EC6670-BF5B-F778-48BA-4C3DA4221EE7}"/>
          </ac:spMkLst>
        </pc:spChg>
        <pc:spChg chg="add mod">
          <ac:chgData name="신지은" userId="16be5d63-04f5-4c51-86fd-866ee62d74d5" providerId="ADAL" clId="{B5A7DAA8-DF78-46E9-94BD-7C4DEE6067CB}" dt="2022-08-06T04:29:42.426" v="20987" actId="1076"/>
          <ac:spMkLst>
            <pc:docMk/>
            <pc:sldMk cId="1648010906" sldId="358"/>
            <ac:spMk id="31" creationId="{8DF6CBE2-29F7-4CF4-3799-32DF8A8EA759}"/>
          </ac:spMkLst>
        </pc:spChg>
        <pc:spChg chg="add del mod">
          <ac:chgData name="신지은" userId="16be5d63-04f5-4c51-86fd-866ee62d74d5" providerId="ADAL" clId="{B5A7DAA8-DF78-46E9-94BD-7C4DEE6067CB}" dt="2022-08-06T04:38:06.431" v="21094" actId="478"/>
          <ac:spMkLst>
            <pc:docMk/>
            <pc:sldMk cId="1648010906" sldId="358"/>
            <ac:spMk id="32" creationId="{76771A38-F778-CDD3-7424-ACFFE3AFE17C}"/>
          </ac:spMkLst>
        </pc:spChg>
        <pc:spChg chg="add del mod">
          <ac:chgData name="신지은" userId="16be5d63-04f5-4c51-86fd-866ee62d74d5" providerId="ADAL" clId="{B5A7DAA8-DF78-46E9-94BD-7C4DEE6067CB}" dt="2022-08-06T04:38:06.431" v="21094" actId="478"/>
          <ac:spMkLst>
            <pc:docMk/>
            <pc:sldMk cId="1648010906" sldId="358"/>
            <ac:spMk id="33" creationId="{6549CED2-3ED4-62EB-5D4A-88999FA95470}"/>
          </ac:spMkLst>
        </pc:spChg>
        <pc:spChg chg="add del mod">
          <ac:chgData name="신지은" userId="16be5d63-04f5-4c51-86fd-866ee62d74d5" providerId="ADAL" clId="{B5A7DAA8-DF78-46E9-94BD-7C4DEE6067CB}" dt="2022-08-06T04:38:06.431" v="21094" actId="478"/>
          <ac:spMkLst>
            <pc:docMk/>
            <pc:sldMk cId="1648010906" sldId="358"/>
            <ac:spMk id="34" creationId="{F43BA866-D2BB-DAA3-B642-38D603AB3B03}"/>
          </ac:spMkLst>
        </pc:spChg>
        <pc:spChg chg="add del mod">
          <ac:chgData name="신지은" userId="16be5d63-04f5-4c51-86fd-866ee62d74d5" providerId="ADAL" clId="{B5A7DAA8-DF78-46E9-94BD-7C4DEE6067CB}" dt="2022-08-06T04:38:06.431" v="21094" actId="478"/>
          <ac:spMkLst>
            <pc:docMk/>
            <pc:sldMk cId="1648010906" sldId="358"/>
            <ac:spMk id="35" creationId="{E9518331-66C6-038E-CE20-5263BFCD7FD5}"/>
          </ac:spMkLst>
        </pc:spChg>
        <pc:spChg chg="add del mod">
          <ac:chgData name="신지은" userId="16be5d63-04f5-4c51-86fd-866ee62d74d5" providerId="ADAL" clId="{B5A7DAA8-DF78-46E9-94BD-7C4DEE6067CB}" dt="2022-08-06T04:38:06.431" v="21094" actId="478"/>
          <ac:spMkLst>
            <pc:docMk/>
            <pc:sldMk cId="1648010906" sldId="358"/>
            <ac:spMk id="36" creationId="{061480D9-DAD9-4178-B98A-DA3BA1FF8A43}"/>
          </ac:spMkLst>
        </pc:spChg>
        <pc:spChg chg="add del mod">
          <ac:chgData name="신지은" userId="16be5d63-04f5-4c51-86fd-866ee62d74d5" providerId="ADAL" clId="{B5A7DAA8-DF78-46E9-94BD-7C4DEE6067CB}" dt="2022-08-06T04:38:06.431" v="21094" actId="478"/>
          <ac:spMkLst>
            <pc:docMk/>
            <pc:sldMk cId="1648010906" sldId="358"/>
            <ac:spMk id="37" creationId="{29C32C15-BEC1-B570-DC6A-894A058BF8D2}"/>
          </ac:spMkLst>
        </pc:spChg>
        <pc:spChg chg="add del mod">
          <ac:chgData name="신지은" userId="16be5d63-04f5-4c51-86fd-866ee62d74d5" providerId="ADAL" clId="{B5A7DAA8-DF78-46E9-94BD-7C4DEE6067CB}" dt="2022-08-06T04:38:06.431" v="21094" actId="478"/>
          <ac:spMkLst>
            <pc:docMk/>
            <pc:sldMk cId="1648010906" sldId="358"/>
            <ac:spMk id="38" creationId="{4175581C-7E30-5977-6DF4-46E86B35F24A}"/>
          </ac:spMkLst>
        </pc:spChg>
        <pc:picChg chg="add del mod">
          <ac:chgData name="신지은" userId="16be5d63-04f5-4c51-86fd-866ee62d74d5" providerId="ADAL" clId="{B5A7DAA8-DF78-46E9-94BD-7C4DEE6067CB}" dt="2022-08-06T04:22:21.542" v="20793" actId="478"/>
          <ac:picMkLst>
            <pc:docMk/>
            <pc:sldMk cId="1648010906" sldId="358"/>
            <ac:picMk id="3" creationId="{2CA57D93-FA87-9A1E-E9F4-5F12CBADD467}"/>
          </ac:picMkLst>
        </pc:picChg>
        <pc:picChg chg="add del mod">
          <ac:chgData name="신지은" userId="16be5d63-04f5-4c51-86fd-866ee62d74d5" providerId="ADAL" clId="{B5A7DAA8-DF78-46E9-94BD-7C4DEE6067CB}" dt="2022-08-06T04:22:21.799" v="20794" actId="478"/>
          <ac:picMkLst>
            <pc:docMk/>
            <pc:sldMk cId="1648010906" sldId="358"/>
            <ac:picMk id="7" creationId="{C177AA7F-09CD-B7D0-B58A-07B8899BAE24}"/>
          </ac:picMkLst>
        </pc:picChg>
        <pc:picChg chg="add del mod">
          <ac:chgData name="신지은" userId="16be5d63-04f5-4c51-86fd-866ee62d74d5" providerId="ADAL" clId="{B5A7DAA8-DF78-46E9-94BD-7C4DEE6067CB}" dt="2022-08-06T04:24:51.344" v="20808" actId="478"/>
          <ac:picMkLst>
            <pc:docMk/>
            <pc:sldMk cId="1648010906" sldId="358"/>
            <ac:picMk id="16" creationId="{E5D37137-1B58-1711-363A-50A4F7C686AE}"/>
          </ac:picMkLst>
        </pc:picChg>
        <pc:picChg chg="add del mod">
          <ac:chgData name="신지은" userId="16be5d63-04f5-4c51-86fd-866ee62d74d5" providerId="ADAL" clId="{B5A7DAA8-DF78-46E9-94BD-7C4DEE6067CB}" dt="2022-08-06T04:25:35.011" v="20814" actId="478"/>
          <ac:picMkLst>
            <pc:docMk/>
            <pc:sldMk cId="1648010906" sldId="358"/>
            <ac:picMk id="18" creationId="{2CD9E41E-7B61-3CFE-72B8-2EB57FA3BFC8}"/>
          </ac:picMkLst>
        </pc:picChg>
        <pc:picChg chg="del">
          <ac:chgData name="신지은" userId="16be5d63-04f5-4c51-86fd-866ee62d74d5" providerId="ADAL" clId="{B5A7DAA8-DF78-46E9-94BD-7C4DEE6067CB}" dt="2022-08-06T04:17:26.985" v="20782" actId="478"/>
          <ac:picMkLst>
            <pc:docMk/>
            <pc:sldMk cId="1648010906" sldId="358"/>
            <ac:picMk id="3074" creationId="{3B6D34CD-CBAA-F341-86BF-37C9724E3BC0}"/>
          </ac:picMkLst>
        </pc:picChg>
        <pc:picChg chg="add mod">
          <ac:chgData name="신지은" userId="16be5d63-04f5-4c51-86fd-866ee62d74d5" providerId="ADAL" clId="{B5A7DAA8-DF78-46E9-94BD-7C4DEE6067CB}" dt="2022-08-06T04:25:42.361" v="20818" actId="1076"/>
          <ac:picMkLst>
            <pc:docMk/>
            <pc:sldMk cId="1648010906" sldId="358"/>
            <ac:picMk id="25608" creationId="{FCDA888E-30AF-AFD4-08DE-B5B5C87FAB17}"/>
          </ac:picMkLst>
        </pc:picChg>
        <pc:cxnChg chg="add mod">
          <ac:chgData name="신지은" userId="16be5d63-04f5-4c51-86fd-866ee62d74d5" providerId="ADAL" clId="{B5A7DAA8-DF78-46E9-94BD-7C4DEE6067CB}" dt="2022-08-06T15:42:07.484" v="24647"/>
          <ac:cxnSpMkLst>
            <pc:docMk/>
            <pc:sldMk cId="1648010906" sldId="358"/>
            <ac:cxnSpMk id="15" creationId="{E7887E31-6AF8-3E61-1E72-B9DA8F606ECD}"/>
          </ac:cxnSpMkLst>
        </pc:cxnChg>
        <pc:cxnChg chg="add del mod">
          <ac:chgData name="신지은" userId="16be5d63-04f5-4c51-86fd-866ee62d74d5" providerId="ADAL" clId="{B5A7DAA8-DF78-46E9-94BD-7C4DEE6067CB}" dt="2022-08-06T04:38:06.431" v="21094" actId="478"/>
          <ac:cxnSpMkLst>
            <pc:docMk/>
            <pc:sldMk cId="1648010906" sldId="358"/>
            <ac:cxnSpMk id="20" creationId="{30C3BDBC-D518-A591-4185-22A910E83ED6}"/>
          </ac:cxnSpMkLst>
        </pc:cxnChg>
      </pc:sldChg>
      <pc:sldChg chg="modSp add del mod">
        <pc:chgData name="신지은" userId="16be5d63-04f5-4c51-86fd-866ee62d74d5" providerId="ADAL" clId="{B5A7DAA8-DF78-46E9-94BD-7C4DEE6067CB}" dt="2022-08-06T04:53:32.536" v="22387" actId="47"/>
        <pc:sldMkLst>
          <pc:docMk/>
          <pc:sldMk cId="3862197806" sldId="359"/>
        </pc:sldMkLst>
        <pc:spChg chg="mod">
          <ac:chgData name="신지은" userId="16be5d63-04f5-4c51-86fd-866ee62d74d5" providerId="ADAL" clId="{B5A7DAA8-DF78-46E9-94BD-7C4DEE6067CB}" dt="2022-08-06T04:48:36.909" v="21784" actId="207"/>
          <ac:spMkLst>
            <pc:docMk/>
            <pc:sldMk cId="3862197806" sldId="359"/>
            <ac:spMk id="32" creationId="{76771A38-F778-CDD3-7424-ACFFE3AFE17C}"/>
          </ac:spMkLst>
        </pc:spChg>
        <pc:spChg chg="mod">
          <ac:chgData name="신지은" userId="16be5d63-04f5-4c51-86fd-866ee62d74d5" providerId="ADAL" clId="{B5A7DAA8-DF78-46E9-94BD-7C4DEE6067CB}" dt="2022-08-06T04:48:36.909" v="21784" actId="207"/>
          <ac:spMkLst>
            <pc:docMk/>
            <pc:sldMk cId="3862197806" sldId="359"/>
            <ac:spMk id="33" creationId="{6549CED2-3ED4-62EB-5D4A-88999FA95470}"/>
          </ac:spMkLst>
        </pc:spChg>
        <pc:spChg chg="mod">
          <ac:chgData name="신지은" userId="16be5d63-04f5-4c51-86fd-866ee62d74d5" providerId="ADAL" clId="{B5A7DAA8-DF78-46E9-94BD-7C4DEE6067CB}" dt="2022-08-06T04:48:36.909" v="21784" actId="207"/>
          <ac:spMkLst>
            <pc:docMk/>
            <pc:sldMk cId="3862197806" sldId="359"/>
            <ac:spMk id="34" creationId="{F43BA866-D2BB-DAA3-B642-38D603AB3B03}"/>
          </ac:spMkLst>
        </pc:spChg>
        <pc:spChg chg="mod">
          <ac:chgData name="신지은" userId="16be5d63-04f5-4c51-86fd-866ee62d74d5" providerId="ADAL" clId="{B5A7DAA8-DF78-46E9-94BD-7C4DEE6067CB}" dt="2022-08-06T04:48:36.909" v="21784" actId="207"/>
          <ac:spMkLst>
            <pc:docMk/>
            <pc:sldMk cId="3862197806" sldId="359"/>
            <ac:spMk id="35" creationId="{E9518331-66C6-038E-CE20-5263BFCD7FD5}"/>
          </ac:spMkLst>
        </pc:spChg>
        <pc:spChg chg="mod">
          <ac:chgData name="신지은" userId="16be5d63-04f5-4c51-86fd-866ee62d74d5" providerId="ADAL" clId="{B5A7DAA8-DF78-46E9-94BD-7C4DEE6067CB}" dt="2022-08-06T04:48:36.909" v="21784" actId="207"/>
          <ac:spMkLst>
            <pc:docMk/>
            <pc:sldMk cId="3862197806" sldId="359"/>
            <ac:spMk id="36" creationId="{061480D9-DAD9-4178-B98A-DA3BA1FF8A43}"/>
          </ac:spMkLst>
        </pc:spChg>
        <pc:spChg chg="mod">
          <ac:chgData name="신지은" userId="16be5d63-04f5-4c51-86fd-866ee62d74d5" providerId="ADAL" clId="{B5A7DAA8-DF78-46E9-94BD-7C4DEE6067CB}" dt="2022-08-06T04:48:36.909" v="21784" actId="207"/>
          <ac:spMkLst>
            <pc:docMk/>
            <pc:sldMk cId="3862197806" sldId="359"/>
            <ac:spMk id="37" creationId="{29C32C15-BEC1-B570-DC6A-894A058BF8D2}"/>
          </ac:spMkLst>
        </pc:spChg>
        <pc:spChg chg="mod">
          <ac:chgData name="신지은" userId="16be5d63-04f5-4c51-86fd-866ee62d74d5" providerId="ADAL" clId="{B5A7DAA8-DF78-46E9-94BD-7C4DEE6067CB}" dt="2022-08-06T04:48:36.909" v="21784" actId="207"/>
          <ac:spMkLst>
            <pc:docMk/>
            <pc:sldMk cId="3862197806" sldId="359"/>
            <ac:spMk id="38" creationId="{4175581C-7E30-5977-6DF4-46E86B35F24A}"/>
          </ac:spMkLst>
        </pc:spChg>
      </pc:sldChg>
      <pc:sldChg chg="addSp modSp add mod">
        <pc:chgData name="신지은" userId="16be5d63-04f5-4c51-86fd-866ee62d74d5" providerId="ADAL" clId="{B5A7DAA8-DF78-46E9-94BD-7C4DEE6067CB}" dt="2022-08-06T15:42:08.674" v="24649"/>
        <pc:sldMkLst>
          <pc:docMk/>
          <pc:sldMk cId="4196929553" sldId="360"/>
        </pc:sldMkLst>
        <pc:spChg chg="add mod">
          <ac:chgData name="신지은" userId="16be5d63-04f5-4c51-86fd-866ee62d74d5" providerId="ADAL" clId="{B5A7DAA8-DF78-46E9-94BD-7C4DEE6067CB}" dt="2022-08-06T04:54:01.202" v="22406" actId="1035"/>
          <ac:spMkLst>
            <pc:docMk/>
            <pc:sldMk cId="4196929553" sldId="360"/>
            <ac:spMk id="9" creationId="{F29277E6-06FA-0C93-747C-7DEF906A9530}"/>
          </ac:spMkLst>
        </pc:spChg>
        <pc:spChg chg="add mod">
          <ac:chgData name="신지은" userId="16be5d63-04f5-4c51-86fd-866ee62d74d5" providerId="ADAL" clId="{B5A7DAA8-DF78-46E9-94BD-7C4DEE6067CB}" dt="2022-08-06T04:54:01.202" v="22406" actId="1035"/>
          <ac:spMkLst>
            <pc:docMk/>
            <pc:sldMk cId="4196929553" sldId="360"/>
            <ac:spMk id="10" creationId="{6C849BAC-2845-6876-27FE-8E80F0B828A3}"/>
          </ac:spMkLst>
        </pc:spChg>
        <pc:spChg chg="add mod">
          <ac:chgData name="신지은" userId="16be5d63-04f5-4c51-86fd-866ee62d74d5" providerId="ADAL" clId="{B5A7DAA8-DF78-46E9-94BD-7C4DEE6067CB}" dt="2022-08-06T04:54:01.202" v="22406" actId="1035"/>
          <ac:spMkLst>
            <pc:docMk/>
            <pc:sldMk cId="4196929553" sldId="360"/>
            <ac:spMk id="11" creationId="{D232211E-E310-AC74-254D-C810EDB17AA6}"/>
          </ac:spMkLst>
        </pc:spChg>
        <pc:spChg chg="add mod">
          <ac:chgData name="신지은" userId="16be5d63-04f5-4c51-86fd-866ee62d74d5" providerId="ADAL" clId="{B5A7DAA8-DF78-46E9-94BD-7C4DEE6067CB}" dt="2022-08-06T04:54:01.202" v="22406" actId="1035"/>
          <ac:spMkLst>
            <pc:docMk/>
            <pc:sldMk cId="4196929553" sldId="360"/>
            <ac:spMk id="12" creationId="{EA62419D-6064-CFE3-1863-1D8761657704}"/>
          </ac:spMkLst>
        </pc:spChg>
        <pc:spChg chg="add mod">
          <ac:chgData name="신지은" userId="16be5d63-04f5-4c51-86fd-866ee62d74d5" providerId="ADAL" clId="{B5A7DAA8-DF78-46E9-94BD-7C4DEE6067CB}" dt="2022-08-06T04:54:01.202" v="22406" actId="1035"/>
          <ac:spMkLst>
            <pc:docMk/>
            <pc:sldMk cId="4196929553" sldId="360"/>
            <ac:spMk id="13" creationId="{6C56B91D-655A-6F3A-3443-39F17B3191A8}"/>
          </ac:spMkLst>
        </pc:spChg>
        <pc:spChg chg="add mod">
          <ac:chgData name="신지은" userId="16be5d63-04f5-4c51-86fd-866ee62d74d5" providerId="ADAL" clId="{B5A7DAA8-DF78-46E9-94BD-7C4DEE6067CB}" dt="2022-08-06T04:54:01.202" v="22406" actId="1035"/>
          <ac:spMkLst>
            <pc:docMk/>
            <pc:sldMk cId="4196929553" sldId="360"/>
            <ac:spMk id="14" creationId="{89185F15-0BB1-6674-C792-15B283848B93}"/>
          </ac:spMkLst>
        </pc:spChg>
        <pc:spChg chg="add mod">
          <ac:chgData name="신지은" userId="16be5d63-04f5-4c51-86fd-866ee62d74d5" providerId="ADAL" clId="{B5A7DAA8-DF78-46E9-94BD-7C4DEE6067CB}" dt="2022-08-06T04:54:01.202" v="22406" actId="1035"/>
          <ac:spMkLst>
            <pc:docMk/>
            <pc:sldMk cId="4196929553" sldId="360"/>
            <ac:spMk id="15" creationId="{326CBEEA-4C0E-A24D-2899-2B463088BEE7}"/>
          </ac:spMkLst>
        </pc:spChg>
        <pc:spChg chg="add mod">
          <ac:chgData name="신지은" userId="16be5d63-04f5-4c51-86fd-866ee62d74d5" providerId="ADAL" clId="{B5A7DAA8-DF78-46E9-94BD-7C4DEE6067CB}" dt="2022-08-06T04:54:01.202" v="22406" actId="1035"/>
          <ac:spMkLst>
            <pc:docMk/>
            <pc:sldMk cId="4196929553" sldId="360"/>
            <ac:spMk id="16" creationId="{F3C65F97-9113-5876-5DD5-E27521E5E1A5}"/>
          </ac:spMkLst>
        </pc:spChg>
        <pc:spChg chg="add mod">
          <ac:chgData name="신지은" userId="16be5d63-04f5-4c51-86fd-866ee62d74d5" providerId="ADAL" clId="{B5A7DAA8-DF78-46E9-94BD-7C4DEE6067CB}" dt="2022-08-06T04:54:01.202" v="22406" actId="1035"/>
          <ac:spMkLst>
            <pc:docMk/>
            <pc:sldMk cId="4196929553" sldId="360"/>
            <ac:spMk id="17" creationId="{7AB6ECE7-9196-B7C2-241B-BED8A958CE2E}"/>
          </ac:spMkLst>
        </pc:spChg>
        <pc:spChg chg="add mod">
          <ac:chgData name="신지은" userId="16be5d63-04f5-4c51-86fd-866ee62d74d5" providerId="ADAL" clId="{B5A7DAA8-DF78-46E9-94BD-7C4DEE6067CB}" dt="2022-08-06T04:54:01.202" v="22406" actId="1035"/>
          <ac:spMkLst>
            <pc:docMk/>
            <pc:sldMk cId="4196929553" sldId="360"/>
            <ac:spMk id="18" creationId="{A476D1CD-FFB3-DAEA-27E2-ED52404B366E}"/>
          </ac:spMkLst>
        </pc:spChg>
        <pc:spChg chg="add mod">
          <ac:chgData name="신지은" userId="16be5d63-04f5-4c51-86fd-866ee62d74d5" providerId="ADAL" clId="{B5A7DAA8-DF78-46E9-94BD-7C4DEE6067CB}" dt="2022-08-06T04:54:01.202" v="22406" actId="1035"/>
          <ac:spMkLst>
            <pc:docMk/>
            <pc:sldMk cId="4196929553" sldId="360"/>
            <ac:spMk id="19" creationId="{D970242D-4AD6-13DC-2073-7189B71C12AA}"/>
          </ac:spMkLst>
        </pc:spChg>
        <pc:spChg chg="add mod">
          <ac:chgData name="신지은" userId="16be5d63-04f5-4c51-86fd-866ee62d74d5" providerId="ADAL" clId="{B5A7DAA8-DF78-46E9-94BD-7C4DEE6067CB}" dt="2022-08-06T04:54:01.202" v="22406" actId="1035"/>
          <ac:spMkLst>
            <pc:docMk/>
            <pc:sldMk cId="4196929553" sldId="360"/>
            <ac:spMk id="20" creationId="{14666EE6-4B87-BB0B-412C-AD6F3ED29D81}"/>
          </ac:spMkLst>
        </pc:spChg>
        <pc:spChg chg="add mod">
          <ac:chgData name="신지은" userId="16be5d63-04f5-4c51-86fd-866ee62d74d5" providerId="ADAL" clId="{B5A7DAA8-DF78-46E9-94BD-7C4DEE6067CB}" dt="2022-08-06T04:54:01.202" v="22406" actId="1035"/>
          <ac:spMkLst>
            <pc:docMk/>
            <pc:sldMk cId="4196929553" sldId="360"/>
            <ac:spMk id="21" creationId="{E38DC310-35D6-7E5A-2CE4-9716F1907EBB}"/>
          </ac:spMkLst>
        </pc:spChg>
        <pc:spChg chg="add mod">
          <ac:chgData name="신지은" userId="16be5d63-04f5-4c51-86fd-866ee62d74d5" providerId="ADAL" clId="{B5A7DAA8-DF78-46E9-94BD-7C4DEE6067CB}" dt="2022-08-06T04:54:01.202" v="22406" actId="1035"/>
          <ac:spMkLst>
            <pc:docMk/>
            <pc:sldMk cId="4196929553" sldId="360"/>
            <ac:spMk id="22" creationId="{7CCFF142-CB32-AFB4-47A8-2C452BA8E0D6}"/>
          </ac:spMkLst>
        </pc:spChg>
        <pc:spChg chg="mod">
          <ac:chgData name="신지은" userId="16be5d63-04f5-4c51-86fd-866ee62d74d5" providerId="ADAL" clId="{B5A7DAA8-DF78-46E9-94BD-7C4DEE6067CB}" dt="2022-08-06T04:53:06.199" v="22384" actId="115"/>
          <ac:spMkLst>
            <pc:docMk/>
            <pc:sldMk cId="4196929553" sldId="360"/>
            <ac:spMk id="57" creationId="{DC383D77-3EDC-0E93-8D05-C40A7B7ED5B5}"/>
          </ac:spMkLst>
        </pc:spChg>
        <pc:picChg chg="add mod">
          <ac:chgData name="신지은" userId="16be5d63-04f5-4c51-86fd-866ee62d74d5" providerId="ADAL" clId="{B5A7DAA8-DF78-46E9-94BD-7C4DEE6067CB}" dt="2022-08-06T04:53:50.906" v="22388" actId="732"/>
          <ac:picMkLst>
            <pc:docMk/>
            <pc:sldMk cId="4196929553" sldId="360"/>
            <ac:picMk id="6" creationId="{73B34026-9835-C30C-138C-99E6CCA169BC}"/>
          </ac:picMkLst>
        </pc:picChg>
        <pc:cxnChg chg="add mod">
          <ac:chgData name="신지은" userId="16be5d63-04f5-4c51-86fd-866ee62d74d5" providerId="ADAL" clId="{B5A7DAA8-DF78-46E9-94BD-7C4DEE6067CB}" dt="2022-08-06T04:54:01.202" v="22406" actId="1035"/>
          <ac:cxnSpMkLst>
            <pc:docMk/>
            <pc:sldMk cId="4196929553" sldId="360"/>
            <ac:cxnSpMk id="8" creationId="{1FEC0EE5-A62F-FA55-01F7-DDF5B50E532E}"/>
          </ac:cxnSpMkLst>
        </pc:cxnChg>
        <pc:cxnChg chg="add mod">
          <ac:chgData name="신지은" userId="16be5d63-04f5-4c51-86fd-866ee62d74d5" providerId="ADAL" clId="{B5A7DAA8-DF78-46E9-94BD-7C4DEE6067CB}" dt="2022-08-06T15:42:08.674" v="24649"/>
          <ac:cxnSpMkLst>
            <pc:docMk/>
            <pc:sldMk cId="4196929553" sldId="360"/>
            <ac:cxnSpMk id="23" creationId="{F81E2825-0C58-0272-0A34-DA6CE0F036DD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2:09.256" v="24650"/>
        <pc:sldMkLst>
          <pc:docMk/>
          <pc:sldMk cId="1584237714" sldId="361"/>
        </pc:sldMkLst>
        <pc:spChg chg="mod">
          <ac:chgData name="신지은" userId="16be5d63-04f5-4c51-86fd-866ee62d74d5" providerId="ADAL" clId="{B5A7DAA8-DF78-46E9-94BD-7C4DEE6067CB}" dt="2022-08-06T05:21:49.873" v="23932" actId="1076"/>
          <ac:spMkLst>
            <pc:docMk/>
            <pc:sldMk cId="1584237714" sldId="361"/>
            <ac:spMk id="5" creationId="{E1E0D7EA-FBE0-A319-1C56-89EEDCB8315C}"/>
          </ac:spMkLst>
        </pc:spChg>
        <pc:spChg chg="del">
          <ac:chgData name="신지은" userId="16be5d63-04f5-4c51-86fd-866ee62d74d5" providerId="ADAL" clId="{B5A7DAA8-DF78-46E9-94BD-7C4DEE6067CB}" dt="2022-08-06T04:58:12.857" v="22452" actId="478"/>
          <ac:spMkLst>
            <pc:docMk/>
            <pc:sldMk cId="1584237714" sldId="361"/>
            <ac:spMk id="7" creationId="{D8CEEFCA-893A-0818-0DA8-87FA15D796EA}"/>
          </ac:spMkLst>
        </pc:spChg>
        <pc:spChg chg="del">
          <ac:chgData name="신지은" userId="16be5d63-04f5-4c51-86fd-866ee62d74d5" providerId="ADAL" clId="{B5A7DAA8-DF78-46E9-94BD-7C4DEE6067CB}" dt="2022-08-06T04:58:23.531" v="22465" actId="478"/>
          <ac:spMkLst>
            <pc:docMk/>
            <pc:sldMk cId="1584237714" sldId="361"/>
            <ac:spMk id="9" creationId="{F29277E6-06FA-0C93-747C-7DEF906A9530}"/>
          </ac:spMkLst>
        </pc:spChg>
        <pc:spChg chg="del">
          <ac:chgData name="신지은" userId="16be5d63-04f5-4c51-86fd-866ee62d74d5" providerId="ADAL" clId="{B5A7DAA8-DF78-46E9-94BD-7C4DEE6067CB}" dt="2022-08-06T04:58:23.531" v="22465" actId="478"/>
          <ac:spMkLst>
            <pc:docMk/>
            <pc:sldMk cId="1584237714" sldId="361"/>
            <ac:spMk id="10" creationId="{6C849BAC-2845-6876-27FE-8E80F0B828A3}"/>
          </ac:spMkLst>
        </pc:spChg>
        <pc:spChg chg="del">
          <ac:chgData name="신지은" userId="16be5d63-04f5-4c51-86fd-866ee62d74d5" providerId="ADAL" clId="{B5A7DAA8-DF78-46E9-94BD-7C4DEE6067CB}" dt="2022-08-06T04:58:23.531" v="22465" actId="478"/>
          <ac:spMkLst>
            <pc:docMk/>
            <pc:sldMk cId="1584237714" sldId="361"/>
            <ac:spMk id="11" creationId="{D232211E-E310-AC74-254D-C810EDB17AA6}"/>
          </ac:spMkLst>
        </pc:spChg>
        <pc:spChg chg="del">
          <ac:chgData name="신지은" userId="16be5d63-04f5-4c51-86fd-866ee62d74d5" providerId="ADAL" clId="{B5A7DAA8-DF78-46E9-94BD-7C4DEE6067CB}" dt="2022-08-06T04:58:23.531" v="22465" actId="478"/>
          <ac:spMkLst>
            <pc:docMk/>
            <pc:sldMk cId="1584237714" sldId="361"/>
            <ac:spMk id="12" creationId="{EA62419D-6064-CFE3-1863-1D8761657704}"/>
          </ac:spMkLst>
        </pc:spChg>
        <pc:spChg chg="del">
          <ac:chgData name="신지은" userId="16be5d63-04f5-4c51-86fd-866ee62d74d5" providerId="ADAL" clId="{B5A7DAA8-DF78-46E9-94BD-7C4DEE6067CB}" dt="2022-08-06T04:58:23.531" v="22465" actId="478"/>
          <ac:spMkLst>
            <pc:docMk/>
            <pc:sldMk cId="1584237714" sldId="361"/>
            <ac:spMk id="13" creationId="{6C56B91D-655A-6F3A-3443-39F17B3191A8}"/>
          </ac:spMkLst>
        </pc:spChg>
        <pc:spChg chg="del">
          <ac:chgData name="신지은" userId="16be5d63-04f5-4c51-86fd-866ee62d74d5" providerId="ADAL" clId="{B5A7DAA8-DF78-46E9-94BD-7C4DEE6067CB}" dt="2022-08-06T04:58:23.531" v="22465" actId="478"/>
          <ac:spMkLst>
            <pc:docMk/>
            <pc:sldMk cId="1584237714" sldId="361"/>
            <ac:spMk id="14" creationId="{89185F15-0BB1-6674-C792-15B283848B93}"/>
          </ac:spMkLst>
        </pc:spChg>
        <pc:spChg chg="del">
          <ac:chgData name="신지은" userId="16be5d63-04f5-4c51-86fd-866ee62d74d5" providerId="ADAL" clId="{B5A7DAA8-DF78-46E9-94BD-7C4DEE6067CB}" dt="2022-08-06T04:58:23.531" v="22465" actId="478"/>
          <ac:spMkLst>
            <pc:docMk/>
            <pc:sldMk cId="1584237714" sldId="361"/>
            <ac:spMk id="15" creationId="{326CBEEA-4C0E-A24D-2899-2B463088BEE7}"/>
          </ac:spMkLst>
        </pc:spChg>
        <pc:spChg chg="del">
          <ac:chgData name="신지은" userId="16be5d63-04f5-4c51-86fd-866ee62d74d5" providerId="ADAL" clId="{B5A7DAA8-DF78-46E9-94BD-7C4DEE6067CB}" dt="2022-08-06T04:58:23.531" v="22465" actId="478"/>
          <ac:spMkLst>
            <pc:docMk/>
            <pc:sldMk cId="1584237714" sldId="361"/>
            <ac:spMk id="16" creationId="{F3C65F97-9113-5876-5DD5-E27521E5E1A5}"/>
          </ac:spMkLst>
        </pc:spChg>
        <pc:spChg chg="del">
          <ac:chgData name="신지은" userId="16be5d63-04f5-4c51-86fd-866ee62d74d5" providerId="ADAL" clId="{B5A7DAA8-DF78-46E9-94BD-7C4DEE6067CB}" dt="2022-08-06T04:58:23.531" v="22465" actId="478"/>
          <ac:spMkLst>
            <pc:docMk/>
            <pc:sldMk cId="1584237714" sldId="361"/>
            <ac:spMk id="17" creationId="{7AB6ECE7-9196-B7C2-241B-BED8A958CE2E}"/>
          </ac:spMkLst>
        </pc:spChg>
        <pc:spChg chg="del">
          <ac:chgData name="신지은" userId="16be5d63-04f5-4c51-86fd-866ee62d74d5" providerId="ADAL" clId="{B5A7DAA8-DF78-46E9-94BD-7C4DEE6067CB}" dt="2022-08-06T04:58:23.531" v="22465" actId="478"/>
          <ac:spMkLst>
            <pc:docMk/>
            <pc:sldMk cId="1584237714" sldId="361"/>
            <ac:spMk id="18" creationId="{A476D1CD-FFB3-DAEA-27E2-ED52404B366E}"/>
          </ac:spMkLst>
        </pc:spChg>
        <pc:spChg chg="del">
          <ac:chgData name="신지은" userId="16be5d63-04f5-4c51-86fd-866ee62d74d5" providerId="ADAL" clId="{B5A7DAA8-DF78-46E9-94BD-7C4DEE6067CB}" dt="2022-08-06T04:58:23.531" v="22465" actId="478"/>
          <ac:spMkLst>
            <pc:docMk/>
            <pc:sldMk cId="1584237714" sldId="361"/>
            <ac:spMk id="19" creationId="{D970242D-4AD6-13DC-2073-7189B71C12AA}"/>
          </ac:spMkLst>
        </pc:spChg>
        <pc:spChg chg="del">
          <ac:chgData name="신지은" userId="16be5d63-04f5-4c51-86fd-866ee62d74d5" providerId="ADAL" clId="{B5A7DAA8-DF78-46E9-94BD-7C4DEE6067CB}" dt="2022-08-06T04:58:23.531" v="22465" actId="478"/>
          <ac:spMkLst>
            <pc:docMk/>
            <pc:sldMk cId="1584237714" sldId="361"/>
            <ac:spMk id="20" creationId="{14666EE6-4B87-BB0B-412C-AD6F3ED29D81}"/>
          </ac:spMkLst>
        </pc:spChg>
        <pc:spChg chg="del">
          <ac:chgData name="신지은" userId="16be5d63-04f5-4c51-86fd-866ee62d74d5" providerId="ADAL" clId="{B5A7DAA8-DF78-46E9-94BD-7C4DEE6067CB}" dt="2022-08-06T04:58:23.531" v="22465" actId="478"/>
          <ac:spMkLst>
            <pc:docMk/>
            <pc:sldMk cId="1584237714" sldId="361"/>
            <ac:spMk id="21" creationId="{E38DC310-35D6-7E5A-2CE4-9716F1907EBB}"/>
          </ac:spMkLst>
        </pc:spChg>
        <pc:spChg chg="del">
          <ac:chgData name="신지은" userId="16be5d63-04f5-4c51-86fd-866ee62d74d5" providerId="ADAL" clId="{B5A7DAA8-DF78-46E9-94BD-7C4DEE6067CB}" dt="2022-08-06T04:58:23.531" v="22465" actId="478"/>
          <ac:spMkLst>
            <pc:docMk/>
            <pc:sldMk cId="1584237714" sldId="361"/>
            <ac:spMk id="22" creationId="{7CCFF142-CB32-AFB4-47A8-2C452BA8E0D6}"/>
          </ac:spMkLst>
        </pc:spChg>
        <pc:spChg chg="add del mod">
          <ac:chgData name="신지은" userId="16be5d63-04f5-4c51-86fd-866ee62d74d5" providerId="ADAL" clId="{B5A7DAA8-DF78-46E9-94BD-7C4DEE6067CB}" dt="2022-08-06T05:21:53.444" v="23934" actId="21"/>
          <ac:spMkLst>
            <pc:docMk/>
            <pc:sldMk cId="1584237714" sldId="361"/>
            <ac:spMk id="23" creationId="{F3C2F197-0A75-0D9C-0888-46B6F29C806C}"/>
          </ac:spMkLst>
        </pc:spChg>
        <pc:spChg chg="mod">
          <ac:chgData name="신지은" userId="16be5d63-04f5-4c51-86fd-866ee62d74d5" providerId="ADAL" clId="{B5A7DAA8-DF78-46E9-94BD-7C4DEE6067CB}" dt="2022-08-06T05:12:30.712" v="23655" actId="115"/>
          <ac:spMkLst>
            <pc:docMk/>
            <pc:sldMk cId="1584237714" sldId="361"/>
            <ac:spMk id="57" creationId="{DC383D77-3EDC-0E93-8D05-C40A7B7ED5B5}"/>
          </ac:spMkLst>
        </pc:spChg>
        <pc:graphicFrameChg chg="add mod modGraphic">
          <ac:chgData name="신지은" userId="16be5d63-04f5-4c51-86fd-866ee62d74d5" providerId="ADAL" clId="{B5A7DAA8-DF78-46E9-94BD-7C4DEE6067CB}" dt="2022-08-06T05:11:03.350" v="23544" actId="1076"/>
          <ac:graphicFrameMkLst>
            <pc:docMk/>
            <pc:sldMk cId="1584237714" sldId="361"/>
            <ac:graphicFrameMk id="2" creationId="{A6365892-F26E-BDC1-8D67-BC4365796F9C}"/>
          </ac:graphicFrameMkLst>
        </pc:graphicFrameChg>
        <pc:picChg chg="del">
          <ac:chgData name="신지은" userId="16be5d63-04f5-4c51-86fd-866ee62d74d5" providerId="ADAL" clId="{B5A7DAA8-DF78-46E9-94BD-7C4DEE6067CB}" dt="2022-08-06T04:58:23.531" v="22465" actId="478"/>
          <ac:picMkLst>
            <pc:docMk/>
            <pc:sldMk cId="1584237714" sldId="361"/>
            <ac:picMk id="6" creationId="{73B34026-9835-C30C-138C-99E6CCA169BC}"/>
          </ac:picMkLst>
        </pc:picChg>
        <pc:cxnChg chg="add mod">
          <ac:chgData name="신지은" userId="16be5d63-04f5-4c51-86fd-866ee62d74d5" providerId="ADAL" clId="{B5A7DAA8-DF78-46E9-94BD-7C4DEE6067CB}" dt="2022-08-06T15:42:09.256" v="24650"/>
          <ac:cxnSpMkLst>
            <pc:docMk/>
            <pc:sldMk cId="1584237714" sldId="361"/>
            <ac:cxnSpMk id="6" creationId="{9D0893CC-9180-EDFF-CFBF-B1F4E464A69A}"/>
          </ac:cxnSpMkLst>
        </pc:cxnChg>
        <pc:cxnChg chg="del">
          <ac:chgData name="신지은" userId="16be5d63-04f5-4c51-86fd-866ee62d74d5" providerId="ADAL" clId="{B5A7DAA8-DF78-46E9-94BD-7C4DEE6067CB}" dt="2022-08-06T04:58:23.531" v="22465" actId="478"/>
          <ac:cxnSpMkLst>
            <pc:docMk/>
            <pc:sldMk cId="1584237714" sldId="361"/>
            <ac:cxnSpMk id="8" creationId="{1FEC0EE5-A62F-FA55-01F7-DDF5B50E532E}"/>
          </ac:cxnSpMkLst>
        </pc:cxnChg>
      </pc:sldChg>
      <pc:sldChg chg="addSp delSp modSp add mod">
        <pc:chgData name="신지은" userId="16be5d63-04f5-4c51-86fd-866ee62d74d5" providerId="ADAL" clId="{B5A7DAA8-DF78-46E9-94BD-7C4DEE6067CB}" dt="2022-08-06T15:42:09.453" v="24651"/>
        <pc:sldMkLst>
          <pc:docMk/>
          <pc:sldMk cId="1614691246" sldId="362"/>
        </pc:sldMkLst>
        <pc:spChg chg="mod">
          <ac:chgData name="신지은" userId="16be5d63-04f5-4c51-86fd-866ee62d74d5" providerId="ADAL" clId="{B5A7DAA8-DF78-46E9-94BD-7C4DEE6067CB}" dt="2022-08-06T05:21:41.778" v="23919"/>
          <ac:spMkLst>
            <pc:docMk/>
            <pc:sldMk cId="1614691246" sldId="362"/>
            <ac:spMk id="4" creationId="{DABEAC4C-AA27-FC6A-C1BF-466BF3E3BFD2}"/>
          </ac:spMkLst>
        </pc:spChg>
        <pc:spChg chg="mod">
          <ac:chgData name="신지은" userId="16be5d63-04f5-4c51-86fd-866ee62d74d5" providerId="ADAL" clId="{B5A7DAA8-DF78-46E9-94BD-7C4DEE6067CB}" dt="2022-08-06T05:22:00.117" v="23936" actId="553"/>
          <ac:spMkLst>
            <pc:docMk/>
            <pc:sldMk cId="1614691246" sldId="362"/>
            <ac:spMk id="5" creationId="{E1E0D7EA-FBE0-A319-1C56-89EEDCB8315C}"/>
          </ac:spMkLst>
        </pc:spChg>
        <pc:spChg chg="add del mod">
          <ac:chgData name="신지은" userId="16be5d63-04f5-4c51-86fd-866ee62d74d5" providerId="ADAL" clId="{B5A7DAA8-DF78-46E9-94BD-7C4DEE6067CB}" dt="2022-08-06T05:22:02.242" v="23937" actId="478"/>
          <ac:spMkLst>
            <pc:docMk/>
            <pc:sldMk cId="1614691246" sldId="362"/>
            <ac:spMk id="6" creationId="{88706068-8B9D-3431-916B-95D28EA59756}"/>
          </ac:spMkLst>
        </pc:spChg>
        <pc:spChg chg="mod">
          <ac:chgData name="신지은" userId="16be5d63-04f5-4c51-86fd-866ee62d74d5" providerId="ADAL" clId="{B5A7DAA8-DF78-46E9-94BD-7C4DEE6067CB}" dt="2022-08-06T05:22:47.429" v="23976" actId="5793"/>
          <ac:spMkLst>
            <pc:docMk/>
            <pc:sldMk cId="1614691246" sldId="362"/>
            <ac:spMk id="57" creationId="{DC383D77-3EDC-0E93-8D05-C40A7B7ED5B5}"/>
          </ac:spMkLst>
        </pc:spChg>
        <pc:graphicFrameChg chg="del">
          <ac:chgData name="신지은" userId="16be5d63-04f5-4c51-86fd-866ee62d74d5" providerId="ADAL" clId="{B5A7DAA8-DF78-46E9-94BD-7C4DEE6067CB}" dt="2022-08-06T05:21:30.481" v="23908" actId="478"/>
          <ac:graphicFrameMkLst>
            <pc:docMk/>
            <pc:sldMk cId="1614691246" sldId="362"/>
            <ac:graphicFrameMk id="2" creationId="{A6365892-F26E-BDC1-8D67-BC4365796F9C}"/>
          </ac:graphicFrameMkLst>
        </pc:graphicFrameChg>
        <pc:cxnChg chg="add mod">
          <ac:chgData name="신지은" userId="16be5d63-04f5-4c51-86fd-866ee62d74d5" providerId="ADAL" clId="{B5A7DAA8-DF78-46E9-94BD-7C4DEE6067CB}" dt="2022-08-06T15:42:09.453" v="24651"/>
          <ac:cxnSpMkLst>
            <pc:docMk/>
            <pc:sldMk cId="1614691246" sldId="362"/>
            <ac:cxnSpMk id="9" creationId="{3E1371B0-DBB3-F4EA-AA37-93243629D821}"/>
          </ac:cxnSpMkLst>
        </pc:cxnChg>
      </pc:sldChg>
      <pc:sldChg chg="addSp modSp">
        <pc:chgData name="신지은" userId="16be5d63-04f5-4c51-86fd-866ee62d74d5" providerId="ADAL" clId="{B5A7DAA8-DF78-46E9-94BD-7C4DEE6067CB}" dt="2022-08-06T15:42:09.890" v="24652"/>
        <pc:sldMkLst>
          <pc:docMk/>
          <pc:sldMk cId="1957198652" sldId="363"/>
        </pc:sldMkLst>
        <pc:cxnChg chg="add mod">
          <ac:chgData name="신지은" userId="16be5d63-04f5-4c51-86fd-866ee62d74d5" providerId="ADAL" clId="{B5A7DAA8-DF78-46E9-94BD-7C4DEE6067CB}" dt="2022-08-06T15:42:09.890" v="24652"/>
          <ac:cxnSpMkLst>
            <pc:docMk/>
            <pc:sldMk cId="1957198652" sldId="363"/>
            <ac:cxnSpMk id="27" creationId="{BD3041DA-9238-3793-FBA5-75B0A6679451}"/>
          </ac:cxnSpMkLst>
        </pc:cxnChg>
      </pc:sldChg>
      <pc:sldChg chg="addSp modSp">
        <pc:chgData name="신지은" userId="16be5d63-04f5-4c51-86fd-866ee62d74d5" providerId="ADAL" clId="{B5A7DAA8-DF78-46E9-94BD-7C4DEE6067CB}" dt="2022-08-06T15:42:13.601" v="24654"/>
        <pc:sldMkLst>
          <pc:docMk/>
          <pc:sldMk cId="573118001" sldId="364"/>
        </pc:sldMkLst>
        <pc:cxnChg chg="add mod">
          <ac:chgData name="신지은" userId="16be5d63-04f5-4c51-86fd-866ee62d74d5" providerId="ADAL" clId="{B5A7DAA8-DF78-46E9-94BD-7C4DEE6067CB}" dt="2022-08-06T15:42:13.601" v="24654"/>
          <ac:cxnSpMkLst>
            <pc:docMk/>
            <pc:sldMk cId="573118001" sldId="364"/>
            <ac:cxnSpMk id="8" creationId="{818BB924-0CEA-439C-C79C-035851EFE9E3}"/>
          </ac:cxnSpMkLst>
        </pc:cxnChg>
      </pc:sldChg>
      <pc:sldChg chg="addSp modSp">
        <pc:chgData name="신지은" userId="16be5d63-04f5-4c51-86fd-866ee62d74d5" providerId="ADAL" clId="{B5A7DAA8-DF78-46E9-94BD-7C4DEE6067CB}" dt="2022-08-06T15:42:20.069" v="24658"/>
        <pc:sldMkLst>
          <pc:docMk/>
          <pc:sldMk cId="1114476060" sldId="365"/>
        </pc:sldMkLst>
        <pc:cxnChg chg="add mod">
          <ac:chgData name="신지은" userId="16be5d63-04f5-4c51-86fd-866ee62d74d5" providerId="ADAL" clId="{B5A7DAA8-DF78-46E9-94BD-7C4DEE6067CB}" dt="2022-08-06T15:42:20.069" v="24658"/>
          <ac:cxnSpMkLst>
            <pc:docMk/>
            <pc:sldMk cId="1114476060" sldId="365"/>
            <ac:cxnSpMk id="12" creationId="{CEC27E7A-76E5-24CC-BC06-D4AB40174473}"/>
          </ac:cxnSpMkLst>
        </pc:cxnChg>
      </pc:sldChg>
      <pc:sldChg chg="addSp modSp">
        <pc:chgData name="신지은" userId="16be5d63-04f5-4c51-86fd-866ee62d74d5" providerId="ADAL" clId="{B5A7DAA8-DF78-46E9-94BD-7C4DEE6067CB}" dt="2022-08-06T15:42:10.506" v="24653"/>
        <pc:sldMkLst>
          <pc:docMk/>
          <pc:sldMk cId="3101519574" sldId="367"/>
        </pc:sldMkLst>
        <pc:cxnChg chg="add mod">
          <ac:chgData name="신지은" userId="16be5d63-04f5-4c51-86fd-866ee62d74d5" providerId="ADAL" clId="{B5A7DAA8-DF78-46E9-94BD-7C4DEE6067CB}" dt="2022-08-06T15:42:10.506" v="24653"/>
          <ac:cxnSpMkLst>
            <pc:docMk/>
            <pc:sldMk cId="3101519574" sldId="367"/>
            <ac:cxnSpMk id="10" creationId="{4E7DCC97-88F8-9FF5-B992-5A75EC9DF919}"/>
          </ac:cxnSpMkLst>
        </pc:cxnChg>
      </pc:sldChg>
      <pc:sldChg chg="addSp modSp">
        <pc:chgData name="신지은" userId="16be5d63-04f5-4c51-86fd-866ee62d74d5" providerId="ADAL" clId="{B5A7DAA8-DF78-46E9-94BD-7C4DEE6067CB}" dt="2022-08-06T15:42:16.061" v="24655"/>
        <pc:sldMkLst>
          <pc:docMk/>
          <pc:sldMk cId="3777819609" sldId="368"/>
        </pc:sldMkLst>
        <pc:cxnChg chg="add mod">
          <ac:chgData name="신지은" userId="16be5d63-04f5-4c51-86fd-866ee62d74d5" providerId="ADAL" clId="{B5A7DAA8-DF78-46E9-94BD-7C4DEE6067CB}" dt="2022-08-06T15:42:16.061" v="24655"/>
          <ac:cxnSpMkLst>
            <pc:docMk/>
            <pc:sldMk cId="3777819609" sldId="368"/>
            <ac:cxnSpMk id="10" creationId="{6A86C711-D5E8-B721-DDAB-D386C198423A}"/>
          </ac:cxnSpMkLst>
        </pc:cxnChg>
      </pc:sldChg>
      <pc:sldChg chg="addSp modSp">
        <pc:chgData name="신지은" userId="16be5d63-04f5-4c51-86fd-866ee62d74d5" providerId="ADAL" clId="{B5A7DAA8-DF78-46E9-94BD-7C4DEE6067CB}" dt="2022-08-06T15:42:16.746" v="24656"/>
        <pc:sldMkLst>
          <pc:docMk/>
          <pc:sldMk cId="1804504608" sldId="370"/>
        </pc:sldMkLst>
        <pc:cxnChg chg="add mod">
          <ac:chgData name="신지은" userId="16be5d63-04f5-4c51-86fd-866ee62d74d5" providerId="ADAL" clId="{B5A7DAA8-DF78-46E9-94BD-7C4DEE6067CB}" dt="2022-08-06T15:42:16.746" v="24656"/>
          <ac:cxnSpMkLst>
            <pc:docMk/>
            <pc:sldMk cId="1804504608" sldId="370"/>
            <ac:cxnSpMk id="10" creationId="{7226B4A4-CFA6-88CE-5289-98585B26314E}"/>
          </ac:cxnSpMkLst>
        </pc:cxnChg>
      </pc:sldChg>
      <pc:sldChg chg="addSp modSp">
        <pc:chgData name="신지은" userId="16be5d63-04f5-4c51-86fd-866ee62d74d5" providerId="ADAL" clId="{B5A7DAA8-DF78-46E9-94BD-7C4DEE6067CB}" dt="2022-08-06T15:42:17.023" v="24657"/>
        <pc:sldMkLst>
          <pc:docMk/>
          <pc:sldMk cId="4262750461" sldId="371"/>
        </pc:sldMkLst>
        <pc:cxnChg chg="add mod">
          <ac:chgData name="신지은" userId="16be5d63-04f5-4c51-86fd-866ee62d74d5" providerId="ADAL" clId="{B5A7DAA8-DF78-46E9-94BD-7C4DEE6067CB}" dt="2022-08-06T15:42:17.023" v="24657"/>
          <ac:cxnSpMkLst>
            <pc:docMk/>
            <pc:sldMk cId="4262750461" sldId="371"/>
            <ac:cxnSpMk id="10" creationId="{4F110AF1-E612-D48B-F92C-0187BF3CD5C7}"/>
          </ac:cxnSpMkLst>
        </pc:cxnChg>
      </pc:sldChg>
      <pc:sldChg chg="addSp modSp">
        <pc:chgData name="신지은" userId="16be5d63-04f5-4c51-86fd-866ee62d74d5" providerId="ADAL" clId="{B5A7DAA8-DF78-46E9-94BD-7C4DEE6067CB}" dt="2022-08-06T15:42:20.598" v="24659"/>
        <pc:sldMkLst>
          <pc:docMk/>
          <pc:sldMk cId="1270897903" sldId="373"/>
        </pc:sldMkLst>
        <pc:cxnChg chg="add mod">
          <ac:chgData name="신지은" userId="16be5d63-04f5-4c51-86fd-866ee62d74d5" providerId="ADAL" clId="{B5A7DAA8-DF78-46E9-94BD-7C4DEE6067CB}" dt="2022-08-06T15:42:20.598" v="24659"/>
          <ac:cxnSpMkLst>
            <pc:docMk/>
            <pc:sldMk cId="1270897903" sldId="373"/>
            <ac:cxnSpMk id="16" creationId="{4AE1D9E3-E0ED-7CBF-751C-653882EB7176}"/>
          </ac:cxnSpMkLst>
        </pc:cxnChg>
      </pc:sldChg>
      <pc:sldChg chg="addSp modSp">
        <pc:chgData name="신지은" userId="16be5d63-04f5-4c51-86fd-866ee62d74d5" providerId="ADAL" clId="{B5A7DAA8-DF78-46E9-94BD-7C4DEE6067CB}" dt="2022-08-06T15:42:21.145" v="24660"/>
        <pc:sldMkLst>
          <pc:docMk/>
          <pc:sldMk cId="3421142350" sldId="374"/>
        </pc:sldMkLst>
        <pc:cxnChg chg="add mod">
          <ac:chgData name="신지은" userId="16be5d63-04f5-4c51-86fd-866ee62d74d5" providerId="ADAL" clId="{B5A7DAA8-DF78-46E9-94BD-7C4DEE6067CB}" dt="2022-08-06T15:42:21.145" v="24660"/>
          <ac:cxnSpMkLst>
            <pc:docMk/>
            <pc:sldMk cId="3421142350" sldId="374"/>
            <ac:cxnSpMk id="7" creationId="{0408E295-F421-32E9-7432-8333B84D273C}"/>
          </ac:cxnSpMkLst>
        </pc:cxnChg>
      </pc:sldChg>
      <pc:sldChg chg="addSp modSp">
        <pc:chgData name="신지은" userId="16be5d63-04f5-4c51-86fd-866ee62d74d5" providerId="ADAL" clId="{B5A7DAA8-DF78-46E9-94BD-7C4DEE6067CB}" dt="2022-08-06T15:42:21.452" v="24661"/>
        <pc:sldMkLst>
          <pc:docMk/>
          <pc:sldMk cId="1293742292" sldId="375"/>
        </pc:sldMkLst>
        <pc:cxnChg chg="add mod">
          <ac:chgData name="신지은" userId="16be5d63-04f5-4c51-86fd-866ee62d74d5" providerId="ADAL" clId="{B5A7DAA8-DF78-46E9-94BD-7C4DEE6067CB}" dt="2022-08-06T15:42:21.452" v="24661"/>
          <ac:cxnSpMkLst>
            <pc:docMk/>
            <pc:sldMk cId="1293742292" sldId="375"/>
            <ac:cxnSpMk id="7" creationId="{E7675DCD-0273-394E-98A7-DA843309CE29}"/>
          </ac:cxnSpMkLst>
        </pc:cxnChg>
      </pc:sldChg>
      <pc:sldChg chg="addSp modSp">
        <pc:chgData name="신지은" userId="16be5d63-04f5-4c51-86fd-866ee62d74d5" providerId="ADAL" clId="{B5A7DAA8-DF78-46E9-94BD-7C4DEE6067CB}" dt="2022-08-06T15:42:22.778" v="24662"/>
        <pc:sldMkLst>
          <pc:docMk/>
          <pc:sldMk cId="1185218361" sldId="376"/>
        </pc:sldMkLst>
        <pc:cxnChg chg="add mod">
          <ac:chgData name="신지은" userId="16be5d63-04f5-4c51-86fd-866ee62d74d5" providerId="ADAL" clId="{B5A7DAA8-DF78-46E9-94BD-7C4DEE6067CB}" dt="2022-08-06T15:42:22.778" v="24662"/>
          <ac:cxnSpMkLst>
            <pc:docMk/>
            <pc:sldMk cId="1185218361" sldId="376"/>
            <ac:cxnSpMk id="9" creationId="{3E9C4EBE-44D6-C384-64B1-9413571EE00D}"/>
          </ac:cxnSpMkLst>
        </pc:cxnChg>
      </pc:sldChg>
      <pc:sldChg chg="addSp modSp">
        <pc:chgData name="신지은" userId="16be5d63-04f5-4c51-86fd-866ee62d74d5" providerId="ADAL" clId="{B5A7DAA8-DF78-46E9-94BD-7C4DEE6067CB}" dt="2022-08-06T15:42:23.296" v="24663"/>
        <pc:sldMkLst>
          <pc:docMk/>
          <pc:sldMk cId="3118349723" sldId="377"/>
        </pc:sldMkLst>
        <pc:cxnChg chg="add mod">
          <ac:chgData name="신지은" userId="16be5d63-04f5-4c51-86fd-866ee62d74d5" providerId="ADAL" clId="{B5A7DAA8-DF78-46E9-94BD-7C4DEE6067CB}" dt="2022-08-06T15:42:23.296" v="24663"/>
          <ac:cxnSpMkLst>
            <pc:docMk/>
            <pc:sldMk cId="3118349723" sldId="377"/>
            <ac:cxnSpMk id="16" creationId="{6AAAF272-F4A1-3A33-926B-A073CC569B75}"/>
          </ac:cxnSpMkLst>
        </pc:cxnChg>
      </pc:sldChg>
      <pc:sldChg chg="addSp modSp">
        <pc:chgData name="신지은" userId="16be5d63-04f5-4c51-86fd-866ee62d74d5" providerId="ADAL" clId="{B5A7DAA8-DF78-46E9-94BD-7C4DEE6067CB}" dt="2022-08-06T15:42:23.839" v="24664"/>
        <pc:sldMkLst>
          <pc:docMk/>
          <pc:sldMk cId="3539200350" sldId="378"/>
        </pc:sldMkLst>
        <pc:cxnChg chg="add mod">
          <ac:chgData name="신지은" userId="16be5d63-04f5-4c51-86fd-866ee62d74d5" providerId="ADAL" clId="{B5A7DAA8-DF78-46E9-94BD-7C4DEE6067CB}" dt="2022-08-06T15:42:23.839" v="24664"/>
          <ac:cxnSpMkLst>
            <pc:docMk/>
            <pc:sldMk cId="3539200350" sldId="378"/>
            <ac:cxnSpMk id="6" creationId="{AD85A38C-2041-BD97-4DDD-F0D495596964}"/>
          </ac:cxnSpMkLst>
        </pc:cxnChg>
      </pc:sldChg>
      <pc:sldChg chg="addSp modSp">
        <pc:chgData name="신지은" userId="16be5d63-04f5-4c51-86fd-866ee62d74d5" providerId="ADAL" clId="{B5A7DAA8-DF78-46E9-94BD-7C4DEE6067CB}" dt="2022-08-06T15:42:24.138" v="24665"/>
        <pc:sldMkLst>
          <pc:docMk/>
          <pc:sldMk cId="3708875305" sldId="379"/>
        </pc:sldMkLst>
        <pc:cxnChg chg="add mod">
          <ac:chgData name="신지은" userId="16be5d63-04f5-4c51-86fd-866ee62d74d5" providerId="ADAL" clId="{B5A7DAA8-DF78-46E9-94BD-7C4DEE6067CB}" dt="2022-08-06T15:42:24.138" v="24665"/>
          <ac:cxnSpMkLst>
            <pc:docMk/>
            <pc:sldMk cId="3708875305" sldId="379"/>
            <ac:cxnSpMk id="6" creationId="{24B4D2FB-7996-CF4E-C03A-0C4BC6FC8F51}"/>
          </ac:cxnSpMkLst>
        </pc:cxnChg>
      </pc:sldChg>
      <pc:sldChg chg="addSp delSp modSp">
        <pc:chgData name="신지은" userId="16be5d63-04f5-4c51-86fd-866ee62d74d5" providerId="ADAL" clId="{B5A7DAA8-DF78-46E9-94BD-7C4DEE6067CB}" dt="2022-08-06T15:42:27.024" v="24668"/>
        <pc:sldMkLst>
          <pc:docMk/>
          <pc:sldMk cId="3493021450" sldId="380"/>
        </pc:sldMkLst>
        <pc:cxnChg chg="add mod">
          <ac:chgData name="신지은" userId="16be5d63-04f5-4c51-86fd-866ee62d74d5" providerId="ADAL" clId="{B5A7DAA8-DF78-46E9-94BD-7C4DEE6067CB}" dt="2022-08-06T15:42:24.608" v="24666"/>
          <ac:cxnSpMkLst>
            <pc:docMk/>
            <pc:sldMk cId="3493021450" sldId="380"/>
            <ac:cxnSpMk id="13" creationId="{628C980B-081C-CE7D-D52E-C59E664F8605}"/>
          </ac:cxnSpMkLst>
        </pc:cxnChg>
        <pc:cxnChg chg="add del mod">
          <ac:chgData name="신지은" userId="16be5d63-04f5-4c51-86fd-866ee62d74d5" providerId="ADAL" clId="{B5A7DAA8-DF78-46E9-94BD-7C4DEE6067CB}" dt="2022-08-06T15:42:27.024" v="24668"/>
          <ac:cxnSpMkLst>
            <pc:docMk/>
            <pc:sldMk cId="3493021450" sldId="380"/>
            <ac:cxnSpMk id="14" creationId="{F27AE782-1A56-1473-8179-24228B7AFDE0}"/>
          </ac:cxnSpMkLst>
        </pc:cxnChg>
      </pc:sldChg>
      <pc:sldChg chg="addSp delSp modSp new mod">
        <pc:chgData name="신지은" userId="16be5d63-04f5-4c51-86fd-866ee62d74d5" providerId="ADAL" clId="{B5A7DAA8-DF78-46E9-94BD-7C4DEE6067CB}" dt="2022-08-06T15:44:47.290" v="24681" actId="1076"/>
        <pc:sldMkLst>
          <pc:docMk/>
          <pc:sldMk cId="946821923" sldId="381"/>
        </pc:sldMkLst>
        <pc:spChg chg="del">
          <ac:chgData name="신지은" userId="16be5d63-04f5-4c51-86fd-866ee62d74d5" providerId="ADAL" clId="{B5A7DAA8-DF78-46E9-94BD-7C4DEE6067CB}" dt="2022-08-06T15:44:25.863" v="24670" actId="478"/>
          <ac:spMkLst>
            <pc:docMk/>
            <pc:sldMk cId="946821923" sldId="381"/>
            <ac:spMk id="2" creationId="{559993A2-BD72-BA34-EE4A-2F0AE048C3D6}"/>
          </ac:spMkLst>
        </pc:spChg>
        <pc:spChg chg="del">
          <ac:chgData name="신지은" userId="16be5d63-04f5-4c51-86fd-866ee62d74d5" providerId="ADAL" clId="{B5A7DAA8-DF78-46E9-94BD-7C4DEE6067CB}" dt="2022-08-06T15:44:27.961" v="24671" actId="478"/>
          <ac:spMkLst>
            <pc:docMk/>
            <pc:sldMk cId="946821923" sldId="381"/>
            <ac:spMk id="3" creationId="{11EE8749-A240-B872-70FE-0D70E017EC09}"/>
          </ac:spMkLst>
        </pc:spChg>
        <pc:spChg chg="add mod">
          <ac:chgData name="신지은" userId="16be5d63-04f5-4c51-86fd-866ee62d74d5" providerId="ADAL" clId="{B5A7DAA8-DF78-46E9-94BD-7C4DEE6067CB}" dt="2022-08-06T15:44:47.290" v="24681" actId="1076"/>
          <ac:spMkLst>
            <pc:docMk/>
            <pc:sldMk cId="946821923" sldId="381"/>
            <ac:spMk id="4" creationId="{73209E1D-AA3E-7D09-E023-6FB4C50B44B9}"/>
          </ac:spMkLst>
        </pc:spChg>
      </pc:sldChg>
      <pc:sldChg chg="delSp new del mod">
        <pc:chgData name="신지은" userId="16be5d63-04f5-4c51-86fd-866ee62d74d5" providerId="ADAL" clId="{B5A7DAA8-DF78-46E9-94BD-7C4DEE6067CB}" dt="2022-08-06T15:45:59.702" v="24703" actId="47"/>
        <pc:sldMkLst>
          <pc:docMk/>
          <pc:sldMk cId="2221943860" sldId="382"/>
        </pc:sldMkLst>
        <pc:spChg chg="del">
          <ac:chgData name="신지은" userId="16be5d63-04f5-4c51-86fd-866ee62d74d5" providerId="ADAL" clId="{B5A7DAA8-DF78-46E9-94BD-7C4DEE6067CB}" dt="2022-08-06T15:45:48.914" v="24683" actId="478"/>
          <ac:spMkLst>
            <pc:docMk/>
            <pc:sldMk cId="2221943860" sldId="382"/>
            <ac:spMk id="3" creationId="{D6E7E177-CA65-94AB-979B-BDA5C0A3B098}"/>
          </ac:spMkLst>
        </pc:spChg>
      </pc:sldChg>
      <pc:sldChg chg="modSp add mod">
        <pc:chgData name="신지은" userId="16be5d63-04f5-4c51-86fd-866ee62d74d5" providerId="ADAL" clId="{B5A7DAA8-DF78-46E9-94BD-7C4DEE6067CB}" dt="2022-08-06T15:45:56.670" v="24702" actId="1076"/>
        <pc:sldMkLst>
          <pc:docMk/>
          <pc:sldMk cId="4123381099" sldId="383"/>
        </pc:sldMkLst>
        <pc:spChg chg="mod">
          <ac:chgData name="신지은" userId="16be5d63-04f5-4c51-86fd-866ee62d74d5" providerId="ADAL" clId="{B5A7DAA8-DF78-46E9-94BD-7C4DEE6067CB}" dt="2022-08-06T15:45:56.670" v="24702" actId="1076"/>
          <ac:spMkLst>
            <pc:docMk/>
            <pc:sldMk cId="4123381099" sldId="383"/>
            <ac:spMk id="4" creationId="{73209E1D-AA3E-7D09-E023-6FB4C50B44B9}"/>
          </ac:spMkLst>
        </pc:spChg>
      </pc:sldChg>
      <pc:sldChg chg="addSp delSp modSp new mod">
        <pc:chgData name="신지은" userId="16be5d63-04f5-4c51-86fd-866ee62d74d5" providerId="ADAL" clId="{B5A7DAA8-DF78-46E9-94BD-7C4DEE6067CB}" dt="2022-08-06T15:48:11.143" v="24767" actId="1076"/>
        <pc:sldMkLst>
          <pc:docMk/>
          <pc:sldMk cId="3386604204" sldId="384"/>
        </pc:sldMkLst>
        <pc:spChg chg="del">
          <ac:chgData name="신지은" userId="16be5d63-04f5-4c51-86fd-866ee62d74d5" providerId="ADAL" clId="{B5A7DAA8-DF78-46E9-94BD-7C4DEE6067CB}" dt="2022-08-06T15:47:55.482" v="24762" actId="478"/>
          <ac:spMkLst>
            <pc:docMk/>
            <pc:sldMk cId="3386604204" sldId="384"/>
            <ac:spMk id="2" creationId="{DC8D4842-455E-1897-69F4-29C9AB2FC25D}"/>
          </ac:spMkLst>
        </pc:spChg>
        <pc:spChg chg="del">
          <ac:chgData name="신지은" userId="16be5d63-04f5-4c51-86fd-866ee62d74d5" providerId="ADAL" clId="{B5A7DAA8-DF78-46E9-94BD-7C4DEE6067CB}" dt="2022-08-06T15:47:44.648" v="24731" actId="478"/>
          <ac:spMkLst>
            <pc:docMk/>
            <pc:sldMk cId="3386604204" sldId="384"/>
            <ac:spMk id="3" creationId="{C2EF9172-2F9F-3323-56FD-F91DC43628FF}"/>
          </ac:spMkLst>
        </pc:spChg>
        <pc:spChg chg="add mod">
          <ac:chgData name="신지은" userId="16be5d63-04f5-4c51-86fd-866ee62d74d5" providerId="ADAL" clId="{B5A7DAA8-DF78-46E9-94BD-7C4DEE6067CB}" dt="2022-08-06T15:48:11.143" v="24767" actId="1076"/>
          <ac:spMkLst>
            <pc:docMk/>
            <pc:sldMk cId="3386604204" sldId="384"/>
            <ac:spMk id="4" creationId="{4B347B07-980C-78D1-4C9F-8A9502FCB23A}"/>
          </ac:spMkLst>
        </pc:spChg>
      </pc:sldChg>
      <pc:sldChg chg="modSp add mod">
        <pc:chgData name="신지은" userId="16be5d63-04f5-4c51-86fd-866ee62d74d5" providerId="ADAL" clId="{B5A7DAA8-DF78-46E9-94BD-7C4DEE6067CB}" dt="2022-08-06T15:49:58.114" v="24813" actId="1076"/>
        <pc:sldMkLst>
          <pc:docMk/>
          <pc:sldMk cId="3910143785" sldId="385"/>
        </pc:sldMkLst>
        <pc:spChg chg="mod">
          <ac:chgData name="신지은" userId="16be5d63-04f5-4c51-86fd-866ee62d74d5" providerId="ADAL" clId="{B5A7DAA8-DF78-46E9-94BD-7C4DEE6067CB}" dt="2022-08-06T15:49:58.114" v="24813" actId="1076"/>
          <ac:spMkLst>
            <pc:docMk/>
            <pc:sldMk cId="3910143785" sldId="385"/>
            <ac:spMk id="4" creationId="{73209E1D-AA3E-7D09-E023-6FB4C50B44B9}"/>
          </ac:spMkLst>
        </pc:spChg>
      </pc:sldChg>
      <pc:sldChg chg="addSp delSp modSp new mod">
        <pc:chgData name="신지은" userId="16be5d63-04f5-4c51-86fd-866ee62d74d5" providerId="ADAL" clId="{B5A7DAA8-DF78-46E9-94BD-7C4DEE6067CB}" dt="2022-08-07T05:23:28.033" v="25252" actId="20577"/>
        <pc:sldMkLst>
          <pc:docMk/>
          <pc:sldMk cId="735096936" sldId="386"/>
        </pc:sldMkLst>
        <pc:spChg chg="mod">
          <ac:chgData name="신지은" userId="16be5d63-04f5-4c51-86fd-866ee62d74d5" providerId="ADAL" clId="{B5A7DAA8-DF78-46E9-94BD-7C4DEE6067CB}" dt="2022-08-07T05:20:52.261" v="25044"/>
          <ac:spMkLst>
            <pc:docMk/>
            <pc:sldMk cId="735096936" sldId="386"/>
            <ac:spMk id="2" creationId="{9B53DB9B-0949-0634-5754-FBF3B77D4751}"/>
          </ac:spMkLst>
        </pc:spChg>
        <pc:spChg chg="del mod">
          <ac:chgData name="신지은" userId="16be5d63-04f5-4c51-86fd-866ee62d74d5" providerId="ADAL" clId="{B5A7DAA8-DF78-46E9-94BD-7C4DEE6067CB}" dt="2022-08-07T05:20:13.189" v="24929" actId="478"/>
          <ac:spMkLst>
            <pc:docMk/>
            <pc:sldMk cId="735096936" sldId="386"/>
            <ac:spMk id="3" creationId="{4C6726CA-B8D0-1142-7FC8-C81D0CDCA173}"/>
          </ac:spMkLst>
        </pc:spChg>
        <pc:spChg chg="add mod">
          <ac:chgData name="신지은" userId="16be5d63-04f5-4c51-86fd-866ee62d74d5" providerId="ADAL" clId="{B5A7DAA8-DF78-46E9-94BD-7C4DEE6067CB}" dt="2022-08-07T05:23:28.033" v="25252" actId="20577"/>
          <ac:spMkLst>
            <pc:docMk/>
            <pc:sldMk cId="735096936" sldId="386"/>
            <ac:spMk id="5" creationId="{6EE0A3E1-4D54-212E-2EA7-485994D16211}"/>
          </ac:spMkLst>
        </pc:spChg>
        <pc:spChg chg="add mod">
          <ac:chgData name="신지은" userId="16be5d63-04f5-4c51-86fd-866ee62d74d5" providerId="ADAL" clId="{B5A7DAA8-DF78-46E9-94BD-7C4DEE6067CB}" dt="2022-08-07T05:20:56.378" v="25045"/>
          <ac:spMkLst>
            <pc:docMk/>
            <pc:sldMk cId="735096936" sldId="386"/>
            <ac:spMk id="6" creationId="{D423E03C-4351-2AAA-ADE2-78DA74923C43}"/>
          </ac:spMkLst>
        </pc:spChg>
        <pc:cxnChg chg="add mod">
          <ac:chgData name="신지은" userId="16be5d63-04f5-4c51-86fd-866ee62d74d5" providerId="ADAL" clId="{B5A7DAA8-DF78-46E9-94BD-7C4DEE6067CB}" dt="2022-08-07T05:20:59.257" v="25046"/>
          <ac:cxnSpMkLst>
            <pc:docMk/>
            <pc:sldMk cId="735096936" sldId="386"/>
            <ac:cxnSpMk id="7" creationId="{159063F7-8331-B3BE-6E29-A1050AED7E69}"/>
          </ac:cxnSpMkLst>
        </pc:cxnChg>
      </pc:sldChg>
      <pc:sldChg chg="add del">
        <pc:chgData name="신지은" userId="16be5d63-04f5-4c51-86fd-866ee62d74d5" providerId="ADAL" clId="{B5A7DAA8-DF78-46E9-94BD-7C4DEE6067CB}" dt="2022-08-07T06:09:21.369" v="25312" actId="47"/>
        <pc:sldMkLst>
          <pc:docMk/>
          <pc:sldMk cId="435653966" sldId="387"/>
        </pc:sldMkLst>
      </pc:sldChg>
      <pc:sldChg chg="addSp delSp modSp add mod">
        <pc:chgData name="신지은" userId="16be5d63-04f5-4c51-86fd-866ee62d74d5" providerId="ADAL" clId="{B5A7DAA8-DF78-46E9-94BD-7C4DEE6067CB}" dt="2022-08-07T06:58:35.577" v="26274" actId="20577"/>
        <pc:sldMkLst>
          <pc:docMk/>
          <pc:sldMk cId="3302230601" sldId="387"/>
        </pc:sldMkLst>
        <pc:spChg chg="mod">
          <ac:chgData name="신지은" userId="16be5d63-04f5-4c51-86fd-866ee62d74d5" providerId="ADAL" clId="{B5A7DAA8-DF78-46E9-94BD-7C4DEE6067CB}" dt="2022-08-07T06:10:05.623" v="25355" actId="14100"/>
          <ac:spMkLst>
            <pc:docMk/>
            <pc:sldMk cId="3302230601" sldId="387"/>
            <ac:spMk id="6" creationId="{F1A75DD2-5216-915F-1399-33EEBB22B32F}"/>
          </ac:spMkLst>
        </pc:spChg>
        <pc:spChg chg="mod">
          <ac:chgData name="신지은" userId="16be5d63-04f5-4c51-86fd-866ee62d74d5" providerId="ADAL" clId="{B5A7DAA8-DF78-46E9-94BD-7C4DEE6067CB}" dt="2022-08-07T06:58:35.577" v="26274" actId="20577"/>
          <ac:spMkLst>
            <pc:docMk/>
            <pc:sldMk cId="3302230601" sldId="387"/>
            <ac:spMk id="57" creationId="{DC383D77-3EDC-0E93-8D05-C40A7B7ED5B5}"/>
          </ac:spMkLst>
        </pc:spChg>
        <pc:picChg chg="del">
          <ac:chgData name="신지은" userId="16be5d63-04f5-4c51-86fd-866ee62d74d5" providerId="ADAL" clId="{B5A7DAA8-DF78-46E9-94BD-7C4DEE6067CB}" dt="2022-08-07T06:11:47.144" v="25356" actId="478"/>
          <ac:picMkLst>
            <pc:docMk/>
            <pc:sldMk cId="3302230601" sldId="387"/>
            <ac:picMk id="3" creationId="{170C6145-00FF-C88F-DB5F-16A98A4471AB}"/>
          </ac:picMkLst>
        </pc:picChg>
        <pc:picChg chg="del">
          <ac:chgData name="신지은" userId="16be5d63-04f5-4c51-86fd-866ee62d74d5" providerId="ADAL" clId="{B5A7DAA8-DF78-46E9-94BD-7C4DEE6067CB}" dt="2022-08-07T06:11:47.144" v="25356" actId="478"/>
          <ac:picMkLst>
            <pc:docMk/>
            <pc:sldMk cId="3302230601" sldId="387"/>
            <ac:picMk id="8" creationId="{2A36DA63-C324-4271-E931-2518CAC0FB17}"/>
          </ac:picMkLst>
        </pc:picChg>
        <pc:picChg chg="add del mod">
          <ac:chgData name="신지은" userId="16be5d63-04f5-4c51-86fd-866ee62d74d5" providerId="ADAL" clId="{B5A7DAA8-DF78-46E9-94BD-7C4DEE6067CB}" dt="2022-08-07T06:57:15.167" v="26260" actId="21"/>
          <ac:picMkLst>
            <pc:docMk/>
            <pc:sldMk cId="3302230601" sldId="387"/>
            <ac:picMk id="1026" creationId="{59C5CC31-7629-0F13-03E5-37CC16FF822B}"/>
          </ac:picMkLst>
        </pc:picChg>
        <pc:picChg chg="add mod">
          <ac:chgData name="신지은" userId="16be5d63-04f5-4c51-86fd-866ee62d74d5" providerId="ADAL" clId="{B5A7DAA8-DF78-46E9-94BD-7C4DEE6067CB}" dt="2022-08-07T06:27:05.724" v="25910" actId="208"/>
          <ac:picMkLst>
            <pc:docMk/>
            <pc:sldMk cId="3302230601" sldId="387"/>
            <ac:picMk id="1028" creationId="{AC198233-E393-EECB-FC4B-1FCBD92DC270}"/>
          </ac:picMkLst>
        </pc:picChg>
        <pc:cxnChg chg="del">
          <ac:chgData name="신지은" userId="16be5d63-04f5-4c51-86fd-866ee62d74d5" providerId="ADAL" clId="{B5A7DAA8-DF78-46E9-94BD-7C4DEE6067CB}" dt="2022-08-07T06:11:47.144" v="25356" actId="478"/>
          <ac:cxnSpMkLst>
            <pc:docMk/>
            <pc:sldMk cId="3302230601" sldId="387"/>
            <ac:cxnSpMk id="10" creationId="{A44A9F80-7537-0988-63D2-D36F52411C9F}"/>
          </ac:cxnSpMkLst>
        </pc:cxnChg>
        <pc:cxnChg chg="del">
          <ac:chgData name="신지은" userId="16be5d63-04f5-4c51-86fd-866ee62d74d5" providerId="ADAL" clId="{B5A7DAA8-DF78-46E9-94BD-7C4DEE6067CB}" dt="2022-08-07T06:11:47.144" v="25356" actId="478"/>
          <ac:cxnSpMkLst>
            <pc:docMk/>
            <pc:sldMk cId="3302230601" sldId="387"/>
            <ac:cxnSpMk id="13" creationId="{C0877465-78BB-2A30-66D7-9168713E789B}"/>
          </ac:cxnSpMkLst>
        </pc:cxnChg>
      </pc:sldChg>
      <pc:sldChg chg="addSp delSp modSp add del mod">
        <pc:chgData name="신지은" userId="16be5d63-04f5-4c51-86fd-866ee62d74d5" providerId="ADAL" clId="{B5A7DAA8-DF78-46E9-94BD-7C4DEE6067CB}" dt="2022-08-07T06:58:19.131" v="26273" actId="47"/>
        <pc:sldMkLst>
          <pc:docMk/>
          <pc:sldMk cId="808416927" sldId="388"/>
        </pc:sldMkLst>
        <pc:spChg chg="mod">
          <ac:chgData name="신지은" userId="16be5d63-04f5-4c51-86fd-866ee62d74d5" providerId="ADAL" clId="{B5A7DAA8-DF78-46E9-94BD-7C4DEE6067CB}" dt="2022-08-07T06:57:44.851" v="26271" actId="20577"/>
          <ac:spMkLst>
            <pc:docMk/>
            <pc:sldMk cId="808416927" sldId="388"/>
            <ac:spMk id="57" creationId="{DC383D77-3EDC-0E93-8D05-C40A7B7ED5B5}"/>
          </ac:spMkLst>
        </pc:spChg>
        <pc:picChg chg="add del mod">
          <ac:chgData name="신지은" userId="16be5d63-04f5-4c51-86fd-866ee62d74d5" providerId="ADAL" clId="{B5A7DAA8-DF78-46E9-94BD-7C4DEE6067CB}" dt="2022-08-07T06:57:26.393" v="26265" actId="478"/>
          <ac:picMkLst>
            <pc:docMk/>
            <pc:sldMk cId="808416927" sldId="388"/>
            <ac:picMk id="9" creationId="{AB4A0964-9E2E-CE0F-8A99-EC82AA928C29}"/>
          </ac:picMkLst>
        </pc:picChg>
        <pc:picChg chg="add del mod">
          <ac:chgData name="신지은" userId="16be5d63-04f5-4c51-86fd-866ee62d74d5" providerId="ADAL" clId="{B5A7DAA8-DF78-46E9-94BD-7C4DEE6067CB}" dt="2022-08-07T06:57:46.289" v="26272" actId="478"/>
          <ac:picMkLst>
            <pc:docMk/>
            <pc:sldMk cId="808416927" sldId="388"/>
            <ac:picMk id="10" creationId="{5F801231-8264-8F18-9ABE-45D55487AF03}"/>
          </ac:picMkLst>
        </pc:picChg>
        <pc:picChg chg="del mod">
          <ac:chgData name="신지은" userId="16be5d63-04f5-4c51-86fd-866ee62d74d5" providerId="ADAL" clId="{B5A7DAA8-DF78-46E9-94BD-7C4DEE6067CB}" dt="2022-08-07T06:57:35.859" v="26269" actId="478"/>
          <ac:picMkLst>
            <pc:docMk/>
            <pc:sldMk cId="808416927" sldId="388"/>
            <ac:picMk id="1026" creationId="{59C5CC31-7629-0F13-03E5-37CC16FF822B}"/>
          </ac:picMkLst>
        </pc:picChg>
        <pc:picChg chg="del">
          <ac:chgData name="신지은" userId="16be5d63-04f5-4c51-86fd-866ee62d74d5" providerId="ADAL" clId="{B5A7DAA8-DF78-46E9-94BD-7C4DEE6067CB}" dt="2022-08-07T06:27:16.762" v="25911" actId="478"/>
          <ac:picMkLst>
            <pc:docMk/>
            <pc:sldMk cId="808416927" sldId="388"/>
            <ac:picMk id="1028" creationId="{AC198233-E393-EECB-FC4B-1FCBD92DC270}"/>
          </ac:picMkLst>
        </pc:picChg>
      </pc:sldChg>
      <pc:sldChg chg="delSp add del mod">
        <pc:chgData name="신지은" userId="16be5d63-04f5-4c51-86fd-866ee62d74d5" providerId="ADAL" clId="{B5A7DAA8-DF78-46E9-94BD-7C4DEE6067CB}" dt="2022-08-07T06:09:18.936" v="25311" actId="47"/>
        <pc:sldMkLst>
          <pc:docMk/>
          <pc:sldMk cId="1937938750" sldId="388"/>
        </pc:sldMkLst>
        <pc:graphicFrameChg chg="del">
          <ac:chgData name="신지은" userId="16be5d63-04f5-4c51-86fd-866ee62d74d5" providerId="ADAL" clId="{B5A7DAA8-DF78-46E9-94BD-7C4DEE6067CB}" dt="2022-08-07T05:47:26.776" v="25310" actId="478"/>
          <ac:graphicFrameMkLst>
            <pc:docMk/>
            <pc:sldMk cId="1937938750" sldId="388"/>
            <ac:graphicFrameMk id="2" creationId="{42A816D6-0910-C917-89B2-9B8E7B93AC45}"/>
          </ac:graphicFrameMkLst>
        </pc:graphicFrameChg>
      </pc:sldChg>
      <pc:sldChg chg="add">
        <pc:chgData name="신지은" userId="16be5d63-04f5-4c51-86fd-866ee62d74d5" providerId="ADAL" clId="{B5A7DAA8-DF78-46E9-94BD-7C4DEE6067CB}" dt="2022-08-07T06:57:41.479" v="26270"/>
        <pc:sldMkLst>
          <pc:docMk/>
          <pc:sldMk cId="2819966658" sldId="389"/>
        </pc:sldMkLst>
      </pc:sldChg>
    </pc:docChg>
  </pc:docChgLst>
  <pc:docChgLst>
    <pc:chgData name="sjeuu12@office.uos.ac.kr" userId="16be5d63-04f5-4c51-86fd-866ee62d74d5" providerId="ADAL" clId="{17CCA4FD-E6EB-4E04-A880-3E24C910C19F}"/>
    <pc:docChg chg="undo custSel addSld modSld">
      <pc:chgData name="sjeuu12@office.uos.ac.kr" userId="16be5d63-04f5-4c51-86fd-866ee62d74d5" providerId="ADAL" clId="{17CCA4FD-E6EB-4E04-A880-3E24C910C19F}" dt="2022-07-19T06:15:50.466" v="6305"/>
      <pc:docMkLst>
        <pc:docMk/>
      </pc:docMkLst>
      <pc:sldChg chg="addSp delSp modSp mod modNotesTx">
        <pc:chgData name="sjeuu12@office.uos.ac.kr" userId="16be5d63-04f5-4c51-86fd-866ee62d74d5" providerId="ADAL" clId="{17CCA4FD-E6EB-4E04-A880-3E24C910C19F}" dt="2022-07-19T05:27:23.817" v="2176"/>
        <pc:sldMkLst>
          <pc:docMk/>
          <pc:sldMk cId="2774250708" sldId="300"/>
        </pc:sldMkLst>
        <pc:spChg chg="add mod">
          <ac:chgData name="sjeuu12@office.uos.ac.kr" userId="16be5d63-04f5-4c51-86fd-866ee62d74d5" providerId="ADAL" clId="{17CCA4FD-E6EB-4E04-A880-3E24C910C19F}" dt="2022-07-19T04:50:51.885" v="1307" actId="1076"/>
          <ac:spMkLst>
            <pc:docMk/>
            <pc:sldMk cId="2774250708" sldId="300"/>
            <ac:spMk id="6" creationId="{7B6F9B22-EDC7-7797-7D27-DA097C04A449}"/>
          </ac:spMkLst>
        </pc:spChg>
        <pc:spChg chg="add mod">
          <ac:chgData name="sjeuu12@office.uos.ac.kr" userId="16be5d63-04f5-4c51-86fd-866ee62d74d5" providerId="ADAL" clId="{17CCA4FD-E6EB-4E04-A880-3E24C910C19F}" dt="2022-07-19T04:51:02.284" v="1308" actId="571"/>
          <ac:spMkLst>
            <pc:docMk/>
            <pc:sldMk cId="2774250708" sldId="300"/>
            <ac:spMk id="7" creationId="{32A13A0F-5053-09A2-8B2C-B636968110AA}"/>
          </ac:spMkLst>
        </pc:spChg>
        <pc:spChg chg="add mod">
          <ac:chgData name="sjeuu12@office.uos.ac.kr" userId="16be5d63-04f5-4c51-86fd-866ee62d74d5" providerId="ADAL" clId="{17CCA4FD-E6EB-4E04-A880-3E24C910C19F}" dt="2022-07-19T04:51:04.187" v="1309" actId="571"/>
          <ac:spMkLst>
            <pc:docMk/>
            <pc:sldMk cId="2774250708" sldId="300"/>
            <ac:spMk id="8" creationId="{9892B37C-58C1-E980-4BB1-94927B0AA9AB}"/>
          </ac:spMkLst>
        </pc:spChg>
        <pc:spChg chg="add mod">
          <ac:chgData name="sjeuu12@office.uos.ac.kr" userId="16be5d63-04f5-4c51-86fd-866ee62d74d5" providerId="ADAL" clId="{17CCA4FD-E6EB-4E04-A880-3E24C910C19F}" dt="2022-07-19T04:54:24.222" v="1347" actId="1038"/>
          <ac:spMkLst>
            <pc:docMk/>
            <pc:sldMk cId="2774250708" sldId="300"/>
            <ac:spMk id="9" creationId="{19A9E2A0-3CEE-26E3-BEBF-645BC8145CB8}"/>
          </ac:spMkLst>
        </pc:spChg>
        <pc:spChg chg="add mod">
          <ac:chgData name="sjeuu12@office.uos.ac.kr" userId="16be5d63-04f5-4c51-86fd-866ee62d74d5" providerId="ADAL" clId="{17CCA4FD-E6EB-4E04-A880-3E24C910C19F}" dt="2022-07-19T04:54:24.222" v="1347" actId="1038"/>
          <ac:spMkLst>
            <pc:docMk/>
            <pc:sldMk cId="2774250708" sldId="300"/>
            <ac:spMk id="10" creationId="{C7C05BE7-7882-97B3-D087-0A7F03A5AAD3}"/>
          </ac:spMkLst>
        </pc:spChg>
        <pc:spChg chg="add mod">
          <ac:chgData name="sjeuu12@office.uos.ac.kr" userId="16be5d63-04f5-4c51-86fd-866ee62d74d5" providerId="ADAL" clId="{17CCA4FD-E6EB-4E04-A880-3E24C910C19F}" dt="2022-07-19T04:54:24.222" v="1347" actId="1038"/>
          <ac:spMkLst>
            <pc:docMk/>
            <pc:sldMk cId="2774250708" sldId="300"/>
            <ac:spMk id="11" creationId="{DCE75A87-6D00-AFD6-C473-55F48F41AE3C}"/>
          </ac:spMkLst>
        </pc:spChg>
        <pc:spChg chg="add mod">
          <ac:chgData name="sjeuu12@office.uos.ac.kr" userId="16be5d63-04f5-4c51-86fd-866ee62d74d5" providerId="ADAL" clId="{17CCA4FD-E6EB-4E04-A880-3E24C910C19F}" dt="2022-07-19T04:51:46.711" v="1311" actId="571"/>
          <ac:spMkLst>
            <pc:docMk/>
            <pc:sldMk cId="2774250708" sldId="300"/>
            <ac:spMk id="12" creationId="{B45A653C-4C02-D967-5AA8-EC8B69F2D049}"/>
          </ac:spMkLst>
        </pc:spChg>
        <pc:spChg chg="add mod">
          <ac:chgData name="sjeuu12@office.uos.ac.kr" userId="16be5d63-04f5-4c51-86fd-866ee62d74d5" providerId="ADAL" clId="{17CCA4FD-E6EB-4E04-A880-3E24C910C19F}" dt="2022-07-19T04:52:19.493" v="1312" actId="571"/>
          <ac:spMkLst>
            <pc:docMk/>
            <pc:sldMk cId="2774250708" sldId="300"/>
            <ac:spMk id="13" creationId="{6C4DEA9A-6B36-D537-B410-30425D58CE17}"/>
          </ac:spMkLst>
        </pc:spChg>
        <pc:spChg chg="add mod">
          <ac:chgData name="sjeuu12@office.uos.ac.kr" userId="16be5d63-04f5-4c51-86fd-866ee62d74d5" providerId="ADAL" clId="{17CCA4FD-E6EB-4E04-A880-3E24C910C19F}" dt="2022-07-19T04:52:19.493" v="1312" actId="571"/>
          <ac:spMkLst>
            <pc:docMk/>
            <pc:sldMk cId="2774250708" sldId="300"/>
            <ac:spMk id="14" creationId="{2B79FD47-CCB0-3C09-2256-3E2B3BF7076B}"/>
          </ac:spMkLst>
        </pc:spChg>
        <pc:spChg chg="add mod">
          <ac:chgData name="sjeuu12@office.uos.ac.kr" userId="16be5d63-04f5-4c51-86fd-866ee62d74d5" providerId="ADAL" clId="{17CCA4FD-E6EB-4E04-A880-3E24C910C19F}" dt="2022-07-19T04:52:19.493" v="1312" actId="571"/>
          <ac:spMkLst>
            <pc:docMk/>
            <pc:sldMk cId="2774250708" sldId="300"/>
            <ac:spMk id="15" creationId="{0D73B6DA-12DD-949E-4626-E836044D9A05}"/>
          </ac:spMkLst>
        </pc:spChg>
        <pc:spChg chg="add mod">
          <ac:chgData name="sjeuu12@office.uos.ac.kr" userId="16be5d63-04f5-4c51-86fd-866ee62d74d5" providerId="ADAL" clId="{17CCA4FD-E6EB-4E04-A880-3E24C910C19F}" dt="2022-07-19T04:52:22.028" v="1313" actId="571"/>
          <ac:spMkLst>
            <pc:docMk/>
            <pc:sldMk cId="2774250708" sldId="300"/>
            <ac:spMk id="16" creationId="{B92A343D-1435-3527-DA0B-8DD262611F06}"/>
          </ac:spMkLst>
        </pc:spChg>
        <pc:spChg chg="add mod">
          <ac:chgData name="sjeuu12@office.uos.ac.kr" userId="16be5d63-04f5-4c51-86fd-866ee62d74d5" providerId="ADAL" clId="{17CCA4FD-E6EB-4E04-A880-3E24C910C19F}" dt="2022-07-19T04:52:22.028" v="1313" actId="571"/>
          <ac:spMkLst>
            <pc:docMk/>
            <pc:sldMk cId="2774250708" sldId="300"/>
            <ac:spMk id="17" creationId="{122FCC69-0128-1FAB-B47D-115D5C0CF478}"/>
          </ac:spMkLst>
        </pc:spChg>
        <pc:spChg chg="add mod">
          <ac:chgData name="sjeuu12@office.uos.ac.kr" userId="16be5d63-04f5-4c51-86fd-866ee62d74d5" providerId="ADAL" clId="{17CCA4FD-E6EB-4E04-A880-3E24C910C19F}" dt="2022-07-19T04:52:22.028" v="1313" actId="571"/>
          <ac:spMkLst>
            <pc:docMk/>
            <pc:sldMk cId="2774250708" sldId="300"/>
            <ac:spMk id="18" creationId="{99F53A56-B8FD-4951-09DC-148182B5398F}"/>
          </ac:spMkLst>
        </pc:spChg>
        <pc:spChg chg="add mod">
          <ac:chgData name="sjeuu12@office.uos.ac.kr" userId="16be5d63-04f5-4c51-86fd-866ee62d74d5" providerId="ADAL" clId="{17CCA4FD-E6EB-4E04-A880-3E24C910C19F}" dt="2022-07-19T04:52:55.993" v="1314" actId="571"/>
          <ac:spMkLst>
            <pc:docMk/>
            <pc:sldMk cId="2774250708" sldId="300"/>
            <ac:spMk id="19" creationId="{800652D1-0F32-FCE6-C817-D153889F9C39}"/>
          </ac:spMkLst>
        </pc:spChg>
        <pc:spChg chg="add mod">
          <ac:chgData name="sjeuu12@office.uos.ac.kr" userId="16be5d63-04f5-4c51-86fd-866ee62d74d5" providerId="ADAL" clId="{17CCA4FD-E6EB-4E04-A880-3E24C910C19F}" dt="2022-07-19T04:54:48.870" v="1351" actId="12789"/>
          <ac:spMkLst>
            <pc:docMk/>
            <pc:sldMk cId="2774250708" sldId="300"/>
            <ac:spMk id="20" creationId="{E89B1F40-FC12-338F-A9FA-253E3016CF4E}"/>
          </ac:spMkLst>
        </pc:spChg>
        <pc:spChg chg="add mod">
          <ac:chgData name="sjeuu12@office.uos.ac.kr" userId="16be5d63-04f5-4c51-86fd-866ee62d74d5" providerId="ADAL" clId="{17CCA4FD-E6EB-4E04-A880-3E24C910C19F}" dt="2022-07-19T04:56:40.627" v="1397" actId="14100"/>
          <ac:spMkLst>
            <pc:docMk/>
            <pc:sldMk cId="2774250708" sldId="300"/>
            <ac:spMk id="21" creationId="{A09A2D2D-891E-DE8D-F7E6-8CDD95F80235}"/>
          </ac:spMkLst>
        </pc:spChg>
        <pc:spChg chg="add mod">
          <ac:chgData name="sjeuu12@office.uos.ac.kr" userId="16be5d63-04f5-4c51-86fd-866ee62d74d5" providerId="ADAL" clId="{17CCA4FD-E6EB-4E04-A880-3E24C910C19F}" dt="2022-07-19T04:54:48.870" v="1351" actId="12789"/>
          <ac:spMkLst>
            <pc:docMk/>
            <pc:sldMk cId="2774250708" sldId="300"/>
            <ac:spMk id="22" creationId="{9F1A1951-C0CD-0C5B-3681-8E9B964B8CFA}"/>
          </ac:spMkLst>
        </pc:spChg>
        <pc:spChg chg="add mod">
          <ac:chgData name="sjeuu12@office.uos.ac.kr" userId="16be5d63-04f5-4c51-86fd-866ee62d74d5" providerId="ADAL" clId="{17CCA4FD-E6EB-4E04-A880-3E24C910C19F}" dt="2022-07-19T04:54:14.755" v="1340" actId="1038"/>
          <ac:spMkLst>
            <pc:docMk/>
            <pc:sldMk cId="2774250708" sldId="300"/>
            <ac:spMk id="23" creationId="{1A34EC38-FD92-E910-CD3A-344AB98420FE}"/>
          </ac:spMkLst>
        </pc:spChg>
        <pc:spChg chg="add mod">
          <ac:chgData name="sjeuu12@office.uos.ac.kr" userId="16be5d63-04f5-4c51-86fd-866ee62d74d5" providerId="ADAL" clId="{17CCA4FD-E6EB-4E04-A880-3E24C910C19F}" dt="2022-07-19T04:53:52.178" v="1330" actId="571"/>
          <ac:spMkLst>
            <pc:docMk/>
            <pc:sldMk cId="2774250708" sldId="300"/>
            <ac:spMk id="24" creationId="{3F08048C-B083-016D-8EF0-76E5C46889A0}"/>
          </ac:spMkLst>
        </pc:spChg>
        <pc:spChg chg="add del mod">
          <ac:chgData name="sjeuu12@office.uos.ac.kr" userId="16be5d63-04f5-4c51-86fd-866ee62d74d5" providerId="ADAL" clId="{17CCA4FD-E6EB-4E04-A880-3E24C910C19F}" dt="2022-07-19T04:54:37.957" v="1348" actId="478"/>
          <ac:spMkLst>
            <pc:docMk/>
            <pc:sldMk cId="2774250708" sldId="300"/>
            <ac:spMk id="25" creationId="{E9391B0C-FE21-E64E-A8A2-10533C0009B1}"/>
          </ac:spMkLst>
        </pc:spChg>
        <pc:spChg chg="add mod">
          <ac:chgData name="sjeuu12@office.uos.ac.kr" userId="16be5d63-04f5-4c51-86fd-866ee62d74d5" providerId="ADAL" clId="{17CCA4FD-E6EB-4E04-A880-3E24C910C19F}" dt="2022-07-19T04:54:20.814" v="1341" actId="571"/>
          <ac:spMkLst>
            <pc:docMk/>
            <pc:sldMk cId="2774250708" sldId="300"/>
            <ac:spMk id="26" creationId="{E5907A4A-4D19-6018-7432-4F1BD3023D26}"/>
          </ac:spMkLst>
        </pc:spChg>
        <pc:spChg chg="add mod">
          <ac:chgData name="sjeuu12@office.uos.ac.kr" userId="16be5d63-04f5-4c51-86fd-866ee62d74d5" providerId="ADAL" clId="{17CCA4FD-E6EB-4E04-A880-3E24C910C19F}" dt="2022-07-19T04:55:50.242" v="1363" actId="1076"/>
          <ac:spMkLst>
            <pc:docMk/>
            <pc:sldMk cId="2774250708" sldId="300"/>
            <ac:spMk id="27" creationId="{873BEF2D-270E-795A-66BA-AE07B15BCBB8}"/>
          </ac:spMkLst>
        </pc:spChg>
        <pc:spChg chg="add mod">
          <ac:chgData name="sjeuu12@office.uos.ac.kr" userId="16be5d63-04f5-4c51-86fd-866ee62d74d5" providerId="ADAL" clId="{17CCA4FD-E6EB-4E04-A880-3E24C910C19F}" dt="2022-07-19T04:55:58.314" v="1365" actId="20577"/>
          <ac:spMkLst>
            <pc:docMk/>
            <pc:sldMk cId="2774250708" sldId="300"/>
            <ac:spMk id="28" creationId="{CB54F7B3-3D39-3C7D-823D-0FF3D1DBD170}"/>
          </ac:spMkLst>
        </pc:spChg>
        <pc:spChg chg="add mod">
          <ac:chgData name="sjeuu12@office.uos.ac.kr" userId="16be5d63-04f5-4c51-86fd-866ee62d74d5" providerId="ADAL" clId="{17CCA4FD-E6EB-4E04-A880-3E24C910C19F}" dt="2022-07-19T04:56:11.810" v="1381" actId="1076"/>
          <ac:spMkLst>
            <pc:docMk/>
            <pc:sldMk cId="2774250708" sldId="300"/>
            <ac:spMk id="29" creationId="{067835E8-5E45-9EBC-2DEB-2680B0F59B83}"/>
          </ac:spMkLst>
        </pc:spChg>
        <pc:spChg chg="add mod">
          <ac:chgData name="sjeuu12@office.uos.ac.kr" userId="16be5d63-04f5-4c51-86fd-866ee62d74d5" providerId="ADAL" clId="{17CCA4FD-E6EB-4E04-A880-3E24C910C19F}" dt="2022-07-19T04:57:54.582" v="1428" actId="1076"/>
          <ac:spMkLst>
            <pc:docMk/>
            <pc:sldMk cId="2774250708" sldId="300"/>
            <ac:spMk id="30" creationId="{67A0D459-DF74-E100-44C0-9F5864DA5591}"/>
          </ac:spMkLst>
        </pc:spChg>
        <pc:spChg chg="add mod">
          <ac:chgData name="sjeuu12@office.uos.ac.kr" userId="16be5d63-04f5-4c51-86fd-866ee62d74d5" providerId="ADAL" clId="{17CCA4FD-E6EB-4E04-A880-3E24C910C19F}" dt="2022-07-19T04:59:44.517" v="1461" actId="1076"/>
          <ac:spMkLst>
            <pc:docMk/>
            <pc:sldMk cId="2774250708" sldId="300"/>
            <ac:spMk id="34" creationId="{084D8770-4EEF-6AE0-2924-8F6DD235676D}"/>
          </ac:spMkLst>
        </pc:spChg>
        <pc:spChg chg="add mod">
          <ac:chgData name="sjeuu12@office.uos.ac.kr" userId="16be5d63-04f5-4c51-86fd-866ee62d74d5" providerId="ADAL" clId="{17CCA4FD-E6EB-4E04-A880-3E24C910C19F}" dt="2022-07-19T04:57:17.642" v="1408" actId="20577"/>
          <ac:spMkLst>
            <pc:docMk/>
            <pc:sldMk cId="2774250708" sldId="300"/>
            <ac:spMk id="36" creationId="{E33CB4F8-EC97-57B0-8893-6D9154BB9E1A}"/>
          </ac:spMkLst>
        </pc:spChg>
        <pc:spChg chg="add mod">
          <ac:chgData name="sjeuu12@office.uos.ac.kr" userId="16be5d63-04f5-4c51-86fd-866ee62d74d5" providerId="ADAL" clId="{17CCA4FD-E6EB-4E04-A880-3E24C910C19F}" dt="2022-07-19T04:57:14.867" v="1407" actId="20577"/>
          <ac:spMkLst>
            <pc:docMk/>
            <pc:sldMk cId="2774250708" sldId="300"/>
            <ac:spMk id="37" creationId="{C5B1EC75-9654-D273-E889-3E61E81ABCD8}"/>
          </ac:spMkLst>
        </pc:spChg>
        <pc:spChg chg="add mod">
          <ac:chgData name="sjeuu12@office.uos.ac.kr" userId="16be5d63-04f5-4c51-86fd-866ee62d74d5" providerId="ADAL" clId="{17CCA4FD-E6EB-4E04-A880-3E24C910C19F}" dt="2022-07-19T04:57:22.369" v="1410" actId="20577"/>
          <ac:spMkLst>
            <pc:docMk/>
            <pc:sldMk cId="2774250708" sldId="300"/>
            <ac:spMk id="38" creationId="{3C7B611A-846D-8202-0F25-67063CA5CB16}"/>
          </ac:spMkLst>
        </pc:spChg>
        <pc:spChg chg="add mod">
          <ac:chgData name="sjeuu12@office.uos.ac.kr" userId="16be5d63-04f5-4c51-86fd-866ee62d74d5" providerId="ADAL" clId="{17CCA4FD-E6EB-4E04-A880-3E24C910C19F}" dt="2022-07-19T04:58:01.883" v="1439"/>
          <ac:spMkLst>
            <pc:docMk/>
            <pc:sldMk cId="2774250708" sldId="300"/>
            <ac:spMk id="42" creationId="{2E41382D-5777-344D-C35C-4361682A1393}"/>
          </ac:spMkLst>
        </pc:spChg>
        <pc:spChg chg="add mod">
          <ac:chgData name="sjeuu12@office.uos.ac.kr" userId="16be5d63-04f5-4c51-86fd-866ee62d74d5" providerId="ADAL" clId="{17CCA4FD-E6EB-4E04-A880-3E24C910C19F}" dt="2022-07-19T04:58:07.226" v="1446" actId="1076"/>
          <ac:spMkLst>
            <pc:docMk/>
            <pc:sldMk cId="2774250708" sldId="300"/>
            <ac:spMk id="43" creationId="{64D450C7-2F1A-7568-1A45-F2D74CF9BCE4}"/>
          </ac:spMkLst>
        </pc:spChg>
        <pc:spChg chg="add mod">
          <ac:chgData name="sjeuu12@office.uos.ac.kr" userId="16be5d63-04f5-4c51-86fd-866ee62d74d5" providerId="ADAL" clId="{17CCA4FD-E6EB-4E04-A880-3E24C910C19F}" dt="2022-07-19T04:58:25.381" v="1453" actId="1076"/>
          <ac:spMkLst>
            <pc:docMk/>
            <pc:sldMk cId="2774250708" sldId="300"/>
            <ac:spMk id="44" creationId="{9DAD85EE-AFA4-77DF-F8AD-1E4F2E59B219}"/>
          </ac:spMkLst>
        </pc:spChg>
        <pc:spChg chg="add mod">
          <ac:chgData name="sjeuu12@office.uos.ac.kr" userId="16be5d63-04f5-4c51-86fd-866ee62d74d5" providerId="ADAL" clId="{17CCA4FD-E6EB-4E04-A880-3E24C910C19F}" dt="2022-07-19T04:58:40.747" v="1456" actId="1076"/>
          <ac:spMkLst>
            <pc:docMk/>
            <pc:sldMk cId="2774250708" sldId="300"/>
            <ac:spMk id="48" creationId="{EE1A7174-5E50-02F4-4987-3B8EB4DDBC05}"/>
          </ac:spMkLst>
        </pc:spChg>
        <pc:spChg chg="add mod">
          <ac:chgData name="sjeuu12@office.uos.ac.kr" userId="16be5d63-04f5-4c51-86fd-866ee62d74d5" providerId="ADAL" clId="{17CCA4FD-E6EB-4E04-A880-3E24C910C19F}" dt="2022-07-19T04:58:45.715" v="1457" actId="571"/>
          <ac:spMkLst>
            <pc:docMk/>
            <pc:sldMk cId="2774250708" sldId="300"/>
            <ac:spMk id="51" creationId="{51C78B50-1127-4262-3A4D-38E3EBCE0868}"/>
          </ac:spMkLst>
        </pc:spChg>
        <pc:spChg chg="add mod">
          <ac:chgData name="sjeuu12@office.uos.ac.kr" userId="16be5d63-04f5-4c51-86fd-866ee62d74d5" providerId="ADAL" clId="{17CCA4FD-E6EB-4E04-A880-3E24C910C19F}" dt="2022-07-19T04:59:48.510" v="1462" actId="1076"/>
          <ac:spMkLst>
            <pc:docMk/>
            <pc:sldMk cId="2774250708" sldId="300"/>
            <ac:spMk id="52" creationId="{9AA8D00E-C391-AB3D-075E-FFC288691519}"/>
          </ac:spMkLst>
        </pc:spChg>
        <pc:spChg chg="add mod">
          <ac:chgData name="sjeuu12@office.uos.ac.kr" userId="16be5d63-04f5-4c51-86fd-866ee62d74d5" providerId="ADAL" clId="{17CCA4FD-E6EB-4E04-A880-3E24C910C19F}" dt="2022-07-19T04:59:53.768" v="1463" actId="1076"/>
          <ac:spMkLst>
            <pc:docMk/>
            <pc:sldMk cId="2774250708" sldId="300"/>
            <ac:spMk id="53" creationId="{3373A148-CDBD-C564-8079-1117369D215D}"/>
          </ac:spMkLst>
        </pc:spChg>
        <pc:spChg chg="add del mod">
          <ac:chgData name="sjeuu12@office.uos.ac.kr" userId="16be5d63-04f5-4c51-86fd-866ee62d74d5" providerId="ADAL" clId="{17CCA4FD-E6EB-4E04-A880-3E24C910C19F}" dt="2022-07-19T05:27:23.817" v="2176"/>
          <ac:spMkLst>
            <pc:docMk/>
            <pc:sldMk cId="2774250708" sldId="300"/>
            <ac:spMk id="54" creationId="{C13C7423-4422-D8F7-DADC-9E1CE60FB5FF}"/>
          </ac:spMkLst>
        </pc:spChg>
        <pc:cxnChg chg="add">
          <ac:chgData name="sjeuu12@office.uos.ac.kr" userId="16be5d63-04f5-4c51-86fd-866ee62d74d5" providerId="ADAL" clId="{17CCA4FD-E6EB-4E04-A880-3E24C910C19F}" dt="2022-07-19T04:48:20.668" v="1303" actId="11529"/>
          <ac:cxnSpMkLst>
            <pc:docMk/>
            <pc:sldMk cId="2774250708" sldId="300"/>
            <ac:cxnSpMk id="4" creationId="{2AFEE2AA-7FF9-9E8A-1478-EC804AD66AED}"/>
          </ac:cxnSpMkLst>
        </pc:cxnChg>
        <pc:cxnChg chg="add mod">
          <ac:chgData name="sjeuu12@office.uos.ac.kr" userId="16be5d63-04f5-4c51-86fd-866ee62d74d5" providerId="ADAL" clId="{17CCA4FD-E6EB-4E04-A880-3E24C910C19F}" dt="2022-07-19T04:48:22.021" v="1304" actId="571"/>
          <ac:cxnSpMkLst>
            <pc:docMk/>
            <pc:sldMk cId="2774250708" sldId="300"/>
            <ac:cxnSpMk id="5" creationId="{40BC58AB-5C01-22B2-9AD2-3F24B277A5ED}"/>
          </ac:cxnSpMkLst>
        </pc:cxnChg>
        <pc:cxnChg chg="add mod">
          <ac:chgData name="sjeuu12@office.uos.ac.kr" userId="16be5d63-04f5-4c51-86fd-866ee62d74d5" providerId="ADAL" clId="{17CCA4FD-E6EB-4E04-A880-3E24C910C19F}" dt="2022-07-19T04:56:55.400" v="1400" actId="14100"/>
          <ac:cxnSpMkLst>
            <pc:docMk/>
            <pc:sldMk cId="2774250708" sldId="300"/>
            <ac:cxnSpMk id="32" creationId="{5B3BAB0E-D09B-76FA-389C-6B7F04F22883}"/>
          </ac:cxnSpMkLst>
        </pc:cxnChg>
        <pc:cxnChg chg="add mod">
          <ac:chgData name="sjeuu12@office.uos.ac.kr" userId="16be5d63-04f5-4c51-86fd-866ee62d74d5" providerId="ADAL" clId="{17CCA4FD-E6EB-4E04-A880-3E24C910C19F}" dt="2022-07-19T04:58:15.909" v="1449" actId="1076"/>
          <ac:cxnSpMkLst>
            <pc:docMk/>
            <pc:sldMk cId="2774250708" sldId="300"/>
            <ac:cxnSpMk id="39" creationId="{2D60F793-F25E-F6DF-DA86-FC24E0394310}"/>
          </ac:cxnSpMkLst>
        </pc:cxnChg>
        <pc:cxnChg chg="add mod">
          <ac:chgData name="sjeuu12@office.uos.ac.kr" userId="16be5d63-04f5-4c51-86fd-866ee62d74d5" providerId="ADAL" clId="{17CCA4FD-E6EB-4E04-A880-3E24C910C19F}" dt="2022-07-19T04:58:22.104" v="1452" actId="14100"/>
          <ac:cxnSpMkLst>
            <pc:docMk/>
            <pc:sldMk cId="2774250708" sldId="300"/>
            <ac:cxnSpMk id="45" creationId="{D586E376-AAEA-228C-7ABE-50DCC07D0D05}"/>
          </ac:cxnSpMkLst>
        </pc:cxnChg>
        <pc:cxnChg chg="add mod">
          <ac:chgData name="sjeuu12@office.uos.ac.kr" userId="16be5d63-04f5-4c51-86fd-866ee62d74d5" providerId="ADAL" clId="{17CCA4FD-E6EB-4E04-A880-3E24C910C19F}" dt="2022-07-19T04:58:36.053" v="1455" actId="14100"/>
          <ac:cxnSpMkLst>
            <pc:docMk/>
            <pc:sldMk cId="2774250708" sldId="300"/>
            <ac:cxnSpMk id="49" creationId="{C27B9D6A-8705-B240-9D39-8554B4C71D69}"/>
          </ac:cxnSpMkLst>
        </pc:cxnChg>
      </pc:sldChg>
      <pc:sldChg chg="addSp delSp modSp add mod modNotesTx">
        <pc:chgData name="sjeuu12@office.uos.ac.kr" userId="16be5d63-04f5-4c51-86fd-866ee62d74d5" providerId="ADAL" clId="{17CCA4FD-E6EB-4E04-A880-3E24C910C19F}" dt="2022-07-19T06:13:10.053" v="6304" actId="20577"/>
        <pc:sldMkLst>
          <pc:docMk/>
          <pc:sldMk cId="2004224421" sldId="301"/>
        </pc:sldMkLst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6" creationId="{7B6F9B22-EDC7-7797-7D27-DA097C04A449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7" creationId="{32A13A0F-5053-09A2-8B2C-B636968110AA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8" creationId="{9892B37C-58C1-E980-4BB1-94927B0AA9AB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9" creationId="{19A9E2A0-3CEE-26E3-BEBF-645BC8145CB8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10" creationId="{C7C05BE7-7882-97B3-D087-0A7F03A5AAD3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11" creationId="{DCE75A87-6D00-AFD6-C473-55F48F41AE3C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12" creationId="{B45A653C-4C02-D967-5AA8-EC8B69F2D049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13" creationId="{6C4DEA9A-6B36-D537-B410-30425D58CE17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14" creationId="{2B79FD47-CCB0-3C09-2256-3E2B3BF7076B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15" creationId="{0D73B6DA-12DD-949E-4626-E836044D9A05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16" creationId="{B92A343D-1435-3527-DA0B-8DD262611F06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17" creationId="{122FCC69-0128-1FAB-B47D-115D5C0CF478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18" creationId="{99F53A56-B8FD-4951-09DC-148182B5398F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19" creationId="{800652D1-0F32-FCE6-C817-D153889F9C39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20" creationId="{E89B1F40-FC12-338F-A9FA-253E3016CF4E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21" creationId="{A09A2D2D-891E-DE8D-F7E6-8CDD95F80235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22" creationId="{9F1A1951-C0CD-0C5B-3681-8E9B964B8CFA}"/>
          </ac:spMkLst>
        </pc:spChg>
        <pc:spChg chg="del">
          <ac:chgData name="sjeuu12@office.uos.ac.kr" userId="16be5d63-04f5-4c51-86fd-866ee62d74d5" providerId="ADAL" clId="{17CCA4FD-E6EB-4E04-A880-3E24C910C19F}" dt="2022-07-19T05:53:57.058" v="4873" actId="478"/>
          <ac:spMkLst>
            <pc:docMk/>
            <pc:sldMk cId="2004224421" sldId="301"/>
            <ac:spMk id="23" creationId="{1A34EC38-FD92-E910-CD3A-344AB98420FE}"/>
          </ac:spMkLst>
        </pc:spChg>
        <pc:spChg chg="del">
          <ac:chgData name="sjeuu12@office.uos.ac.kr" userId="16be5d63-04f5-4c51-86fd-866ee62d74d5" providerId="ADAL" clId="{17CCA4FD-E6EB-4E04-A880-3E24C910C19F}" dt="2022-07-19T05:53:55.385" v="4871" actId="478"/>
          <ac:spMkLst>
            <pc:docMk/>
            <pc:sldMk cId="2004224421" sldId="301"/>
            <ac:spMk id="26" creationId="{E5907A4A-4D19-6018-7432-4F1BD3023D26}"/>
          </ac:spMkLst>
        </pc:spChg>
        <pc:spChg chg="del">
          <ac:chgData name="sjeuu12@office.uos.ac.kr" userId="16be5d63-04f5-4c51-86fd-866ee62d74d5" providerId="ADAL" clId="{17CCA4FD-E6EB-4E04-A880-3E24C910C19F}" dt="2022-07-19T05:53:55.978" v="4872" actId="478"/>
          <ac:spMkLst>
            <pc:docMk/>
            <pc:sldMk cId="2004224421" sldId="301"/>
            <ac:spMk id="27" creationId="{873BEF2D-270E-795A-66BA-AE07B15BCBB8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28" creationId="{CB54F7B3-3D39-3C7D-823D-0FF3D1DBD170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29" creationId="{067835E8-5E45-9EBC-2DEB-2680B0F59B83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30" creationId="{67A0D459-DF74-E100-44C0-9F5864DA5591}"/>
          </ac:spMkLst>
        </pc:spChg>
        <pc:spChg chg="add">
          <ac:chgData name="sjeuu12@office.uos.ac.kr" userId="16be5d63-04f5-4c51-86fd-866ee62d74d5" providerId="ADAL" clId="{17CCA4FD-E6EB-4E04-A880-3E24C910C19F}" dt="2022-07-19T05:59:10.563" v="4971" actId="11529"/>
          <ac:spMkLst>
            <pc:docMk/>
            <pc:sldMk cId="2004224421" sldId="301"/>
            <ac:spMk id="33" creationId="{0234CE18-7872-A8B1-D36C-36B5E2EC13DC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34" creationId="{084D8770-4EEF-6AE0-2924-8F6DD235676D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36" creationId="{E33CB4F8-EC97-57B0-8893-6D9154BB9E1A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37" creationId="{C5B1EC75-9654-D273-E889-3E61E81ABCD8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38" creationId="{3C7B611A-846D-8202-0F25-67063CA5CB16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42" creationId="{2E41382D-5777-344D-C35C-4361682A1393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43" creationId="{64D450C7-2F1A-7568-1A45-F2D74CF9BCE4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44" creationId="{9DAD85EE-AFA4-77DF-F8AD-1E4F2E59B219}"/>
          </ac:spMkLst>
        </pc:spChg>
        <pc:spChg chg="add mod">
          <ac:chgData name="sjeuu12@office.uos.ac.kr" userId="16be5d63-04f5-4c51-86fd-866ee62d74d5" providerId="ADAL" clId="{17CCA4FD-E6EB-4E04-A880-3E24C910C19F}" dt="2022-07-19T05:54:31.720" v="4882" actId="1076"/>
          <ac:spMkLst>
            <pc:docMk/>
            <pc:sldMk cId="2004224421" sldId="301"/>
            <ac:spMk id="47" creationId="{45D912B9-84E6-9A75-74F3-4F2B72FDEC52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48" creationId="{EE1A7174-5E50-02F4-4987-3B8EB4DDBC05}"/>
          </ac:spMkLst>
        </pc:spChg>
        <pc:spChg chg="add mod">
          <ac:chgData name="sjeuu12@office.uos.ac.kr" userId="16be5d63-04f5-4c51-86fd-866ee62d74d5" providerId="ADAL" clId="{17CCA4FD-E6EB-4E04-A880-3E24C910C19F}" dt="2022-07-19T05:54:33.650" v="4883" actId="571"/>
          <ac:spMkLst>
            <pc:docMk/>
            <pc:sldMk cId="2004224421" sldId="301"/>
            <ac:spMk id="50" creationId="{5951CAA0-020C-75B1-01BD-C25D21C27506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51" creationId="{51C78B50-1127-4262-3A4D-38E3EBCE0868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52" creationId="{9AA8D00E-C391-AB3D-075E-FFC288691519}"/>
          </ac:spMkLst>
        </pc:spChg>
        <pc:spChg chg="del">
          <ac:chgData name="sjeuu12@office.uos.ac.kr" userId="16be5d63-04f5-4c51-86fd-866ee62d74d5" providerId="ADAL" clId="{17CCA4FD-E6EB-4E04-A880-3E24C910C19F}" dt="2022-07-19T05:53:51.638" v="4870" actId="478"/>
          <ac:spMkLst>
            <pc:docMk/>
            <pc:sldMk cId="2004224421" sldId="301"/>
            <ac:spMk id="53" creationId="{3373A148-CDBD-C564-8079-1117369D215D}"/>
          </ac:spMkLst>
        </pc:spChg>
        <pc:spChg chg="add mod">
          <ac:chgData name="sjeuu12@office.uos.ac.kr" userId="16be5d63-04f5-4c51-86fd-866ee62d74d5" providerId="ADAL" clId="{17CCA4FD-E6EB-4E04-A880-3E24C910C19F}" dt="2022-07-19T05:54:48.755" v="4886" actId="1076"/>
          <ac:spMkLst>
            <pc:docMk/>
            <pc:sldMk cId="2004224421" sldId="301"/>
            <ac:spMk id="54" creationId="{9D5AACDB-75BD-32AD-B0C9-D1B089E6FE1F}"/>
          </ac:spMkLst>
        </pc:spChg>
        <pc:spChg chg="add mod">
          <ac:chgData name="sjeuu12@office.uos.ac.kr" userId="16be5d63-04f5-4c51-86fd-866ee62d74d5" providerId="ADAL" clId="{17CCA4FD-E6EB-4E04-A880-3E24C910C19F}" dt="2022-07-19T05:54:51.619" v="4887" actId="571"/>
          <ac:spMkLst>
            <pc:docMk/>
            <pc:sldMk cId="2004224421" sldId="301"/>
            <ac:spMk id="55" creationId="{6A7A8459-E5E5-E5DB-005F-7F24ED008F15}"/>
          </ac:spMkLst>
        </pc:spChg>
        <pc:spChg chg="add mod">
          <ac:chgData name="sjeuu12@office.uos.ac.kr" userId="16be5d63-04f5-4c51-86fd-866ee62d74d5" providerId="ADAL" clId="{17CCA4FD-E6EB-4E04-A880-3E24C910C19F}" dt="2022-07-19T05:55:07.419" v="4889" actId="1076"/>
          <ac:spMkLst>
            <pc:docMk/>
            <pc:sldMk cId="2004224421" sldId="301"/>
            <ac:spMk id="56" creationId="{D21BDE26-4AD3-E99C-A391-396FA12E26C9}"/>
          </ac:spMkLst>
        </pc:spChg>
        <pc:spChg chg="add mod">
          <ac:chgData name="sjeuu12@office.uos.ac.kr" userId="16be5d63-04f5-4c51-86fd-866ee62d74d5" providerId="ADAL" clId="{17CCA4FD-E6EB-4E04-A880-3E24C910C19F}" dt="2022-07-19T05:55:07.419" v="4889" actId="1076"/>
          <ac:spMkLst>
            <pc:docMk/>
            <pc:sldMk cId="2004224421" sldId="301"/>
            <ac:spMk id="57" creationId="{DEABCE2F-0571-4C9B-D37F-F81016B549C8}"/>
          </ac:spMkLst>
        </pc:spChg>
        <pc:spChg chg="add mod">
          <ac:chgData name="sjeuu12@office.uos.ac.kr" userId="16be5d63-04f5-4c51-86fd-866ee62d74d5" providerId="ADAL" clId="{17CCA4FD-E6EB-4E04-A880-3E24C910C19F}" dt="2022-07-19T05:55:17.942" v="4891" actId="1076"/>
          <ac:spMkLst>
            <pc:docMk/>
            <pc:sldMk cId="2004224421" sldId="301"/>
            <ac:spMk id="58" creationId="{4FE2A0CD-1CB2-E349-EBEE-4B04C71602F1}"/>
          </ac:spMkLst>
        </pc:spChg>
        <pc:spChg chg="add mod">
          <ac:chgData name="sjeuu12@office.uos.ac.kr" userId="16be5d63-04f5-4c51-86fd-866ee62d74d5" providerId="ADAL" clId="{17CCA4FD-E6EB-4E04-A880-3E24C910C19F}" dt="2022-07-19T05:55:36.465" v="4897" actId="1076"/>
          <ac:spMkLst>
            <pc:docMk/>
            <pc:sldMk cId="2004224421" sldId="301"/>
            <ac:spMk id="59" creationId="{721B5097-8507-23EA-AB51-66C944A5DCFE}"/>
          </ac:spMkLst>
        </pc:spChg>
        <pc:spChg chg="add mod">
          <ac:chgData name="sjeuu12@office.uos.ac.kr" userId="16be5d63-04f5-4c51-86fd-866ee62d74d5" providerId="ADAL" clId="{17CCA4FD-E6EB-4E04-A880-3E24C910C19F}" dt="2022-07-19T05:55:32.353" v="4896"/>
          <ac:spMkLst>
            <pc:docMk/>
            <pc:sldMk cId="2004224421" sldId="301"/>
            <ac:spMk id="60" creationId="{7E88416A-1B77-1C55-A99F-9893232C3EEC}"/>
          </ac:spMkLst>
        </pc:spChg>
        <pc:spChg chg="add mod">
          <ac:chgData name="sjeuu12@office.uos.ac.kr" userId="16be5d63-04f5-4c51-86fd-866ee62d74d5" providerId="ADAL" clId="{17CCA4FD-E6EB-4E04-A880-3E24C910C19F}" dt="2022-07-19T05:55:43.775" v="4909"/>
          <ac:spMkLst>
            <pc:docMk/>
            <pc:sldMk cId="2004224421" sldId="301"/>
            <ac:spMk id="61" creationId="{E2013EBB-8E40-F619-B315-A4EBBD9EECBA}"/>
          </ac:spMkLst>
        </pc:spChg>
        <pc:spChg chg="add mod">
          <ac:chgData name="sjeuu12@office.uos.ac.kr" userId="16be5d63-04f5-4c51-86fd-866ee62d74d5" providerId="ADAL" clId="{17CCA4FD-E6EB-4E04-A880-3E24C910C19F}" dt="2022-07-19T05:55:47.660" v="4911" actId="1076"/>
          <ac:spMkLst>
            <pc:docMk/>
            <pc:sldMk cId="2004224421" sldId="301"/>
            <ac:spMk id="62" creationId="{2A43B0B5-C1F3-DB2F-989C-6E84202C007E}"/>
          </ac:spMkLst>
        </pc:spChg>
        <pc:spChg chg="add mod">
          <ac:chgData name="sjeuu12@office.uos.ac.kr" userId="16be5d63-04f5-4c51-86fd-866ee62d74d5" providerId="ADAL" clId="{17CCA4FD-E6EB-4E04-A880-3E24C910C19F}" dt="2022-07-19T05:56:27.928" v="4933" actId="1035"/>
          <ac:spMkLst>
            <pc:docMk/>
            <pc:sldMk cId="2004224421" sldId="301"/>
            <ac:spMk id="63" creationId="{DA1DC4B0-CBF1-0BB2-1F4A-5B97F5123FFA}"/>
          </ac:spMkLst>
        </pc:spChg>
        <pc:spChg chg="add mod">
          <ac:chgData name="sjeuu12@office.uos.ac.kr" userId="16be5d63-04f5-4c51-86fd-866ee62d74d5" providerId="ADAL" clId="{17CCA4FD-E6EB-4E04-A880-3E24C910C19F}" dt="2022-07-19T05:56:16.628" v="4924" actId="1076"/>
          <ac:spMkLst>
            <pc:docMk/>
            <pc:sldMk cId="2004224421" sldId="301"/>
            <ac:spMk id="65" creationId="{698CE707-B045-4A3F-3C6A-50D7909FEA7D}"/>
          </ac:spMkLst>
        </pc:spChg>
        <pc:spChg chg="add mod">
          <ac:chgData name="sjeuu12@office.uos.ac.kr" userId="16be5d63-04f5-4c51-86fd-866ee62d74d5" providerId="ADAL" clId="{17CCA4FD-E6EB-4E04-A880-3E24C910C19F}" dt="2022-07-19T05:57:10.575" v="4942" actId="14100"/>
          <ac:spMkLst>
            <pc:docMk/>
            <pc:sldMk cId="2004224421" sldId="301"/>
            <ac:spMk id="66" creationId="{9E300AAD-DDDA-9DC7-5E22-782AED67A0A8}"/>
          </ac:spMkLst>
        </pc:spChg>
        <pc:spChg chg="add mod">
          <ac:chgData name="sjeuu12@office.uos.ac.kr" userId="16be5d63-04f5-4c51-86fd-866ee62d74d5" providerId="ADAL" clId="{17CCA4FD-E6EB-4E04-A880-3E24C910C19F}" dt="2022-07-19T05:57:52.594" v="4950"/>
          <ac:spMkLst>
            <pc:docMk/>
            <pc:sldMk cId="2004224421" sldId="301"/>
            <ac:spMk id="69" creationId="{2DF94696-EEAC-49E9-BA0C-A536B7B42245}"/>
          </ac:spMkLst>
        </pc:spChg>
        <pc:spChg chg="add mod">
          <ac:chgData name="sjeuu12@office.uos.ac.kr" userId="16be5d63-04f5-4c51-86fd-866ee62d74d5" providerId="ADAL" clId="{17CCA4FD-E6EB-4E04-A880-3E24C910C19F}" dt="2022-07-19T05:57:55.294" v="4955"/>
          <ac:spMkLst>
            <pc:docMk/>
            <pc:sldMk cId="2004224421" sldId="301"/>
            <ac:spMk id="70" creationId="{043AA8A8-EEDF-D1DD-3242-A91D22EA623C}"/>
          </ac:spMkLst>
        </pc:spChg>
        <pc:spChg chg="add mod">
          <ac:chgData name="sjeuu12@office.uos.ac.kr" userId="16be5d63-04f5-4c51-86fd-866ee62d74d5" providerId="ADAL" clId="{17CCA4FD-E6EB-4E04-A880-3E24C910C19F}" dt="2022-07-19T05:57:56.553" v="4958"/>
          <ac:spMkLst>
            <pc:docMk/>
            <pc:sldMk cId="2004224421" sldId="301"/>
            <ac:spMk id="71" creationId="{EB8BC9BF-6DFA-4433-F7FE-72CDFA28A53D}"/>
          </ac:spMkLst>
        </pc:spChg>
        <pc:spChg chg="add mod">
          <ac:chgData name="sjeuu12@office.uos.ac.kr" userId="16be5d63-04f5-4c51-86fd-866ee62d74d5" providerId="ADAL" clId="{17CCA4FD-E6EB-4E04-A880-3E24C910C19F}" dt="2022-07-19T05:57:25.456" v="4946" actId="571"/>
          <ac:spMkLst>
            <pc:docMk/>
            <pc:sldMk cId="2004224421" sldId="301"/>
            <ac:spMk id="72" creationId="{8A7DF7A0-00CA-BFDE-CB63-4830606A4A70}"/>
          </ac:spMkLst>
        </pc:spChg>
        <pc:spChg chg="add mod">
          <ac:chgData name="sjeuu12@office.uos.ac.kr" userId="16be5d63-04f5-4c51-86fd-866ee62d74d5" providerId="ADAL" clId="{17CCA4FD-E6EB-4E04-A880-3E24C910C19F}" dt="2022-07-19T05:59:43.966" v="4977" actId="14100"/>
          <ac:spMkLst>
            <pc:docMk/>
            <pc:sldMk cId="2004224421" sldId="301"/>
            <ac:spMk id="77" creationId="{4A7AA631-0928-EF5B-D8DA-CB2884867587}"/>
          </ac:spMkLst>
        </pc:spChg>
        <pc:spChg chg="add mod">
          <ac:chgData name="sjeuu12@office.uos.ac.kr" userId="16be5d63-04f5-4c51-86fd-866ee62d74d5" providerId="ADAL" clId="{17CCA4FD-E6EB-4E04-A880-3E24C910C19F}" dt="2022-07-19T05:59:54.586" v="4986"/>
          <ac:spMkLst>
            <pc:docMk/>
            <pc:sldMk cId="2004224421" sldId="301"/>
            <ac:spMk id="78" creationId="{6CB5B40D-CFC0-000B-A312-3C9B15781007}"/>
          </ac:spMkLst>
        </pc:spChg>
        <pc:spChg chg="add mod">
          <ac:chgData name="sjeuu12@office.uos.ac.kr" userId="16be5d63-04f5-4c51-86fd-866ee62d74d5" providerId="ADAL" clId="{17CCA4FD-E6EB-4E04-A880-3E24C910C19F}" dt="2022-07-19T06:00:10.135" v="4998"/>
          <ac:spMkLst>
            <pc:docMk/>
            <pc:sldMk cId="2004224421" sldId="301"/>
            <ac:spMk id="79" creationId="{519C1F08-C71F-3F34-B1C9-712FD5777E13}"/>
          </ac:spMkLst>
        </pc:spChg>
        <pc:spChg chg="add mod">
          <ac:chgData name="sjeuu12@office.uos.ac.kr" userId="16be5d63-04f5-4c51-86fd-866ee62d74d5" providerId="ADAL" clId="{17CCA4FD-E6EB-4E04-A880-3E24C910C19F}" dt="2022-07-19T05:59:59.316" v="4988" actId="571"/>
          <ac:spMkLst>
            <pc:docMk/>
            <pc:sldMk cId="2004224421" sldId="301"/>
            <ac:spMk id="80" creationId="{D61161E0-F6F8-2F28-01FF-E18346EF8C03}"/>
          </ac:spMkLst>
        </pc:spChg>
        <pc:cxnChg chg="del">
          <ac:chgData name="sjeuu12@office.uos.ac.kr" userId="16be5d63-04f5-4c51-86fd-866ee62d74d5" providerId="ADAL" clId="{17CCA4FD-E6EB-4E04-A880-3E24C910C19F}" dt="2022-07-19T05:53:51.638" v="4870" actId="478"/>
          <ac:cxnSpMkLst>
            <pc:docMk/>
            <pc:sldMk cId="2004224421" sldId="301"/>
            <ac:cxnSpMk id="4" creationId="{2AFEE2AA-7FF9-9E8A-1478-EC804AD66AED}"/>
          </ac:cxnSpMkLst>
        </pc:cxnChg>
        <pc:cxnChg chg="del">
          <ac:chgData name="sjeuu12@office.uos.ac.kr" userId="16be5d63-04f5-4c51-86fd-866ee62d74d5" providerId="ADAL" clId="{17CCA4FD-E6EB-4E04-A880-3E24C910C19F}" dt="2022-07-19T05:53:51.638" v="4870" actId="478"/>
          <ac:cxnSpMkLst>
            <pc:docMk/>
            <pc:sldMk cId="2004224421" sldId="301"/>
            <ac:cxnSpMk id="5" creationId="{40BC58AB-5C01-22B2-9AD2-3F24B277A5ED}"/>
          </ac:cxnSpMkLst>
        </pc:cxnChg>
        <pc:cxnChg chg="add">
          <ac:chgData name="sjeuu12@office.uos.ac.kr" userId="16be5d63-04f5-4c51-86fd-866ee62d74d5" providerId="ADAL" clId="{17CCA4FD-E6EB-4E04-A880-3E24C910C19F}" dt="2022-07-19T05:54:04.710" v="4874" actId="11529"/>
          <ac:cxnSpMkLst>
            <pc:docMk/>
            <pc:sldMk cId="2004224421" sldId="301"/>
            <ac:cxnSpMk id="24" creationId="{52498D59-DA1A-329F-10CD-D47C664440CC}"/>
          </ac:cxnSpMkLst>
        </pc:cxnChg>
        <pc:cxnChg chg="del mod">
          <ac:chgData name="sjeuu12@office.uos.ac.kr" userId="16be5d63-04f5-4c51-86fd-866ee62d74d5" providerId="ADAL" clId="{17CCA4FD-E6EB-4E04-A880-3E24C910C19F}" dt="2022-07-19T05:53:51.638" v="4870" actId="478"/>
          <ac:cxnSpMkLst>
            <pc:docMk/>
            <pc:sldMk cId="2004224421" sldId="301"/>
            <ac:cxnSpMk id="32" creationId="{5B3BAB0E-D09B-76FA-389C-6B7F04F22883}"/>
          </ac:cxnSpMkLst>
        </pc:cxnChg>
        <pc:cxnChg chg="del">
          <ac:chgData name="sjeuu12@office.uos.ac.kr" userId="16be5d63-04f5-4c51-86fd-866ee62d74d5" providerId="ADAL" clId="{17CCA4FD-E6EB-4E04-A880-3E24C910C19F}" dt="2022-07-19T05:53:51.638" v="4870" actId="478"/>
          <ac:cxnSpMkLst>
            <pc:docMk/>
            <pc:sldMk cId="2004224421" sldId="301"/>
            <ac:cxnSpMk id="39" creationId="{2D60F793-F25E-F6DF-DA86-FC24E0394310}"/>
          </ac:cxnSpMkLst>
        </pc:cxnChg>
        <pc:cxnChg chg="del">
          <ac:chgData name="sjeuu12@office.uos.ac.kr" userId="16be5d63-04f5-4c51-86fd-866ee62d74d5" providerId="ADAL" clId="{17CCA4FD-E6EB-4E04-A880-3E24C910C19F}" dt="2022-07-19T05:53:51.638" v="4870" actId="478"/>
          <ac:cxnSpMkLst>
            <pc:docMk/>
            <pc:sldMk cId="2004224421" sldId="301"/>
            <ac:cxnSpMk id="45" creationId="{D586E376-AAEA-228C-7ABE-50DCC07D0D05}"/>
          </ac:cxnSpMkLst>
        </pc:cxnChg>
        <pc:cxnChg chg="add mod">
          <ac:chgData name="sjeuu12@office.uos.ac.kr" userId="16be5d63-04f5-4c51-86fd-866ee62d74d5" providerId="ADAL" clId="{17CCA4FD-E6EB-4E04-A880-3E24C910C19F}" dt="2022-07-19T05:56:27.928" v="4933" actId="1035"/>
          <ac:cxnSpMkLst>
            <pc:docMk/>
            <pc:sldMk cId="2004224421" sldId="301"/>
            <ac:cxnSpMk id="46" creationId="{3C33780B-2C70-3DBC-178E-33163B794390}"/>
          </ac:cxnSpMkLst>
        </pc:cxnChg>
        <pc:cxnChg chg="del">
          <ac:chgData name="sjeuu12@office.uos.ac.kr" userId="16be5d63-04f5-4c51-86fd-866ee62d74d5" providerId="ADAL" clId="{17CCA4FD-E6EB-4E04-A880-3E24C910C19F}" dt="2022-07-19T05:53:51.638" v="4870" actId="478"/>
          <ac:cxnSpMkLst>
            <pc:docMk/>
            <pc:sldMk cId="2004224421" sldId="301"/>
            <ac:cxnSpMk id="49" creationId="{C27B9D6A-8705-B240-9D39-8554B4C71D69}"/>
          </ac:cxnSpMkLst>
        </pc:cxnChg>
        <pc:cxnChg chg="add mod">
          <ac:chgData name="sjeuu12@office.uos.ac.kr" userId="16be5d63-04f5-4c51-86fd-866ee62d74d5" providerId="ADAL" clId="{17CCA4FD-E6EB-4E04-A880-3E24C910C19F}" dt="2022-07-19T05:58:50.522" v="4970" actId="12789"/>
          <ac:cxnSpMkLst>
            <pc:docMk/>
            <pc:sldMk cId="2004224421" sldId="301"/>
            <ac:cxnSpMk id="64" creationId="{BFBC12B0-F596-DE94-2837-52AD00A7FD78}"/>
          </ac:cxnSpMkLst>
        </pc:cxnChg>
        <pc:cxnChg chg="add mod">
          <ac:chgData name="sjeuu12@office.uos.ac.kr" userId="16be5d63-04f5-4c51-86fd-866ee62d74d5" providerId="ADAL" clId="{17CCA4FD-E6EB-4E04-A880-3E24C910C19F}" dt="2022-07-19T05:56:52.998" v="4937" actId="14100"/>
          <ac:cxnSpMkLst>
            <pc:docMk/>
            <pc:sldMk cId="2004224421" sldId="301"/>
            <ac:cxnSpMk id="67" creationId="{6F75A328-B265-C80C-40A6-624ABE8D9CCE}"/>
          </ac:cxnSpMkLst>
        </pc:cxnChg>
        <pc:cxnChg chg="add mod">
          <ac:chgData name="sjeuu12@office.uos.ac.kr" userId="16be5d63-04f5-4c51-86fd-866ee62d74d5" providerId="ADAL" clId="{17CCA4FD-E6EB-4E04-A880-3E24C910C19F}" dt="2022-07-19T05:57:07.170" v="4940" actId="14100"/>
          <ac:cxnSpMkLst>
            <pc:docMk/>
            <pc:sldMk cId="2004224421" sldId="301"/>
            <ac:cxnSpMk id="68" creationId="{75A63F7C-1322-83C7-0358-05B574464A56}"/>
          </ac:cxnSpMkLst>
        </pc:cxnChg>
        <pc:cxnChg chg="add del mod">
          <ac:chgData name="sjeuu12@office.uos.ac.kr" userId="16be5d63-04f5-4c51-86fd-866ee62d74d5" providerId="ADAL" clId="{17CCA4FD-E6EB-4E04-A880-3E24C910C19F}" dt="2022-07-19T05:58:09.477" v="4961" actId="478"/>
          <ac:cxnSpMkLst>
            <pc:docMk/>
            <pc:sldMk cId="2004224421" sldId="301"/>
            <ac:cxnSpMk id="73" creationId="{3035716A-B7FF-2878-5B02-AF9D659C4806}"/>
          </ac:cxnSpMkLst>
        </pc:cxnChg>
        <pc:cxnChg chg="add del mod">
          <ac:chgData name="sjeuu12@office.uos.ac.kr" userId="16be5d63-04f5-4c51-86fd-866ee62d74d5" providerId="ADAL" clId="{17CCA4FD-E6EB-4E04-A880-3E24C910C19F}" dt="2022-07-19T05:58:09.477" v="4961" actId="478"/>
          <ac:cxnSpMkLst>
            <pc:docMk/>
            <pc:sldMk cId="2004224421" sldId="301"/>
            <ac:cxnSpMk id="74" creationId="{40AC5AE3-3DA9-2A9E-468C-1F7B193DFDCA}"/>
          </ac:cxnSpMkLst>
        </pc:cxnChg>
        <pc:cxnChg chg="add mod">
          <ac:chgData name="sjeuu12@office.uos.ac.kr" userId="16be5d63-04f5-4c51-86fd-866ee62d74d5" providerId="ADAL" clId="{17CCA4FD-E6EB-4E04-A880-3E24C910C19F}" dt="2022-07-19T05:58:23.163" v="4964" actId="1076"/>
          <ac:cxnSpMkLst>
            <pc:docMk/>
            <pc:sldMk cId="2004224421" sldId="301"/>
            <ac:cxnSpMk id="75" creationId="{BBB03A2E-0C16-F61C-9D1A-EEDEAE0DC5A8}"/>
          </ac:cxnSpMkLst>
        </pc:cxnChg>
        <pc:cxnChg chg="add mod">
          <ac:chgData name="sjeuu12@office.uos.ac.kr" userId="16be5d63-04f5-4c51-86fd-866ee62d74d5" providerId="ADAL" clId="{17CCA4FD-E6EB-4E04-A880-3E24C910C19F}" dt="2022-07-19T05:58:50.522" v="4970" actId="12789"/>
          <ac:cxnSpMkLst>
            <pc:docMk/>
            <pc:sldMk cId="2004224421" sldId="301"/>
            <ac:cxnSpMk id="76" creationId="{D8256EAE-CAA7-2C59-8D19-B66B726A1112}"/>
          </ac:cxnSpMkLst>
        </pc:cxnChg>
      </pc:sldChg>
      <pc:sldChg chg="add">
        <pc:chgData name="sjeuu12@office.uos.ac.kr" userId="16be5d63-04f5-4c51-86fd-866ee62d74d5" providerId="ADAL" clId="{17CCA4FD-E6EB-4E04-A880-3E24C910C19F}" dt="2022-07-19T06:15:50.466" v="6305"/>
        <pc:sldMkLst>
          <pc:docMk/>
          <pc:sldMk cId="1197751436" sldId="302"/>
        </pc:sldMkLst>
      </pc:sldChg>
    </pc:docChg>
  </pc:docChgLst>
  <pc:docChgLst>
    <pc:chgData name="신지은" userId="16be5d63-04f5-4c51-86fd-866ee62d74d5" providerId="ADAL" clId="{4FA47B11-7B4D-42C9-B003-DB9E7245BAC4}"/>
    <pc:docChg chg="undo custSel addSld delSld modSld">
      <pc:chgData name="신지은" userId="16be5d63-04f5-4c51-86fd-866ee62d74d5" providerId="ADAL" clId="{4FA47B11-7B4D-42C9-B003-DB9E7245BAC4}" dt="2022-07-18T16:47:49.508" v="30125" actId="20577"/>
      <pc:docMkLst>
        <pc:docMk/>
      </pc:docMkLst>
      <pc:sldChg chg="modSp mod">
        <pc:chgData name="신지은" userId="16be5d63-04f5-4c51-86fd-866ee62d74d5" providerId="ADAL" clId="{4FA47B11-7B4D-42C9-B003-DB9E7245BAC4}" dt="2022-07-18T13:58:07.045" v="12945" actId="20577"/>
        <pc:sldMkLst>
          <pc:docMk/>
          <pc:sldMk cId="909656624" sldId="261"/>
        </pc:sldMkLst>
        <pc:spChg chg="mod">
          <ac:chgData name="신지은" userId="16be5d63-04f5-4c51-86fd-866ee62d74d5" providerId="ADAL" clId="{4FA47B11-7B4D-42C9-B003-DB9E7245BAC4}" dt="2022-07-18T13:58:07.045" v="12945" actId="20577"/>
          <ac:spMkLst>
            <pc:docMk/>
            <pc:sldMk cId="909656624" sldId="261"/>
            <ac:spMk id="3" creationId="{93931615-8551-DB89-03E3-435B255ACFB8}"/>
          </ac:spMkLst>
        </pc:spChg>
      </pc:sldChg>
      <pc:sldChg chg="delSp modSp mod modNotesTx">
        <pc:chgData name="신지은" userId="16be5d63-04f5-4c51-86fd-866ee62d74d5" providerId="ADAL" clId="{4FA47B11-7B4D-42C9-B003-DB9E7245BAC4}" dt="2022-07-18T10:42:39.087" v="3228" actId="20577"/>
        <pc:sldMkLst>
          <pc:docMk/>
          <pc:sldMk cId="4107099869" sldId="262"/>
        </pc:sldMkLst>
        <pc:spChg chg="mod">
          <ac:chgData name="신지은" userId="16be5d63-04f5-4c51-86fd-866ee62d74d5" providerId="ADAL" clId="{4FA47B11-7B4D-42C9-B003-DB9E7245BAC4}" dt="2022-07-18T10:16:48.121" v="16"/>
          <ac:spMkLst>
            <pc:docMk/>
            <pc:sldMk cId="4107099869" sldId="262"/>
            <ac:spMk id="2" creationId="{E26CED61-35C8-C4BD-D3F5-1E09CB1238D1}"/>
          </ac:spMkLst>
        </pc:spChg>
        <pc:spChg chg="del">
          <ac:chgData name="신지은" userId="16be5d63-04f5-4c51-86fd-866ee62d74d5" providerId="ADAL" clId="{4FA47B11-7B4D-42C9-B003-DB9E7245BAC4}" dt="2022-07-18T10:12:47.475" v="0" actId="478"/>
          <ac:spMkLst>
            <pc:docMk/>
            <pc:sldMk cId="4107099869" sldId="262"/>
            <ac:spMk id="3" creationId="{C716BE09-664C-960F-7F4B-BCE5D5E22380}"/>
          </ac:spMkLst>
        </pc:spChg>
      </pc:sldChg>
      <pc:sldChg chg="del">
        <pc:chgData name="신지은" userId="16be5d63-04f5-4c51-86fd-866ee62d74d5" providerId="ADAL" clId="{4FA47B11-7B4D-42C9-B003-DB9E7245BAC4}" dt="2022-07-18T14:05:33.428" v="12946" actId="47"/>
        <pc:sldMkLst>
          <pc:docMk/>
          <pc:sldMk cId="332566502" sldId="283"/>
        </pc:sldMkLst>
      </pc:sldChg>
      <pc:sldChg chg="del">
        <pc:chgData name="신지은" userId="16be5d63-04f5-4c51-86fd-866ee62d74d5" providerId="ADAL" clId="{4FA47B11-7B4D-42C9-B003-DB9E7245BAC4}" dt="2022-07-18T14:05:33.428" v="12946" actId="47"/>
        <pc:sldMkLst>
          <pc:docMk/>
          <pc:sldMk cId="897337016" sldId="284"/>
        </pc:sldMkLst>
      </pc:sldChg>
      <pc:sldChg chg="del">
        <pc:chgData name="신지은" userId="16be5d63-04f5-4c51-86fd-866ee62d74d5" providerId="ADAL" clId="{4FA47B11-7B4D-42C9-B003-DB9E7245BAC4}" dt="2022-07-18T14:05:33.428" v="12946" actId="47"/>
        <pc:sldMkLst>
          <pc:docMk/>
          <pc:sldMk cId="1625080196" sldId="285"/>
        </pc:sldMkLst>
      </pc:sldChg>
      <pc:sldChg chg="del">
        <pc:chgData name="신지은" userId="16be5d63-04f5-4c51-86fd-866ee62d74d5" providerId="ADAL" clId="{4FA47B11-7B4D-42C9-B003-DB9E7245BAC4}" dt="2022-07-18T14:05:33.428" v="12946" actId="47"/>
        <pc:sldMkLst>
          <pc:docMk/>
          <pc:sldMk cId="1402435938" sldId="287"/>
        </pc:sldMkLst>
      </pc:sldChg>
      <pc:sldChg chg="del">
        <pc:chgData name="신지은" userId="16be5d63-04f5-4c51-86fd-866ee62d74d5" providerId="ADAL" clId="{4FA47B11-7B4D-42C9-B003-DB9E7245BAC4}" dt="2022-07-18T14:05:53.025" v="12947" actId="47"/>
        <pc:sldMkLst>
          <pc:docMk/>
          <pc:sldMk cId="4138978484" sldId="288"/>
        </pc:sldMkLst>
      </pc:sldChg>
      <pc:sldChg chg="add modNotesTx">
        <pc:chgData name="신지은" userId="16be5d63-04f5-4c51-86fd-866ee62d74d5" providerId="ADAL" clId="{4FA47B11-7B4D-42C9-B003-DB9E7245BAC4}" dt="2022-07-18T11:00:22.750" v="4701" actId="20577"/>
        <pc:sldMkLst>
          <pc:docMk/>
          <pc:sldMk cId="2221833827" sldId="289"/>
        </pc:sldMkLst>
      </pc:sldChg>
      <pc:sldChg chg="add modNotesTx">
        <pc:chgData name="신지은" userId="16be5d63-04f5-4c51-86fd-866ee62d74d5" providerId="ADAL" clId="{4FA47B11-7B4D-42C9-B003-DB9E7245BAC4}" dt="2022-07-18T11:50:16.515" v="7441" actId="20577"/>
        <pc:sldMkLst>
          <pc:docMk/>
          <pc:sldMk cId="4059410132" sldId="290"/>
        </pc:sldMkLst>
      </pc:sldChg>
      <pc:sldChg chg="addSp delSp modSp add mod modNotesTx">
        <pc:chgData name="신지은" userId="16be5d63-04f5-4c51-86fd-866ee62d74d5" providerId="ADAL" clId="{4FA47B11-7B4D-42C9-B003-DB9E7245BAC4}" dt="2022-07-18T12:31:58.353" v="9762" actId="20577"/>
        <pc:sldMkLst>
          <pc:docMk/>
          <pc:sldMk cId="627276908" sldId="291"/>
        </pc:sldMkLst>
        <pc:spChg chg="add del mod">
          <ac:chgData name="신지은" userId="16be5d63-04f5-4c51-86fd-866ee62d74d5" providerId="ADAL" clId="{4FA47B11-7B4D-42C9-B003-DB9E7245BAC4}" dt="2022-07-18T12:23:02.411" v="8195" actId="478"/>
          <ac:spMkLst>
            <pc:docMk/>
            <pc:sldMk cId="627276908" sldId="291"/>
            <ac:spMk id="3" creationId="{870E1CD1-69A8-0D0F-6F49-0C47B40D5746}"/>
          </ac:spMkLst>
        </pc:spChg>
        <pc:spChg chg="add mod">
          <ac:chgData name="신지은" userId="16be5d63-04f5-4c51-86fd-866ee62d74d5" providerId="ADAL" clId="{4FA47B11-7B4D-42C9-B003-DB9E7245BAC4}" dt="2022-07-18T12:24:46.559" v="8420" actId="20577"/>
          <ac:spMkLst>
            <pc:docMk/>
            <pc:sldMk cId="627276908" sldId="291"/>
            <ac:spMk id="4" creationId="{B2D79936-05C7-1A89-AE4A-D04672EC5DF6}"/>
          </ac:spMkLst>
        </pc:spChg>
      </pc:sldChg>
      <pc:sldChg chg="delSp add mod modNotesTx">
        <pc:chgData name="신지은" userId="16be5d63-04f5-4c51-86fd-866ee62d74d5" providerId="ADAL" clId="{4FA47B11-7B4D-42C9-B003-DB9E7245BAC4}" dt="2022-07-18T13:56:05.357" v="12901" actId="20577"/>
        <pc:sldMkLst>
          <pc:docMk/>
          <pc:sldMk cId="2266620826" sldId="292"/>
        </pc:sldMkLst>
        <pc:spChg chg="del">
          <ac:chgData name="신지은" userId="16be5d63-04f5-4c51-86fd-866ee62d74d5" providerId="ADAL" clId="{4FA47B11-7B4D-42C9-B003-DB9E7245BAC4}" dt="2022-07-18T12:33:27.370" v="9808" actId="478"/>
          <ac:spMkLst>
            <pc:docMk/>
            <pc:sldMk cId="2266620826" sldId="292"/>
            <ac:spMk id="4" creationId="{B2D79936-05C7-1A89-AE4A-D04672EC5DF6}"/>
          </ac:spMkLst>
        </pc:spChg>
      </pc:sldChg>
      <pc:sldChg chg="addSp delSp modSp new mod modNotesTx">
        <pc:chgData name="신지은" userId="16be5d63-04f5-4c51-86fd-866ee62d74d5" providerId="ADAL" clId="{4FA47B11-7B4D-42C9-B003-DB9E7245BAC4}" dt="2022-07-18T15:30:12.891" v="17076"/>
        <pc:sldMkLst>
          <pc:docMk/>
          <pc:sldMk cId="3744439065" sldId="293"/>
        </pc:sldMkLst>
        <pc:spChg chg="del">
          <ac:chgData name="신지은" userId="16be5d63-04f5-4c51-86fd-866ee62d74d5" providerId="ADAL" clId="{4FA47B11-7B4D-42C9-B003-DB9E7245BAC4}" dt="2022-07-18T14:18:30.854" v="14354" actId="3680"/>
          <ac:spMkLst>
            <pc:docMk/>
            <pc:sldMk cId="3744439065" sldId="293"/>
            <ac:spMk id="3" creationId="{51295318-91B4-81B8-9354-C373B92D5B69}"/>
          </ac:spMkLst>
        </pc:spChg>
        <pc:graphicFrameChg chg="add mod ord modGraphic">
          <ac:chgData name="신지은" userId="16be5d63-04f5-4c51-86fd-866ee62d74d5" providerId="ADAL" clId="{4FA47B11-7B4D-42C9-B003-DB9E7245BAC4}" dt="2022-07-18T14:19:15.405" v="14449" actId="20577"/>
          <ac:graphicFrameMkLst>
            <pc:docMk/>
            <pc:sldMk cId="3744439065" sldId="293"/>
            <ac:graphicFrameMk id="4" creationId="{79525F36-3611-E24F-D6C6-54620106CA4C}"/>
          </ac:graphicFrameMkLst>
        </pc:graphicFrameChg>
      </pc:sldChg>
      <pc:sldChg chg="addSp delSp modSp add del mod modNotesTx">
        <pc:chgData name="신지은" userId="16be5d63-04f5-4c51-86fd-866ee62d74d5" providerId="ADAL" clId="{4FA47B11-7B4D-42C9-B003-DB9E7245BAC4}" dt="2022-07-18T15:30:14.597" v="17077" actId="47"/>
        <pc:sldMkLst>
          <pc:docMk/>
          <pc:sldMk cId="1721188356" sldId="294"/>
        </pc:sldMkLst>
        <pc:spChg chg="add mod">
          <ac:chgData name="신지은" userId="16be5d63-04f5-4c51-86fd-866ee62d74d5" providerId="ADAL" clId="{4FA47B11-7B4D-42C9-B003-DB9E7245BAC4}" dt="2022-07-18T15:24:58.134" v="15381" actId="478"/>
          <ac:spMkLst>
            <pc:docMk/>
            <pc:sldMk cId="1721188356" sldId="294"/>
            <ac:spMk id="5" creationId="{820B8D5E-5C46-4377-A837-C13C2EF37485}"/>
          </ac:spMkLst>
        </pc:spChg>
        <pc:graphicFrameChg chg="del">
          <ac:chgData name="신지은" userId="16be5d63-04f5-4c51-86fd-866ee62d74d5" providerId="ADAL" clId="{4FA47B11-7B4D-42C9-B003-DB9E7245BAC4}" dt="2022-07-18T15:24:58.134" v="15381" actId="478"/>
          <ac:graphicFrameMkLst>
            <pc:docMk/>
            <pc:sldMk cId="1721188356" sldId="294"/>
            <ac:graphicFrameMk id="4" creationId="{79525F36-3611-E24F-D6C6-54620106CA4C}"/>
          </ac:graphicFrameMkLst>
        </pc:graphicFrameChg>
      </pc:sldChg>
      <pc:sldChg chg="add modNotesTx">
        <pc:chgData name="신지은" userId="16be5d63-04f5-4c51-86fd-866ee62d74d5" providerId="ADAL" clId="{4FA47B11-7B4D-42C9-B003-DB9E7245BAC4}" dt="2022-07-18T15:42:11.039" v="19563" actId="20577"/>
        <pc:sldMkLst>
          <pc:docMk/>
          <pc:sldMk cId="2010973927" sldId="295"/>
        </pc:sldMkLst>
      </pc:sldChg>
      <pc:sldChg chg="addSp delSp modSp add mod modNotesTx">
        <pc:chgData name="신지은" userId="16be5d63-04f5-4c51-86fd-866ee62d74d5" providerId="ADAL" clId="{4FA47B11-7B4D-42C9-B003-DB9E7245BAC4}" dt="2022-07-18T16:03:41.327" v="24410" actId="20577"/>
        <pc:sldMkLst>
          <pc:docMk/>
          <pc:sldMk cId="3016746254" sldId="296"/>
        </pc:sldMkLst>
        <pc:spChg chg="del">
          <ac:chgData name="신지은" userId="16be5d63-04f5-4c51-86fd-866ee62d74d5" providerId="ADAL" clId="{4FA47B11-7B4D-42C9-B003-DB9E7245BAC4}" dt="2022-07-18T15:49:01.553" v="21449" actId="478"/>
          <ac:spMkLst>
            <pc:docMk/>
            <pc:sldMk cId="3016746254" sldId="296"/>
            <ac:spMk id="5" creationId="{820B8D5E-5C46-4377-A837-C13C2EF37485}"/>
          </ac:spMkLst>
        </pc:spChg>
        <pc:graphicFrameChg chg="add mod modGraphic">
          <ac:chgData name="신지은" userId="16be5d63-04f5-4c51-86fd-866ee62d74d5" providerId="ADAL" clId="{4FA47B11-7B4D-42C9-B003-DB9E7245BAC4}" dt="2022-07-18T15:49:20.652" v="21475" actId="20577"/>
          <ac:graphicFrameMkLst>
            <pc:docMk/>
            <pc:sldMk cId="3016746254" sldId="296"/>
            <ac:graphicFrameMk id="4" creationId="{41EE0B30-EACF-E921-0EEC-5A8EA776E7F8}"/>
          </ac:graphicFrameMkLst>
        </pc:graphicFrameChg>
      </pc:sldChg>
      <pc:sldChg chg="modSp add mod modNotesTx">
        <pc:chgData name="신지은" userId="16be5d63-04f5-4c51-86fd-866ee62d74d5" providerId="ADAL" clId="{4FA47B11-7B4D-42C9-B003-DB9E7245BAC4}" dt="2022-07-18T16:17:57.364" v="25764" actId="20577"/>
        <pc:sldMkLst>
          <pc:docMk/>
          <pc:sldMk cId="2423233960" sldId="297"/>
        </pc:sldMkLst>
        <pc:graphicFrameChg chg="mod modGraphic">
          <ac:chgData name="신지은" userId="16be5d63-04f5-4c51-86fd-866ee62d74d5" providerId="ADAL" clId="{4FA47B11-7B4D-42C9-B003-DB9E7245BAC4}" dt="2022-07-18T16:16:17.470" v="25248"/>
          <ac:graphicFrameMkLst>
            <pc:docMk/>
            <pc:sldMk cId="2423233960" sldId="297"/>
            <ac:graphicFrameMk id="4" creationId="{41EE0B30-EACF-E921-0EEC-5A8EA776E7F8}"/>
          </ac:graphicFrameMkLst>
        </pc:graphicFrameChg>
      </pc:sldChg>
      <pc:sldChg chg="add modNotesTx">
        <pc:chgData name="신지은" userId="16be5d63-04f5-4c51-86fd-866ee62d74d5" providerId="ADAL" clId="{4FA47B11-7B4D-42C9-B003-DB9E7245BAC4}" dt="2022-07-18T16:30:01.305" v="27853" actId="20577"/>
        <pc:sldMkLst>
          <pc:docMk/>
          <pc:sldMk cId="1377173171" sldId="298"/>
        </pc:sldMkLst>
      </pc:sldChg>
      <pc:sldChg chg="addSp delSp modSp add mod modNotesTx">
        <pc:chgData name="신지은" userId="16be5d63-04f5-4c51-86fd-866ee62d74d5" providerId="ADAL" clId="{4FA47B11-7B4D-42C9-B003-DB9E7245BAC4}" dt="2022-07-18T16:45:36.197" v="29706" actId="20577"/>
        <pc:sldMkLst>
          <pc:docMk/>
          <pc:sldMk cId="2132221923" sldId="299"/>
        </pc:sldMkLst>
        <pc:spChg chg="mod">
          <ac:chgData name="신지은" userId="16be5d63-04f5-4c51-86fd-866ee62d74d5" providerId="ADAL" clId="{4FA47B11-7B4D-42C9-B003-DB9E7245BAC4}" dt="2022-07-18T16:42:19.245" v="29510" actId="1076"/>
          <ac:spMkLst>
            <pc:docMk/>
            <pc:sldMk cId="2132221923" sldId="299"/>
            <ac:spMk id="2" creationId="{FDF84E1A-724F-FA3D-C369-3163E725103C}"/>
          </ac:spMkLst>
        </pc:spChg>
        <pc:spChg chg="add mod">
          <ac:chgData name="신지은" userId="16be5d63-04f5-4c51-86fd-866ee62d74d5" providerId="ADAL" clId="{4FA47B11-7B4D-42C9-B003-DB9E7245BAC4}" dt="2022-07-18T16:41:02.657" v="29459" actId="1076"/>
          <ac:spMkLst>
            <pc:docMk/>
            <pc:sldMk cId="2132221923" sldId="299"/>
            <ac:spMk id="7" creationId="{5C3C9A6F-39BA-26FC-F731-6D2C6C88620A}"/>
          </ac:spMkLst>
        </pc:spChg>
        <pc:spChg chg="add mod">
          <ac:chgData name="신지은" userId="16be5d63-04f5-4c51-86fd-866ee62d74d5" providerId="ADAL" clId="{4FA47B11-7B4D-42C9-B003-DB9E7245BAC4}" dt="2022-07-18T16:41:02.657" v="29459" actId="1076"/>
          <ac:spMkLst>
            <pc:docMk/>
            <pc:sldMk cId="2132221923" sldId="299"/>
            <ac:spMk id="8" creationId="{4CB29A36-10F2-FE84-4F7D-AEEAACC59D88}"/>
          </ac:spMkLst>
        </pc:spChg>
        <pc:spChg chg="add mod">
          <ac:chgData name="신지은" userId="16be5d63-04f5-4c51-86fd-866ee62d74d5" providerId="ADAL" clId="{4FA47B11-7B4D-42C9-B003-DB9E7245BAC4}" dt="2022-07-18T16:41:02.657" v="29459" actId="1076"/>
          <ac:spMkLst>
            <pc:docMk/>
            <pc:sldMk cId="2132221923" sldId="299"/>
            <ac:spMk id="9" creationId="{C408402E-8D06-A4DE-4F12-BFB9C12B2F17}"/>
          </ac:spMkLst>
        </pc:spChg>
        <pc:spChg chg="add mod">
          <ac:chgData name="신지은" userId="16be5d63-04f5-4c51-86fd-866ee62d74d5" providerId="ADAL" clId="{4FA47B11-7B4D-42C9-B003-DB9E7245BAC4}" dt="2022-07-18T16:41:02.657" v="29459" actId="1076"/>
          <ac:spMkLst>
            <pc:docMk/>
            <pc:sldMk cId="2132221923" sldId="299"/>
            <ac:spMk id="10" creationId="{AA981DE5-BD92-29E0-926F-688F65D0AE45}"/>
          </ac:spMkLst>
        </pc:spChg>
        <pc:spChg chg="add mod">
          <ac:chgData name="신지은" userId="16be5d63-04f5-4c51-86fd-866ee62d74d5" providerId="ADAL" clId="{4FA47B11-7B4D-42C9-B003-DB9E7245BAC4}" dt="2022-07-18T16:41:02.657" v="29459" actId="1076"/>
          <ac:spMkLst>
            <pc:docMk/>
            <pc:sldMk cId="2132221923" sldId="299"/>
            <ac:spMk id="11" creationId="{B49A6426-F68F-20DF-C629-3440B9863412}"/>
          </ac:spMkLst>
        </pc:spChg>
        <pc:spChg chg="add mod">
          <ac:chgData name="신지은" userId="16be5d63-04f5-4c51-86fd-866ee62d74d5" providerId="ADAL" clId="{4FA47B11-7B4D-42C9-B003-DB9E7245BAC4}" dt="2022-07-18T16:41:02.657" v="29459" actId="1076"/>
          <ac:spMkLst>
            <pc:docMk/>
            <pc:sldMk cId="2132221923" sldId="299"/>
            <ac:spMk id="12" creationId="{8EAB5FD7-025C-866B-8722-EFE8759A0698}"/>
          </ac:spMkLst>
        </pc:spChg>
        <pc:spChg chg="add mod">
          <ac:chgData name="신지은" userId="16be5d63-04f5-4c51-86fd-866ee62d74d5" providerId="ADAL" clId="{4FA47B11-7B4D-42C9-B003-DB9E7245BAC4}" dt="2022-07-18T16:42:26.811" v="29512" actId="1076"/>
          <ac:spMkLst>
            <pc:docMk/>
            <pc:sldMk cId="2132221923" sldId="299"/>
            <ac:spMk id="13" creationId="{DE7A87EA-7E87-6347-49A5-21C4ABAF5A27}"/>
          </ac:spMkLst>
        </pc:spChg>
        <pc:spChg chg="add mod">
          <ac:chgData name="신지은" userId="16be5d63-04f5-4c51-86fd-866ee62d74d5" providerId="ADAL" clId="{4FA47B11-7B4D-42C9-B003-DB9E7245BAC4}" dt="2022-07-18T16:42:26.811" v="29512" actId="1076"/>
          <ac:spMkLst>
            <pc:docMk/>
            <pc:sldMk cId="2132221923" sldId="299"/>
            <ac:spMk id="14" creationId="{C6C474BC-4D39-4AC1-09A4-FABA368B21AE}"/>
          </ac:spMkLst>
        </pc:spChg>
        <pc:spChg chg="add mod">
          <ac:chgData name="신지은" userId="16be5d63-04f5-4c51-86fd-866ee62d74d5" providerId="ADAL" clId="{4FA47B11-7B4D-42C9-B003-DB9E7245BAC4}" dt="2022-07-18T16:42:26.811" v="29512" actId="1076"/>
          <ac:spMkLst>
            <pc:docMk/>
            <pc:sldMk cId="2132221923" sldId="299"/>
            <ac:spMk id="15" creationId="{E82802E7-C6D3-F268-E79C-0D534FF65446}"/>
          </ac:spMkLst>
        </pc:spChg>
        <pc:spChg chg="add mod">
          <ac:chgData name="신지은" userId="16be5d63-04f5-4c51-86fd-866ee62d74d5" providerId="ADAL" clId="{4FA47B11-7B4D-42C9-B003-DB9E7245BAC4}" dt="2022-07-18T16:42:26.811" v="29512" actId="1076"/>
          <ac:spMkLst>
            <pc:docMk/>
            <pc:sldMk cId="2132221923" sldId="299"/>
            <ac:spMk id="16" creationId="{10D0082D-720F-3F01-6E79-1E0F31F50D4F}"/>
          </ac:spMkLst>
        </pc:spChg>
        <pc:spChg chg="add mod">
          <ac:chgData name="신지은" userId="16be5d63-04f5-4c51-86fd-866ee62d74d5" providerId="ADAL" clId="{4FA47B11-7B4D-42C9-B003-DB9E7245BAC4}" dt="2022-07-18T16:43:23.155" v="29533" actId="1036"/>
          <ac:spMkLst>
            <pc:docMk/>
            <pc:sldMk cId="2132221923" sldId="299"/>
            <ac:spMk id="17" creationId="{471BA299-3935-93CB-59CE-68623CF79CBA}"/>
          </ac:spMkLst>
        </pc:spChg>
        <pc:spChg chg="add mod">
          <ac:chgData name="신지은" userId="16be5d63-04f5-4c51-86fd-866ee62d74d5" providerId="ADAL" clId="{4FA47B11-7B4D-42C9-B003-DB9E7245BAC4}" dt="2022-07-18T16:42:26.811" v="29512" actId="1076"/>
          <ac:spMkLst>
            <pc:docMk/>
            <pc:sldMk cId="2132221923" sldId="299"/>
            <ac:spMk id="18" creationId="{C1A6DF7B-55BB-8241-CFE8-AB87FAF5296D}"/>
          </ac:spMkLst>
        </pc:spChg>
        <pc:spChg chg="add mod">
          <ac:chgData name="신지은" userId="16be5d63-04f5-4c51-86fd-866ee62d74d5" providerId="ADAL" clId="{4FA47B11-7B4D-42C9-B003-DB9E7245BAC4}" dt="2022-07-18T16:43:23.155" v="29533" actId="1036"/>
          <ac:spMkLst>
            <pc:docMk/>
            <pc:sldMk cId="2132221923" sldId="299"/>
            <ac:spMk id="19" creationId="{7A80967E-1B3A-9147-5675-459FF525F038}"/>
          </ac:spMkLst>
        </pc:spChg>
        <pc:spChg chg="add mod">
          <ac:chgData name="신지은" userId="16be5d63-04f5-4c51-86fd-866ee62d74d5" providerId="ADAL" clId="{4FA47B11-7B4D-42C9-B003-DB9E7245BAC4}" dt="2022-07-18T16:43:23.155" v="29533" actId="1036"/>
          <ac:spMkLst>
            <pc:docMk/>
            <pc:sldMk cId="2132221923" sldId="299"/>
            <ac:spMk id="20" creationId="{BD401DFB-5079-B7D4-933F-1083F3C8C5D5}"/>
          </ac:spMkLst>
        </pc:spChg>
        <pc:spChg chg="add mod">
          <ac:chgData name="신지은" userId="16be5d63-04f5-4c51-86fd-866ee62d74d5" providerId="ADAL" clId="{4FA47B11-7B4D-42C9-B003-DB9E7245BAC4}" dt="2022-07-18T16:42:26.811" v="29512" actId="1076"/>
          <ac:spMkLst>
            <pc:docMk/>
            <pc:sldMk cId="2132221923" sldId="299"/>
            <ac:spMk id="21" creationId="{875F73A9-B72B-2470-E1B8-A05D6B2620FF}"/>
          </ac:spMkLst>
        </pc:spChg>
        <pc:spChg chg="add mod">
          <ac:chgData name="신지은" userId="16be5d63-04f5-4c51-86fd-866ee62d74d5" providerId="ADAL" clId="{4FA47B11-7B4D-42C9-B003-DB9E7245BAC4}" dt="2022-07-18T16:42:26.811" v="29512" actId="1076"/>
          <ac:spMkLst>
            <pc:docMk/>
            <pc:sldMk cId="2132221923" sldId="299"/>
            <ac:spMk id="22" creationId="{8FED8776-250E-1F63-0F4E-048B39F03D37}"/>
          </ac:spMkLst>
        </pc:spChg>
        <pc:spChg chg="add mod">
          <ac:chgData name="신지은" userId="16be5d63-04f5-4c51-86fd-866ee62d74d5" providerId="ADAL" clId="{4FA47B11-7B4D-42C9-B003-DB9E7245BAC4}" dt="2022-07-18T16:42:26.811" v="29512" actId="1076"/>
          <ac:spMkLst>
            <pc:docMk/>
            <pc:sldMk cId="2132221923" sldId="299"/>
            <ac:spMk id="23" creationId="{F51351BB-4440-3E75-57C2-0D4ABA0D67CA}"/>
          </ac:spMkLst>
        </pc:spChg>
        <pc:spChg chg="add mod">
          <ac:chgData name="신지은" userId="16be5d63-04f5-4c51-86fd-866ee62d74d5" providerId="ADAL" clId="{4FA47B11-7B4D-42C9-B003-DB9E7245BAC4}" dt="2022-07-18T16:41:02.657" v="29459" actId="1076"/>
          <ac:spMkLst>
            <pc:docMk/>
            <pc:sldMk cId="2132221923" sldId="299"/>
            <ac:spMk id="24" creationId="{F153FEE2-3C32-673D-33B8-D473FE6DBF71}"/>
          </ac:spMkLst>
        </pc:spChg>
        <pc:spChg chg="add mod">
          <ac:chgData name="신지은" userId="16be5d63-04f5-4c51-86fd-866ee62d74d5" providerId="ADAL" clId="{4FA47B11-7B4D-42C9-B003-DB9E7245BAC4}" dt="2022-07-18T16:42:26.811" v="29512" actId="1076"/>
          <ac:spMkLst>
            <pc:docMk/>
            <pc:sldMk cId="2132221923" sldId="299"/>
            <ac:spMk id="25" creationId="{1A916106-0CC2-AD2B-D59C-F1EB43944689}"/>
          </ac:spMkLst>
        </pc:spChg>
        <pc:spChg chg="add mod">
          <ac:chgData name="신지은" userId="16be5d63-04f5-4c51-86fd-866ee62d74d5" providerId="ADAL" clId="{4FA47B11-7B4D-42C9-B003-DB9E7245BAC4}" dt="2022-07-18T16:41:38.282" v="29467" actId="1076"/>
          <ac:spMkLst>
            <pc:docMk/>
            <pc:sldMk cId="2132221923" sldId="299"/>
            <ac:spMk id="30" creationId="{6DEE1773-F9E9-00BD-89E4-26F46F3C3F5F}"/>
          </ac:spMkLst>
        </pc:spChg>
        <pc:spChg chg="add mod">
          <ac:chgData name="신지은" userId="16be5d63-04f5-4c51-86fd-866ee62d74d5" providerId="ADAL" clId="{4FA47B11-7B4D-42C9-B003-DB9E7245BAC4}" dt="2022-07-18T16:42:02.246" v="29503" actId="1076"/>
          <ac:spMkLst>
            <pc:docMk/>
            <pc:sldMk cId="2132221923" sldId="299"/>
            <ac:spMk id="31" creationId="{BC8C3AAB-F1DE-2B94-47AE-3AFE002801D0}"/>
          </ac:spMkLst>
        </pc:spChg>
        <pc:spChg chg="add mod">
          <ac:chgData name="신지은" userId="16be5d63-04f5-4c51-86fd-866ee62d74d5" providerId="ADAL" clId="{4FA47B11-7B4D-42C9-B003-DB9E7245BAC4}" dt="2022-07-18T16:41:58.070" v="29501"/>
          <ac:spMkLst>
            <pc:docMk/>
            <pc:sldMk cId="2132221923" sldId="299"/>
            <ac:spMk id="32" creationId="{133309B2-79E8-47BA-8DB6-287C780E1957}"/>
          </ac:spMkLst>
        </pc:spChg>
        <pc:spChg chg="add mod">
          <ac:chgData name="신지은" userId="16be5d63-04f5-4c51-86fd-866ee62d74d5" providerId="ADAL" clId="{4FA47B11-7B4D-42C9-B003-DB9E7245BAC4}" dt="2022-07-18T16:42:10.224" v="29508" actId="1076"/>
          <ac:spMkLst>
            <pc:docMk/>
            <pc:sldMk cId="2132221923" sldId="299"/>
            <ac:spMk id="33" creationId="{A7F04BB6-A29C-939D-6105-BFF77DB358B5}"/>
          </ac:spMkLst>
        </pc:spChg>
        <pc:spChg chg="add mod">
          <ac:chgData name="신지은" userId="16be5d63-04f5-4c51-86fd-866ee62d74d5" providerId="ADAL" clId="{4FA47B11-7B4D-42C9-B003-DB9E7245BAC4}" dt="2022-07-18T16:44:14.056" v="29546" actId="1037"/>
          <ac:spMkLst>
            <pc:docMk/>
            <pc:sldMk cId="2132221923" sldId="299"/>
            <ac:spMk id="36" creationId="{66B53E45-A97E-6A03-0102-25CD7DA48D2C}"/>
          </ac:spMkLst>
        </pc:spChg>
        <pc:spChg chg="add mod">
          <ac:chgData name="신지은" userId="16be5d63-04f5-4c51-86fd-866ee62d74d5" providerId="ADAL" clId="{4FA47B11-7B4D-42C9-B003-DB9E7245BAC4}" dt="2022-07-18T16:42:23.743" v="29511" actId="571"/>
          <ac:spMkLst>
            <pc:docMk/>
            <pc:sldMk cId="2132221923" sldId="299"/>
            <ac:spMk id="37" creationId="{C7643E2F-9C85-D7CD-D426-779E59F17D87}"/>
          </ac:spMkLst>
        </pc:spChg>
        <pc:spChg chg="add mod">
          <ac:chgData name="신지은" userId="16be5d63-04f5-4c51-86fd-866ee62d74d5" providerId="ADAL" clId="{4FA47B11-7B4D-42C9-B003-DB9E7245BAC4}" dt="2022-07-18T16:44:19.080" v="29547" actId="20577"/>
          <ac:spMkLst>
            <pc:docMk/>
            <pc:sldMk cId="2132221923" sldId="299"/>
            <ac:spMk id="38" creationId="{289B01BB-2284-4C72-B8B1-9149BFEA3634}"/>
          </ac:spMkLst>
        </pc:spChg>
        <pc:spChg chg="add mod">
          <ac:chgData name="신지은" userId="16be5d63-04f5-4c51-86fd-866ee62d74d5" providerId="ADAL" clId="{4FA47B11-7B4D-42C9-B003-DB9E7245BAC4}" dt="2022-07-18T16:42:33.198" v="29516" actId="20577"/>
          <ac:spMkLst>
            <pc:docMk/>
            <pc:sldMk cId="2132221923" sldId="299"/>
            <ac:spMk id="39" creationId="{94CC3966-AAB8-89AB-5821-F4008008E725}"/>
          </ac:spMkLst>
        </pc:spChg>
        <pc:spChg chg="add mod">
          <ac:chgData name="신지은" userId="16be5d63-04f5-4c51-86fd-866ee62d74d5" providerId="ADAL" clId="{4FA47B11-7B4D-42C9-B003-DB9E7245BAC4}" dt="2022-07-18T16:42:39.029" v="29517" actId="571"/>
          <ac:spMkLst>
            <pc:docMk/>
            <pc:sldMk cId="2132221923" sldId="299"/>
            <ac:spMk id="40" creationId="{3E0A1806-1C05-1E9D-9998-8854F5036528}"/>
          </ac:spMkLst>
        </pc:spChg>
        <pc:spChg chg="add mod">
          <ac:chgData name="신지은" userId="16be5d63-04f5-4c51-86fd-866ee62d74d5" providerId="ADAL" clId="{4FA47B11-7B4D-42C9-B003-DB9E7245BAC4}" dt="2022-07-18T16:43:02.199" v="29525" actId="20577"/>
          <ac:spMkLst>
            <pc:docMk/>
            <pc:sldMk cId="2132221923" sldId="299"/>
            <ac:spMk id="41" creationId="{698953D9-F373-DF70-A828-12F8B26F5863}"/>
          </ac:spMkLst>
        </pc:spChg>
        <pc:spChg chg="add mod">
          <ac:chgData name="신지은" userId="16be5d63-04f5-4c51-86fd-866ee62d74d5" providerId="ADAL" clId="{4FA47B11-7B4D-42C9-B003-DB9E7245BAC4}" dt="2022-07-18T16:44:14.056" v="29546" actId="1037"/>
          <ac:spMkLst>
            <pc:docMk/>
            <pc:sldMk cId="2132221923" sldId="299"/>
            <ac:spMk id="42" creationId="{B21A4684-2D71-B8DB-A955-BED49A1D4CE2}"/>
          </ac:spMkLst>
        </pc:spChg>
        <pc:spChg chg="add mod">
          <ac:chgData name="신지은" userId="16be5d63-04f5-4c51-86fd-866ee62d74d5" providerId="ADAL" clId="{4FA47B11-7B4D-42C9-B003-DB9E7245BAC4}" dt="2022-07-18T16:44:10.731" v="29542" actId="1038"/>
          <ac:spMkLst>
            <pc:docMk/>
            <pc:sldMk cId="2132221923" sldId="299"/>
            <ac:spMk id="43" creationId="{DAE09D1D-E291-9FB3-2949-9FBF5B1C9A89}"/>
          </ac:spMkLst>
        </pc:spChg>
        <pc:spChg chg="add mod">
          <ac:chgData name="신지은" userId="16be5d63-04f5-4c51-86fd-866ee62d74d5" providerId="ADAL" clId="{4FA47B11-7B4D-42C9-B003-DB9E7245BAC4}" dt="2022-07-18T16:44:08.635" v="29536" actId="571"/>
          <ac:spMkLst>
            <pc:docMk/>
            <pc:sldMk cId="2132221923" sldId="299"/>
            <ac:spMk id="44" creationId="{C7A6FEAA-4A1F-654D-D2CA-EAD2CA6C0E1A}"/>
          </ac:spMkLst>
        </pc:spChg>
        <pc:graphicFrameChg chg="del">
          <ac:chgData name="신지은" userId="16be5d63-04f5-4c51-86fd-866ee62d74d5" providerId="ADAL" clId="{4FA47B11-7B4D-42C9-B003-DB9E7245BAC4}" dt="2022-07-18T16:37:03.135" v="29150" actId="478"/>
          <ac:graphicFrameMkLst>
            <pc:docMk/>
            <pc:sldMk cId="2132221923" sldId="299"/>
            <ac:graphicFrameMk id="4" creationId="{41EE0B30-EACF-E921-0EEC-5A8EA776E7F8}"/>
          </ac:graphicFrameMkLst>
        </pc:graphicFrameChg>
        <pc:cxnChg chg="add mod">
          <ac:chgData name="신지은" userId="16be5d63-04f5-4c51-86fd-866ee62d74d5" providerId="ADAL" clId="{4FA47B11-7B4D-42C9-B003-DB9E7245BAC4}" dt="2022-07-18T16:41:02.657" v="29459" actId="1076"/>
          <ac:cxnSpMkLst>
            <pc:docMk/>
            <pc:sldMk cId="2132221923" sldId="299"/>
            <ac:cxnSpMk id="5" creationId="{D876040A-89DA-76FF-8EFD-370DB64498E0}"/>
          </ac:cxnSpMkLst>
        </pc:cxnChg>
        <pc:cxnChg chg="add mod">
          <ac:chgData name="신지은" userId="16be5d63-04f5-4c51-86fd-866ee62d74d5" providerId="ADAL" clId="{4FA47B11-7B4D-42C9-B003-DB9E7245BAC4}" dt="2022-07-18T16:42:26.811" v="29512" actId="1076"/>
          <ac:cxnSpMkLst>
            <pc:docMk/>
            <pc:sldMk cId="2132221923" sldId="299"/>
            <ac:cxnSpMk id="6" creationId="{674769F3-EC05-BB3D-FA05-9B7F365B15DF}"/>
          </ac:cxnSpMkLst>
        </pc:cxnChg>
        <pc:cxnChg chg="add mod">
          <ac:chgData name="신지은" userId="16be5d63-04f5-4c51-86fd-866ee62d74d5" providerId="ADAL" clId="{4FA47B11-7B4D-42C9-B003-DB9E7245BAC4}" dt="2022-07-18T16:41:13.967" v="29461" actId="1076"/>
          <ac:cxnSpMkLst>
            <pc:docMk/>
            <pc:sldMk cId="2132221923" sldId="299"/>
            <ac:cxnSpMk id="27" creationId="{1223F669-43FD-1526-CB44-715FCFA84E43}"/>
          </ac:cxnSpMkLst>
        </pc:cxnChg>
        <pc:cxnChg chg="add mod">
          <ac:chgData name="신지은" userId="16be5d63-04f5-4c51-86fd-866ee62d74d5" providerId="ADAL" clId="{4FA47B11-7B4D-42C9-B003-DB9E7245BAC4}" dt="2022-07-18T16:41:34.962" v="29466" actId="1076"/>
          <ac:cxnSpMkLst>
            <pc:docMk/>
            <pc:sldMk cId="2132221923" sldId="299"/>
            <ac:cxnSpMk id="29" creationId="{1387A7BB-0E0F-7752-9443-D9AB77062022}"/>
          </ac:cxnSpMkLst>
        </pc:cxnChg>
        <pc:cxnChg chg="add mod">
          <ac:chgData name="신지은" userId="16be5d63-04f5-4c51-86fd-866ee62d74d5" providerId="ADAL" clId="{4FA47B11-7B4D-42C9-B003-DB9E7245BAC4}" dt="2022-07-18T16:42:23.743" v="29511" actId="571"/>
          <ac:cxnSpMkLst>
            <pc:docMk/>
            <pc:sldMk cId="2132221923" sldId="299"/>
            <ac:cxnSpMk id="34" creationId="{C5372026-7DD2-30DF-1386-75D6EF1121B1}"/>
          </ac:cxnSpMkLst>
        </pc:cxnChg>
        <pc:cxnChg chg="add mod">
          <ac:chgData name="신지은" userId="16be5d63-04f5-4c51-86fd-866ee62d74d5" providerId="ADAL" clId="{4FA47B11-7B4D-42C9-B003-DB9E7245BAC4}" dt="2022-07-18T16:42:23.743" v="29511" actId="571"/>
          <ac:cxnSpMkLst>
            <pc:docMk/>
            <pc:sldMk cId="2132221923" sldId="299"/>
            <ac:cxnSpMk id="35" creationId="{D60D3A09-4D6F-00CC-02A6-4462F14C4FC2}"/>
          </ac:cxnSpMkLst>
        </pc:cxnChg>
      </pc:sldChg>
      <pc:sldChg chg="delSp modSp add mod modNotesTx">
        <pc:chgData name="신지은" userId="16be5d63-04f5-4c51-86fd-866ee62d74d5" providerId="ADAL" clId="{4FA47B11-7B4D-42C9-B003-DB9E7245BAC4}" dt="2022-07-18T16:47:49.508" v="30125" actId="20577"/>
        <pc:sldMkLst>
          <pc:docMk/>
          <pc:sldMk cId="2774250708" sldId="300"/>
        </pc:sldMkLst>
        <pc:spChg chg="mod">
          <ac:chgData name="신지은" userId="16be5d63-04f5-4c51-86fd-866ee62d74d5" providerId="ADAL" clId="{4FA47B11-7B4D-42C9-B003-DB9E7245BAC4}" dt="2022-07-18T16:46:00.758" v="29764" actId="1076"/>
          <ac:spMkLst>
            <pc:docMk/>
            <pc:sldMk cId="2774250708" sldId="300"/>
            <ac:spMk id="2" creationId="{FDF84E1A-724F-FA3D-C369-3163E725103C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7" creationId="{5C3C9A6F-39BA-26FC-F731-6D2C6C88620A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8" creationId="{4CB29A36-10F2-FE84-4F7D-AEEAACC59D88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9" creationId="{C408402E-8D06-A4DE-4F12-BFB9C12B2F17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10" creationId="{AA981DE5-BD92-29E0-926F-688F65D0AE45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11" creationId="{B49A6426-F68F-20DF-C629-3440B9863412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12" creationId="{8EAB5FD7-025C-866B-8722-EFE8759A0698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13" creationId="{DE7A87EA-7E87-6347-49A5-21C4ABAF5A27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14" creationId="{C6C474BC-4D39-4AC1-09A4-FABA368B21AE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15" creationId="{E82802E7-C6D3-F268-E79C-0D534FF65446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16" creationId="{10D0082D-720F-3F01-6E79-1E0F31F50D4F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17" creationId="{471BA299-3935-93CB-59CE-68623CF79CBA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18" creationId="{C1A6DF7B-55BB-8241-CFE8-AB87FAF5296D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19" creationId="{7A80967E-1B3A-9147-5675-459FF525F038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20" creationId="{BD401DFB-5079-B7D4-933F-1083F3C8C5D5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21" creationId="{875F73A9-B72B-2470-E1B8-A05D6B2620FF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22" creationId="{8FED8776-250E-1F63-0F4E-048B39F03D37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23" creationId="{F51351BB-4440-3E75-57C2-0D4ABA0D67CA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24" creationId="{F153FEE2-3C32-673D-33B8-D473FE6DBF71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25" creationId="{1A916106-0CC2-AD2B-D59C-F1EB43944689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30" creationId="{6DEE1773-F9E9-00BD-89E4-26F46F3C3F5F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31" creationId="{BC8C3AAB-F1DE-2B94-47AE-3AFE002801D0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32" creationId="{133309B2-79E8-47BA-8DB6-287C780E1957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33" creationId="{A7F04BB6-A29C-939D-6105-BFF77DB358B5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36" creationId="{66B53E45-A97E-6A03-0102-25CD7DA48D2C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37" creationId="{C7643E2F-9C85-D7CD-D426-779E59F17D87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38" creationId="{289B01BB-2284-4C72-B8B1-9149BFEA3634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39" creationId="{94CC3966-AAB8-89AB-5821-F4008008E725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40" creationId="{3E0A1806-1C05-1E9D-9998-8854F5036528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41" creationId="{698953D9-F373-DF70-A828-12F8B26F5863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42" creationId="{B21A4684-2D71-B8DB-A955-BED49A1D4CE2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43" creationId="{DAE09D1D-E291-9FB3-2949-9FBF5B1C9A89}"/>
          </ac:spMkLst>
        </pc:spChg>
        <pc:spChg chg="del">
          <ac:chgData name="신지은" userId="16be5d63-04f5-4c51-86fd-866ee62d74d5" providerId="ADAL" clId="{4FA47B11-7B4D-42C9-B003-DB9E7245BAC4}" dt="2022-07-18T16:45:52.431" v="29762" actId="478"/>
          <ac:spMkLst>
            <pc:docMk/>
            <pc:sldMk cId="2774250708" sldId="300"/>
            <ac:spMk id="44" creationId="{C7A6FEAA-4A1F-654D-D2CA-EAD2CA6C0E1A}"/>
          </ac:spMkLst>
        </pc:spChg>
        <pc:cxnChg chg="del">
          <ac:chgData name="신지은" userId="16be5d63-04f5-4c51-86fd-866ee62d74d5" providerId="ADAL" clId="{4FA47B11-7B4D-42C9-B003-DB9E7245BAC4}" dt="2022-07-18T16:45:52.431" v="29762" actId="478"/>
          <ac:cxnSpMkLst>
            <pc:docMk/>
            <pc:sldMk cId="2774250708" sldId="300"/>
            <ac:cxnSpMk id="5" creationId="{D876040A-89DA-76FF-8EFD-370DB64498E0}"/>
          </ac:cxnSpMkLst>
        </pc:cxnChg>
        <pc:cxnChg chg="del">
          <ac:chgData name="신지은" userId="16be5d63-04f5-4c51-86fd-866ee62d74d5" providerId="ADAL" clId="{4FA47B11-7B4D-42C9-B003-DB9E7245BAC4}" dt="2022-07-18T16:45:52.431" v="29762" actId="478"/>
          <ac:cxnSpMkLst>
            <pc:docMk/>
            <pc:sldMk cId="2774250708" sldId="300"/>
            <ac:cxnSpMk id="6" creationId="{674769F3-EC05-BB3D-FA05-9B7F365B15DF}"/>
          </ac:cxnSpMkLst>
        </pc:cxnChg>
        <pc:cxnChg chg="del">
          <ac:chgData name="신지은" userId="16be5d63-04f5-4c51-86fd-866ee62d74d5" providerId="ADAL" clId="{4FA47B11-7B4D-42C9-B003-DB9E7245BAC4}" dt="2022-07-18T16:45:52.431" v="29762" actId="478"/>
          <ac:cxnSpMkLst>
            <pc:docMk/>
            <pc:sldMk cId="2774250708" sldId="300"/>
            <ac:cxnSpMk id="27" creationId="{1223F669-43FD-1526-CB44-715FCFA84E43}"/>
          </ac:cxnSpMkLst>
        </pc:cxnChg>
        <pc:cxnChg chg="del">
          <ac:chgData name="신지은" userId="16be5d63-04f5-4c51-86fd-866ee62d74d5" providerId="ADAL" clId="{4FA47B11-7B4D-42C9-B003-DB9E7245BAC4}" dt="2022-07-18T16:45:52.431" v="29762" actId="478"/>
          <ac:cxnSpMkLst>
            <pc:docMk/>
            <pc:sldMk cId="2774250708" sldId="300"/>
            <ac:cxnSpMk id="29" creationId="{1387A7BB-0E0F-7752-9443-D9AB77062022}"/>
          </ac:cxnSpMkLst>
        </pc:cxnChg>
        <pc:cxnChg chg="del">
          <ac:chgData name="신지은" userId="16be5d63-04f5-4c51-86fd-866ee62d74d5" providerId="ADAL" clId="{4FA47B11-7B4D-42C9-B003-DB9E7245BAC4}" dt="2022-07-18T16:45:52.431" v="29762" actId="478"/>
          <ac:cxnSpMkLst>
            <pc:docMk/>
            <pc:sldMk cId="2774250708" sldId="300"/>
            <ac:cxnSpMk id="34" creationId="{C5372026-7DD2-30DF-1386-75D6EF1121B1}"/>
          </ac:cxnSpMkLst>
        </pc:cxnChg>
        <pc:cxnChg chg="del">
          <ac:chgData name="신지은" userId="16be5d63-04f5-4c51-86fd-866ee62d74d5" providerId="ADAL" clId="{4FA47B11-7B4D-42C9-B003-DB9E7245BAC4}" dt="2022-07-18T16:45:52.431" v="29762" actId="478"/>
          <ac:cxnSpMkLst>
            <pc:docMk/>
            <pc:sldMk cId="2774250708" sldId="300"/>
            <ac:cxnSpMk id="35" creationId="{D60D3A09-4D6F-00CC-02A6-4462F14C4FC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3014D-0737-42C4-A31F-ECA63F7E4A63}" type="datetimeFigureOut">
              <a:rPr lang="ko-KR" altLang="en-US" smtClean="0"/>
              <a:t>2022-08-07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CA6C2-AE56-4E5C-8C92-047A7EEDB3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63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1993%EB%85%8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namu.wiki/w/%EC%9D%B8%ED%84%B0%ED%94%84%EB%A6%AC%ED%84%B0" TargetMode="External"/><Relationship Id="rId5" Type="http://schemas.openxmlformats.org/officeDocument/2006/relationships/hyperlink" Target="https://namu.wiki/w/%EC%98%A4%ED%81%B4%EB%9E%9C%EB%93%9C%20%EB%8C%80%ED%95%99%EA%B5%90" TargetMode="External"/><Relationship Id="rId4" Type="http://schemas.openxmlformats.org/officeDocument/2006/relationships/hyperlink" Target="https://namu.wiki/w/%EB%89%B4%EC%A7%88%EB%9E%9C%EB%93%9C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CA6C2-AE56-4E5C-8C92-047A7EEDB3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979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/>
              <a:t>‘</a:t>
            </a:r>
            <a:r>
              <a:rPr lang="ko-KR" altLang="en-US" dirty="0"/>
              <a:t>컴퓨팅 사고</a:t>
            </a:r>
            <a:r>
              <a:rPr lang="en-US" altLang="ko-KR" dirty="0"/>
              <a:t>＇</a:t>
            </a:r>
            <a:r>
              <a:rPr lang="ko-KR" altLang="en-US" dirty="0"/>
              <a:t>를 갖는 것을 중요하게 생각한다</a:t>
            </a:r>
            <a:r>
              <a:rPr lang="en-US" altLang="ko-KR" dirty="0"/>
              <a:t>.  </a:t>
            </a:r>
            <a:r>
              <a:rPr lang="ko-KR" altLang="en-US" dirty="0"/>
              <a:t>컴퓨팅 </a:t>
            </a:r>
            <a:r>
              <a:rPr lang="ko-KR" altLang="en-US" dirty="0" err="1"/>
              <a:t>사고란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사람이 컴퓨터가 문제를 분석하고 해결하는 방식처럼 생각하는 것</a:t>
            </a:r>
            <a:r>
              <a:rPr lang="en-US" altLang="ko-KR" dirty="0"/>
              <a:t>＇</a:t>
            </a:r>
            <a:r>
              <a:rPr lang="ko-KR" altLang="en-US" dirty="0"/>
              <a:t>을 의미합니다</a:t>
            </a:r>
            <a:r>
              <a:rPr lang="en-US" altLang="ko-KR" dirty="0"/>
              <a:t>. </a:t>
            </a:r>
            <a:r>
              <a:rPr lang="ko-KR" altLang="en-US" dirty="0"/>
              <a:t>다시 말하면 현대 사회는 빠르게 발전하고 변하고 있어서 우리가 직면하는 문제들도 점점 복잡해지고 있기 때문에 이런 복잡한 문제들을 단순화하여 효율적이고 논리적으로 문제를 해결하기 </a:t>
            </a:r>
            <a:r>
              <a:rPr lang="ko-KR" altLang="en-US" dirty="0" err="1"/>
              <a:t>위함입니다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컴퓨터가 발달함에 따라 우리는 프로그래밍을 통해 컴퓨팅 사고를 배울 수 있다</a:t>
            </a:r>
            <a:r>
              <a:rPr lang="en-US" altLang="ko-KR" dirty="0"/>
              <a:t>. </a:t>
            </a:r>
            <a:r>
              <a:rPr lang="ko-KR" altLang="en-US" dirty="0"/>
              <a:t>프로그래밍이란 </a:t>
            </a:r>
            <a:r>
              <a:rPr lang="en-US" altLang="ko-KR" dirty="0"/>
              <a:t>＇</a:t>
            </a:r>
            <a:r>
              <a:rPr lang="ko-KR" altLang="en-US" dirty="0"/>
              <a:t>우리가 해결해야 할 문제를 컴퓨터가 처리할 수 있도록 문제 해결 절차를 체계적으로 서술하는 과정인데</a:t>
            </a:r>
            <a:r>
              <a:rPr lang="en-US" altLang="ko-KR" dirty="0"/>
              <a:t>, </a:t>
            </a:r>
            <a:r>
              <a:rPr lang="ko-KR" altLang="en-US" dirty="0"/>
              <a:t>쉽게 말하면 어떤 문제를 컴퓨터로 처리하기 원하여 컴퓨터가 처리할 수 있도록 입력을 해 주는 과정이라고 할 수 있습니다</a:t>
            </a:r>
            <a:r>
              <a:rPr lang="en-US" altLang="ko-KR" dirty="0"/>
              <a:t>. </a:t>
            </a:r>
            <a:r>
              <a:rPr lang="ko-KR" altLang="en-US" dirty="0"/>
              <a:t>컴퓨터에 입력하기 위해서 우리가 컴퓨팅 사고를 </a:t>
            </a:r>
            <a:r>
              <a:rPr lang="ko-KR" altLang="en-US" dirty="0" err="1"/>
              <a:t>해주어야겠죠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연습을 반복하다 보면 어떤 문제를 풀기 위해서 나만의 사고방식을 담은 해결방식을 도출해 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CA6C2-AE56-4E5C-8C92-047A7EEDB3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914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예를 들어봅시다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우리가 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5</a:t>
            </a:r>
            <a:r>
              <a:rPr lang="ko-KR" altLang="en-US" dirty="0"/>
              <a:t>까지의 수를 더한 결과 출력하는 것을 구현하고 싶어요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그래서 컴퓨터가 이해할 수 있도록 다음과 같이 프로그래밍 언어로 작성해줍니다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그러면 컴퓨터는 이 코드를 바로 이해하는 것이 아니기 때문에 컴퓨터 자체가 이해할 수 있도록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구성된 언어인 기계어로 변환하는 과정을 거칩니다</a:t>
            </a:r>
            <a:r>
              <a:rPr lang="en-US" altLang="ko-KR" dirty="0"/>
              <a:t>. </a:t>
            </a:r>
            <a:r>
              <a:rPr lang="ko-KR" altLang="en-US" dirty="0"/>
              <a:t>이 과정을 컴파일이라고 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컴파일을 하기 위해 컴파일러라고 하는 특별한 소프트웨어가 사용됩니다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프로그램을 컴파일하면 컴퓨터가 이해하여 실행 가능한 기계어 파일이 생성되는데</a:t>
            </a:r>
            <a:r>
              <a:rPr lang="en-US" altLang="ko-KR" dirty="0"/>
              <a:t>, </a:t>
            </a:r>
            <a:r>
              <a:rPr lang="ko-KR" altLang="en-US" dirty="0"/>
              <a:t>이를 실행파일이라고 합니다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실행파일은 우리가 파일을 보다가 확장자가 </a:t>
            </a:r>
            <a:r>
              <a:rPr lang="en-US" altLang="ko-KR" dirty="0"/>
              <a:t>exe</a:t>
            </a:r>
            <a:r>
              <a:rPr lang="ko-KR" altLang="en-US" dirty="0"/>
              <a:t>인 파일을 의미하고요</a:t>
            </a:r>
            <a:r>
              <a:rPr lang="en-US" altLang="ko-KR" dirty="0"/>
              <a:t>, </a:t>
            </a:r>
            <a:r>
              <a:rPr lang="ko-KR" altLang="en-US" dirty="0"/>
              <a:t>실행파일을 </a:t>
            </a:r>
            <a:r>
              <a:rPr lang="ko-KR" altLang="en-US" dirty="0" err="1"/>
              <a:t>더블클릭하면</a:t>
            </a:r>
            <a:r>
              <a:rPr lang="ko-KR" altLang="en-US" dirty="0"/>
              <a:t> 그 안에 있는 기계어로 된 명령문들이 실행되면서 소프트웨어가 작동됩니다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CA6C2-AE56-4E5C-8C92-047A7EEDB3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315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ko-KR" altLang="en-US" dirty="0"/>
              <a:t>언어는 비교적 최근에 개발된 프로그래밍 언어 중 하나입니다</a:t>
            </a:r>
            <a:r>
              <a:rPr lang="en-US" altLang="ko-KR" dirty="0"/>
              <a:t>. </a:t>
            </a:r>
            <a:r>
              <a:rPr lang="en-US" altLang="ko-KR" b="0" i="0" u="none" strike="noStrike" dirty="0">
                <a:solidFill>
                  <a:srgbClr val="0275D8"/>
                </a:solidFill>
                <a:effectLst/>
                <a:latin typeface="Open Sans" panose="020B0604020202020204" pitchFamily="34" charset="0"/>
                <a:hlinkClick r:id="rId3" tooltip="1993년"/>
              </a:rPr>
              <a:t>1993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 panose="020B0604020202020204" pitchFamily="34" charset="0"/>
                <a:hlinkClick r:id="rId3" tooltip="1993년"/>
              </a:rPr>
              <a:t>년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 panose="020B0604020202020204" pitchFamily="34" charset="0"/>
                <a:hlinkClick r:id="rId4" tooltip="뉴질랜드"/>
              </a:rPr>
              <a:t>뉴질랜드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에 위치한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 panose="020B0604020202020204" pitchFamily="34" charset="0"/>
                <a:hlinkClick r:id="rId5" tooltip="오클랜드 대학교"/>
              </a:rPr>
              <a:t>오클랜드 대학교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에서 개발된 통계 및 그래프 작업을 위한 </a:t>
            </a:r>
            <a:r>
              <a:rPr lang="ko-KR" altLang="en-US" b="0" i="0" u="none" strike="noStrike" dirty="0">
                <a:solidFill>
                  <a:srgbClr val="0275D8"/>
                </a:solidFill>
                <a:effectLst/>
                <a:latin typeface="Open Sans" panose="020B0604020202020204" pitchFamily="34" charset="0"/>
                <a:hlinkClick r:id="rId6" tooltip="인터프리터"/>
              </a:rPr>
              <a:t>인터프리터 프로그래밍 언어</a:t>
            </a:r>
            <a:r>
              <a:rPr lang="ko-KR" altLang="en-US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이다</a:t>
            </a:r>
            <a:r>
              <a:rPr lang="en-US" altLang="ko-KR" b="0" i="0" dirty="0">
                <a:solidFill>
                  <a:srgbClr val="373A3C"/>
                </a:solidFill>
                <a:effectLst/>
                <a:latin typeface="Open Sans" panose="020B0604020202020204" pitchFamily="34" charset="0"/>
              </a:rPr>
              <a:t>.</a:t>
            </a:r>
          </a:p>
          <a:p>
            <a:r>
              <a:rPr lang="en-US" altLang="ko-KR" dirty="0"/>
              <a:t>R</a:t>
            </a:r>
            <a:r>
              <a:rPr lang="ko-KR" altLang="en-US" dirty="0"/>
              <a:t>은 배우기 쉽고 강력한 기능을 제공해 학습 뿐만 아니라 실제 기업의 업무에도 널리 활용되고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특징은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데이터 분석에 특화된 언어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배우기 쉬운 언어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탄탄한 사용자 커뮤니티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다양한 패키지 제공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미적이고 기능적인 통계 그래프 제공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편리한 프로그래밍 환경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무료 사용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무료로 사용이 가능하고 배우기 쉽고 범용성이 좋기 때문에 누구나 </a:t>
            </a:r>
            <a:r>
              <a:rPr lang="en-US" altLang="ko-KR" dirty="0"/>
              <a:t>R</a:t>
            </a:r>
            <a:r>
              <a:rPr lang="ko-KR" altLang="en-US" dirty="0"/>
              <a:t>을 통해서 통계 혹은 데이터 분석을 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CA6C2-AE56-4E5C-8C92-047A7EEDB3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03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 studio</a:t>
            </a:r>
            <a:r>
              <a:rPr lang="ko-KR" altLang="en-US" dirty="0"/>
              <a:t>의 화면을 보면 다음과 같습니다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화면은 소스영역</a:t>
            </a:r>
            <a:r>
              <a:rPr lang="en-US" altLang="ko-KR" dirty="0"/>
              <a:t>, </a:t>
            </a:r>
            <a:r>
              <a:rPr lang="ko-KR" altLang="en-US" dirty="0"/>
              <a:t>환경영역</a:t>
            </a:r>
            <a:r>
              <a:rPr lang="en-US" altLang="ko-KR" dirty="0"/>
              <a:t>, </a:t>
            </a:r>
            <a:r>
              <a:rPr lang="ko-KR" altLang="en-US" dirty="0"/>
              <a:t>콘솔영역</a:t>
            </a:r>
            <a:r>
              <a:rPr lang="en-US" altLang="ko-KR" dirty="0"/>
              <a:t>, </a:t>
            </a:r>
            <a:r>
              <a:rPr lang="ko-KR" altLang="en-US" dirty="0"/>
              <a:t>파일 영역으로 구성되어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소스영역에는 소스 창이 위치합니다</a:t>
            </a:r>
            <a:r>
              <a:rPr lang="en-US" altLang="ko-KR" dirty="0"/>
              <a:t>. </a:t>
            </a:r>
            <a:r>
              <a:rPr lang="ko-KR" altLang="en-US" dirty="0"/>
              <a:t>소스창은 </a:t>
            </a:r>
            <a:r>
              <a:rPr lang="en-US" altLang="ko-KR" dirty="0"/>
              <a:t>R </a:t>
            </a:r>
            <a:r>
              <a:rPr lang="ko-KR" altLang="en-US" dirty="0"/>
              <a:t>명령문을 작성하고 실행하는 영역으로 메모장과 같은 문서 편집기와 유사합니다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소스창에서 명령문을 입력해도 바로 실행되지 않고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소스창</a:t>
            </a:r>
            <a:r>
              <a:rPr lang="ko-KR" altLang="en-US" dirty="0"/>
              <a:t> 상단에 있는 실행버튼을 눌러야 명령문이 실행됩니다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콘솔영역에는 콘솔창을 포함하여 총 </a:t>
            </a:r>
            <a:r>
              <a:rPr lang="en-US" altLang="ko-KR" dirty="0"/>
              <a:t>3</a:t>
            </a:r>
            <a:r>
              <a:rPr lang="ko-KR" altLang="en-US" dirty="0"/>
              <a:t>개의 창이 위치합니다</a:t>
            </a:r>
            <a:r>
              <a:rPr lang="en-US" altLang="ko-KR" dirty="0"/>
              <a:t>. </a:t>
            </a:r>
            <a:r>
              <a:rPr lang="ko-KR" altLang="en-US" dirty="0"/>
              <a:t>콘솔창은 소스창에서 작성한 </a:t>
            </a:r>
            <a:r>
              <a:rPr lang="en-US" altLang="ko-KR" dirty="0"/>
              <a:t>R </a:t>
            </a:r>
            <a:r>
              <a:rPr lang="ko-KR" altLang="en-US" dirty="0"/>
              <a:t>명령문을 실행시켰을 때 명령문의 실행 과정 및 결과가 표시되는 영역입니다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터미널창은 윈도우의 </a:t>
            </a:r>
            <a:r>
              <a:rPr lang="en-US" altLang="ko-KR" dirty="0"/>
              <a:t>‘</a:t>
            </a:r>
            <a:r>
              <a:rPr lang="ko-KR" altLang="en-US" dirty="0"/>
              <a:t>명령 프롬프트</a:t>
            </a:r>
            <a:r>
              <a:rPr lang="en-US" altLang="ko-KR" dirty="0"/>
              <a:t>＇</a:t>
            </a:r>
            <a:r>
              <a:rPr lang="ko-KR" altLang="en-US" dirty="0"/>
              <a:t>와 동일한 기능을 제공합니다</a:t>
            </a:r>
            <a:r>
              <a:rPr lang="en-US" altLang="ko-KR" dirty="0"/>
              <a:t>. </a:t>
            </a:r>
            <a:r>
              <a:rPr lang="ko-KR" altLang="en-US" dirty="0"/>
              <a:t>하지만 실제로 사용하는 경우는 많지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환경 영역에는 환경창을 포함하여 총 </a:t>
            </a:r>
            <a:r>
              <a:rPr lang="en-US" altLang="ko-KR" dirty="0"/>
              <a:t>4</a:t>
            </a:r>
            <a:r>
              <a:rPr lang="ko-KR" altLang="en-US" dirty="0"/>
              <a:t>개의 창이 위치합니다</a:t>
            </a:r>
            <a:r>
              <a:rPr lang="en-US" altLang="ko-KR" dirty="0"/>
              <a:t>. </a:t>
            </a:r>
            <a:r>
              <a:rPr lang="ko-KR" altLang="en-US" dirty="0"/>
              <a:t>환경창은 </a:t>
            </a:r>
            <a:r>
              <a:rPr lang="en-US" altLang="ko-KR" dirty="0"/>
              <a:t>R </a:t>
            </a:r>
            <a:r>
              <a:rPr lang="ko-KR" altLang="en-US" dirty="0"/>
              <a:t>명령문이 실행되는 동안 만들어지는 각종 변수나 자료구조의 내용을 보여주는 영역입니다</a:t>
            </a:r>
            <a:r>
              <a:rPr lang="en-US" altLang="ko-KR" dirty="0"/>
              <a:t>. </a:t>
            </a:r>
            <a:r>
              <a:rPr lang="ko-KR" altLang="en-US" dirty="0"/>
              <a:t>환경 영역에는 </a:t>
            </a:r>
            <a:r>
              <a:rPr lang="ko-KR" altLang="en-US" dirty="0" err="1"/>
              <a:t>히스토리창과</a:t>
            </a:r>
            <a:r>
              <a:rPr lang="ko-KR" altLang="en-US" dirty="0"/>
              <a:t> 커넥션 창도 있습니다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히스토리창은</a:t>
            </a:r>
            <a:r>
              <a:rPr lang="ko-KR" altLang="en-US" dirty="0"/>
              <a:t> </a:t>
            </a:r>
            <a:r>
              <a:rPr lang="en-US" altLang="ko-KR" dirty="0"/>
              <a:t>R </a:t>
            </a:r>
            <a:r>
              <a:rPr lang="ko-KR" altLang="en-US" dirty="0"/>
              <a:t>스튜디오에서 실행한 명령문</a:t>
            </a:r>
            <a:r>
              <a:rPr lang="en-US" altLang="ko-KR" dirty="0"/>
              <a:t>, </a:t>
            </a:r>
            <a:r>
              <a:rPr lang="ko-KR" altLang="en-US" dirty="0"/>
              <a:t>결과</a:t>
            </a:r>
            <a:r>
              <a:rPr lang="en-US" altLang="ko-KR" dirty="0"/>
              <a:t>, </a:t>
            </a:r>
            <a:r>
              <a:rPr lang="ko-KR" altLang="en-US" dirty="0"/>
              <a:t>패키지 설치</a:t>
            </a:r>
            <a:r>
              <a:rPr lang="en-US" altLang="ko-KR" dirty="0"/>
              <a:t>, </a:t>
            </a:r>
            <a:r>
              <a:rPr lang="ko-KR" altLang="en-US" dirty="0"/>
              <a:t>오류 등 거의 모든 작업과정에 대한 이력으로 표시됩니다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커넥션창은 </a:t>
            </a:r>
            <a:r>
              <a:rPr lang="en-US" altLang="ko-KR" dirty="0"/>
              <a:t>R</a:t>
            </a:r>
            <a:r>
              <a:rPr lang="ko-KR" altLang="en-US" dirty="0"/>
              <a:t>과 데이터 관리를 위한 서버를 연결하는 창으로 잘 사용하지는 않습니다</a:t>
            </a:r>
            <a:r>
              <a:rPr lang="en-US" altLang="ko-KR" dirty="0"/>
              <a:t>. </a:t>
            </a:r>
            <a:r>
              <a:rPr lang="ko-KR" altLang="en-US" dirty="0"/>
              <a:t>마지막으로 </a:t>
            </a:r>
            <a:r>
              <a:rPr lang="en-US" altLang="ko-KR" dirty="0"/>
              <a:t>R</a:t>
            </a:r>
            <a:r>
              <a:rPr lang="ko-KR" altLang="en-US" dirty="0"/>
              <a:t>을 따라하며 배울 수 있는 튜토리얼 창이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파일영역에는 파일창을 포함하여 </a:t>
            </a:r>
            <a:r>
              <a:rPr lang="en-US" altLang="ko-KR" dirty="0"/>
              <a:t>5</a:t>
            </a:r>
            <a:r>
              <a:rPr lang="ko-KR" altLang="en-US" dirty="0"/>
              <a:t>개의 창이 위치합니다</a:t>
            </a:r>
            <a:r>
              <a:rPr lang="en-US" altLang="ko-KR" dirty="0"/>
              <a:t>. </a:t>
            </a:r>
            <a:r>
              <a:rPr lang="ko-KR" altLang="en-US" dirty="0"/>
              <a:t>파일창은 윈도우의 파일 탐색기와 동일한 역할을 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윈도우의 탐색기를 이용하지 않고도 </a:t>
            </a:r>
            <a:r>
              <a:rPr lang="en-US" altLang="ko-KR" dirty="0"/>
              <a:t>R </a:t>
            </a:r>
            <a:r>
              <a:rPr lang="ko-KR" altLang="en-US" dirty="0"/>
              <a:t>스튜디오 내에서 파일창을 통해 특정 파일을 </a:t>
            </a:r>
            <a:r>
              <a:rPr lang="en-US" altLang="ko-KR" dirty="0"/>
              <a:t>R </a:t>
            </a:r>
            <a:r>
              <a:rPr lang="ko-KR" altLang="en-US" dirty="0" err="1"/>
              <a:t>스ㅌ디오로</a:t>
            </a:r>
            <a:r>
              <a:rPr lang="ko-KR" altLang="en-US" dirty="0"/>
              <a:t> 불러오거나 복사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이동 등의 작업을 수행할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플롯창은 </a:t>
            </a:r>
            <a:r>
              <a:rPr lang="en-US" altLang="ko-KR" dirty="0"/>
              <a:t>R </a:t>
            </a:r>
            <a:r>
              <a:rPr lang="ko-KR" altLang="en-US" dirty="0"/>
              <a:t>명령문으로 작성한 그래프가 표시되는 영역입니다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패키지창은 </a:t>
            </a:r>
            <a:r>
              <a:rPr lang="en-US" altLang="ko-KR" dirty="0"/>
              <a:t>R</a:t>
            </a:r>
            <a:r>
              <a:rPr lang="ko-KR" altLang="en-US" dirty="0"/>
              <a:t>에서는 수많은 함수를 제공하고 있는데</a:t>
            </a:r>
            <a:r>
              <a:rPr lang="en-US" altLang="ko-KR" dirty="0"/>
              <a:t>, </a:t>
            </a:r>
            <a:r>
              <a:rPr lang="ko-KR" altLang="en-US" dirty="0"/>
              <a:t>이러한 함수들은 작성 목적이나 개발자에 따라 패키지 형태로 묶여 제공됩니다</a:t>
            </a:r>
            <a:r>
              <a:rPr lang="en-US" altLang="ko-KR" dirty="0"/>
              <a:t>. </a:t>
            </a:r>
            <a:r>
              <a:rPr lang="ko-KR" altLang="en-US" dirty="0"/>
              <a:t>패키지 창에서 내 컴퓨터에 설치된 </a:t>
            </a:r>
            <a:r>
              <a:rPr lang="en-US" altLang="ko-KR" dirty="0"/>
              <a:t>R</a:t>
            </a:r>
            <a:r>
              <a:rPr lang="ko-KR" altLang="en-US" dirty="0"/>
              <a:t>패키지들의 목록을 볼 수 있고</a:t>
            </a:r>
            <a:r>
              <a:rPr lang="en-US" altLang="ko-KR" dirty="0"/>
              <a:t>, </a:t>
            </a:r>
            <a:r>
              <a:rPr lang="ko-KR" altLang="en-US" dirty="0"/>
              <a:t>필요 시 새로운 패키지를 다운로드하여 설치할 수도 있습니다</a:t>
            </a:r>
            <a:r>
              <a:rPr lang="en-US" altLang="ko-KR" dirty="0"/>
              <a:t>. </a:t>
            </a:r>
            <a:r>
              <a:rPr lang="ko-KR" altLang="en-US" dirty="0"/>
              <a:t>또한 각 패키지에 대한 매뉴얼을 볼 수도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도움말창은 특정 함수에 대한 도움말을 찾아볼 수 있습니다</a:t>
            </a:r>
            <a:r>
              <a:rPr lang="en-US" altLang="ko-KR" dirty="0"/>
              <a:t>. </a:t>
            </a:r>
            <a:r>
              <a:rPr lang="ko-KR" altLang="en-US" dirty="0"/>
              <a:t>도움말 지원이 </a:t>
            </a:r>
            <a:r>
              <a:rPr lang="ko-KR" altLang="en-US" dirty="0" err="1"/>
              <a:t>가능하려면</a:t>
            </a:r>
            <a:r>
              <a:rPr lang="ko-KR" altLang="en-US" dirty="0"/>
              <a:t> 그 함수가 포함된 패키지가 컴퓨터에 설치되어 있어야 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뷰어창은</a:t>
            </a:r>
            <a:r>
              <a:rPr lang="ko-KR" altLang="en-US" dirty="0"/>
              <a:t> 분석의 결과가 숫자가 아닌 이미지 형태일 때 </a:t>
            </a:r>
            <a:r>
              <a:rPr lang="ko-KR" altLang="en-US" dirty="0" err="1"/>
              <a:t>웹브라우저</a:t>
            </a:r>
            <a:r>
              <a:rPr lang="ko-KR" altLang="en-US" dirty="0"/>
              <a:t> 상에 결과를 출력하는 경우가 있는데</a:t>
            </a:r>
            <a:r>
              <a:rPr lang="en-US" altLang="ko-KR" dirty="0"/>
              <a:t>, </a:t>
            </a:r>
            <a:r>
              <a:rPr lang="ko-KR" altLang="en-US" dirty="0"/>
              <a:t>그런 경우 </a:t>
            </a:r>
            <a:r>
              <a:rPr lang="ko-KR" altLang="en-US" dirty="0" err="1"/>
              <a:t>뷰어창에</a:t>
            </a:r>
            <a:r>
              <a:rPr lang="ko-KR" altLang="en-US" dirty="0"/>
              <a:t> 표시됩니다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패키지창은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CA6C2-AE56-4E5C-8C92-047A7EEDB3C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08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CA6C2-AE56-4E5C-8C92-047A7EEDB3C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7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비즈니스를 하려면 고객과 시장동향을 항상 피부로 느끼며 전략을 짜야 한다</a:t>
            </a:r>
            <a:r>
              <a:rPr lang="en-US" altLang="ko-KR" dirty="0"/>
              <a:t>. </a:t>
            </a:r>
            <a:r>
              <a:rPr lang="ko-KR" altLang="en-US" dirty="0"/>
              <a:t>그럴 때 산전수전을 겪은 베테랑이라면 </a:t>
            </a:r>
            <a:r>
              <a:rPr lang="en-US" altLang="ko-KR" dirty="0"/>
              <a:t>‘</a:t>
            </a:r>
            <a:r>
              <a:rPr lang="ko-KR" altLang="en-US" dirty="0"/>
              <a:t>전문가의 감</a:t>
            </a:r>
            <a:r>
              <a:rPr lang="en-US" altLang="ko-KR" dirty="0"/>
              <a:t>’</a:t>
            </a:r>
            <a:r>
              <a:rPr lang="ko-KR" altLang="en-US" dirty="0"/>
              <a:t>으로 정답을 맞힐 수 있을지도 모른다</a:t>
            </a:r>
            <a:r>
              <a:rPr lang="en-US" altLang="ko-KR" dirty="0"/>
              <a:t>. </a:t>
            </a:r>
            <a:r>
              <a:rPr lang="ko-KR" altLang="en-US" dirty="0"/>
              <a:t>그러나 만화 속의 지수처럼 경험이 그리 풍부하지 못한 중견 사원이나 신입사원이 어떤 일을 감으로 판단하고 행동하는 것은 위험한 일이다</a:t>
            </a:r>
            <a:r>
              <a:rPr lang="en-US" altLang="ko-KR" dirty="0"/>
              <a:t>. </a:t>
            </a:r>
            <a:r>
              <a:rPr lang="ko-KR" altLang="en-US" dirty="0"/>
              <a:t>자칫 예상치 못한 함정에 빠질 수도 있다</a:t>
            </a:r>
            <a:r>
              <a:rPr lang="en-US" altLang="ko-KR" dirty="0"/>
              <a:t>. </a:t>
            </a:r>
            <a:r>
              <a:rPr lang="ko-KR" altLang="en-US" dirty="0"/>
              <a:t>또 전문가의 감이라는 것은 전달하거나 공유할 수 없다</a:t>
            </a:r>
            <a:r>
              <a:rPr lang="en-US" altLang="ko-KR" dirty="0"/>
              <a:t>. </a:t>
            </a:r>
            <a:r>
              <a:rPr lang="ko-KR" altLang="en-US" dirty="0"/>
              <a:t>그 노하우는 그 사람만 알 수 있기 때문이다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그럴 때 </a:t>
            </a:r>
            <a:r>
              <a:rPr lang="en-US" altLang="ko-KR" dirty="0"/>
              <a:t>‘</a:t>
            </a:r>
            <a:r>
              <a:rPr lang="ko-KR" altLang="en-US" dirty="0"/>
              <a:t>전문가의 감</a:t>
            </a:r>
            <a:r>
              <a:rPr lang="en-US" altLang="ko-KR" dirty="0"/>
              <a:t>’</a:t>
            </a:r>
            <a:r>
              <a:rPr lang="ko-KR" altLang="en-US" dirty="0"/>
              <a:t>을 대체할 수 있는 것이 있다</a:t>
            </a:r>
            <a:r>
              <a:rPr lang="en-US" altLang="ko-KR" dirty="0"/>
              <a:t>. </a:t>
            </a:r>
            <a:r>
              <a:rPr lang="ko-KR" altLang="en-US" dirty="0"/>
              <a:t>바로 </a:t>
            </a:r>
            <a:r>
              <a:rPr lang="en-US" altLang="ko-KR" dirty="0"/>
              <a:t>‘</a:t>
            </a:r>
            <a:r>
              <a:rPr lang="ko-KR" altLang="en-US" dirty="0"/>
              <a:t>숫자에 의한 검증</a:t>
            </a:r>
            <a:r>
              <a:rPr lang="en-US" altLang="ko-KR" dirty="0"/>
              <a:t>’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숫자는 객관적이며 거짓말을 하지 않는다</a:t>
            </a:r>
            <a:r>
              <a:rPr lang="en-US" altLang="ko-KR" dirty="0"/>
              <a:t>. </a:t>
            </a:r>
            <a:r>
              <a:rPr lang="ko-KR" altLang="en-US" dirty="0"/>
              <a:t>또한 숫자를 모르는 사람은 거의 없으므로 숫자를 이용해 어떤 사실을 공유할 수도 있다</a:t>
            </a:r>
            <a:r>
              <a:rPr lang="en-US" altLang="ko-KR" dirty="0"/>
              <a:t>. </a:t>
            </a:r>
            <a:r>
              <a:rPr lang="ko-KR" altLang="en-US" dirty="0"/>
              <a:t>다만 숫자로 어떤 사실을 도출하려면 그에 맞는 특정한 기술이 필요하다</a:t>
            </a:r>
            <a:r>
              <a:rPr lang="en-US" altLang="ko-KR" dirty="0"/>
              <a:t>. </a:t>
            </a:r>
            <a:r>
              <a:rPr lang="ko-KR" altLang="en-US" dirty="0"/>
              <a:t>그 기술을 </a:t>
            </a:r>
            <a:r>
              <a:rPr lang="ko-KR" altLang="en-US" dirty="0" err="1"/>
              <a:t>노하우화한</a:t>
            </a:r>
            <a:r>
              <a:rPr lang="ko-KR" altLang="en-US" dirty="0"/>
              <a:t> 것이 통계학이다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숫자</a:t>
            </a:r>
            <a:r>
              <a:rPr lang="en-US" altLang="ko-KR" dirty="0"/>
              <a:t>’</a:t>
            </a:r>
            <a:r>
              <a:rPr lang="ko-KR" altLang="en-US" dirty="0"/>
              <a:t>에서 사실을 도출하는 과정을 간략하게 말하자면 이렇게 단계별로 정리할 수 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어떤 일에 막연한 인상을 받는다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그것을 </a:t>
            </a:r>
            <a:r>
              <a:rPr lang="en-US" altLang="ko-KR" dirty="0"/>
              <a:t>‘</a:t>
            </a:r>
            <a:r>
              <a:rPr lang="ko-KR" altLang="en-US" dirty="0"/>
              <a:t>숫자</a:t>
            </a:r>
            <a:r>
              <a:rPr lang="en-US" altLang="ko-KR" dirty="0"/>
              <a:t>‘</a:t>
            </a:r>
            <a:r>
              <a:rPr lang="ko-KR" altLang="en-US" dirty="0"/>
              <a:t>로 표현하고 살펴본다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2</a:t>
            </a:r>
            <a:r>
              <a:rPr lang="ko-KR" altLang="en-US" dirty="0"/>
              <a:t>단계의 숫자가 </a:t>
            </a:r>
            <a:r>
              <a:rPr lang="en-US" altLang="ko-KR" dirty="0"/>
              <a:t>1</a:t>
            </a:r>
            <a:r>
              <a:rPr lang="ko-KR" altLang="en-US" dirty="0"/>
              <a:t>단계에서 받은 인상을 뒷받침하고 있음을 인식한다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3</a:t>
            </a:r>
            <a:r>
              <a:rPr lang="ko-KR" altLang="en-US" dirty="0"/>
              <a:t>단계를 검증하기 위해 통계학을 이용해 계산한다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예를 들어보자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) </a:t>
            </a:r>
            <a:r>
              <a:rPr lang="ko-KR" altLang="en-US" dirty="0"/>
              <a:t>어느 날 손님에게 주문을 받을 때 </a:t>
            </a:r>
            <a:r>
              <a:rPr lang="en-US" altLang="ko-KR" dirty="0"/>
              <a:t>‘</a:t>
            </a:r>
            <a:r>
              <a:rPr lang="ko-KR" altLang="en-US" dirty="0"/>
              <a:t>비가 오는 날에는 </a:t>
            </a:r>
            <a:r>
              <a:rPr lang="ko-KR" altLang="en-US" dirty="0" err="1"/>
              <a:t>모둠정식</a:t>
            </a:r>
            <a:r>
              <a:rPr lang="ko-KR" altLang="en-US" dirty="0"/>
              <a:t> 주문이 많은 것 같다</a:t>
            </a:r>
            <a:r>
              <a:rPr lang="en-US" altLang="ko-KR" dirty="0"/>
              <a:t>‘</a:t>
            </a:r>
            <a:r>
              <a:rPr lang="ko-KR" altLang="en-US" dirty="0"/>
              <a:t>라는 인상을 받았다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하지만 이것은 단순히 인상일 뿐이고 이를 받쳐줄 탄탄한 근거를 찾아야 한다</a:t>
            </a:r>
            <a:r>
              <a:rPr lang="en-US" altLang="ko-KR" dirty="0"/>
              <a:t>. </a:t>
            </a:r>
            <a:r>
              <a:rPr lang="ko-KR" altLang="en-US" dirty="0"/>
              <a:t>이 작업은 무척 큰 가치를 갖고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) </a:t>
            </a:r>
            <a:r>
              <a:rPr lang="ko-KR" altLang="en-US" dirty="0"/>
              <a:t>만약 내가 받은 인상이 사실이라면 비가 올 것 같은 날에 </a:t>
            </a:r>
            <a:r>
              <a:rPr lang="ko-KR" altLang="en-US" dirty="0" err="1"/>
              <a:t>모둠정식을</a:t>
            </a:r>
            <a:r>
              <a:rPr lang="ko-KR" altLang="en-US" dirty="0"/>
              <a:t> 많이 만들어 놓음으로써 고객의 요구에 잘 대응할 수 있기 때문이다</a:t>
            </a:r>
            <a:r>
              <a:rPr lang="en-US" altLang="ko-KR" dirty="0"/>
              <a:t>. </a:t>
            </a:r>
            <a:r>
              <a:rPr lang="ko-KR" altLang="en-US" dirty="0"/>
              <a:t>또 무엇을 주문할지 망설이는 고객에게 </a:t>
            </a:r>
            <a:r>
              <a:rPr lang="ko-KR" altLang="en-US" dirty="0" err="1"/>
              <a:t>모둠정식을</a:t>
            </a:r>
            <a:r>
              <a:rPr lang="ko-KR" altLang="en-US" dirty="0"/>
              <a:t> 적극적으로 권함으로써 가게의 평판을 높일 수도 있다</a:t>
            </a:r>
            <a:r>
              <a:rPr lang="en-US" altLang="ko-KR" dirty="0"/>
              <a:t>. </a:t>
            </a:r>
            <a:r>
              <a:rPr lang="ko-KR" altLang="en-US" dirty="0"/>
              <a:t>그래서 나는 이 발견이 사실인지 확인하기 위해 한 달간 고객의 주문 내용과 날씨를 기록하기로 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) </a:t>
            </a:r>
            <a:r>
              <a:rPr lang="ko-KR" altLang="en-US" dirty="0"/>
              <a:t>이렇게 기록된 숫자는 당연히 그날그날 다르다</a:t>
            </a:r>
            <a:r>
              <a:rPr lang="en-US" altLang="ko-KR" dirty="0"/>
              <a:t>. </a:t>
            </a:r>
            <a:r>
              <a:rPr lang="ko-KR" altLang="en-US" dirty="0"/>
              <a:t>그 숫자들을 비가 온 날과 오지 않은 날로 나누어 봤더니 비가 오는 날에 </a:t>
            </a:r>
            <a:r>
              <a:rPr lang="ko-KR" altLang="en-US" dirty="0" err="1"/>
              <a:t>모둠정식</a:t>
            </a:r>
            <a:r>
              <a:rPr lang="ko-KR" altLang="en-US" dirty="0"/>
              <a:t> 주문이 많아 보였다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) </a:t>
            </a:r>
            <a:r>
              <a:rPr lang="ko-KR" altLang="en-US" dirty="0"/>
              <a:t>그래도 아직 확신할 수는 없다</a:t>
            </a:r>
            <a:r>
              <a:rPr lang="en-US" altLang="ko-KR" dirty="0"/>
              <a:t>. </a:t>
            </a:r>
            <a:r>
              <a:rPr lang="ko-KR" altLang="en-US" dirty="0"/>
              <a:t>당신은 비가 오는 날과 그렇지 않은 날</a:t>
            </a:r>
            <a:r>
              <a:rPr lang="en-US" altLang="ko-KR" dirty="0"/>
              <a:t>, </a:t>
            </a:r>
            <a:r>
              <a:rPr lang="ko-KR" altLang="en-US" dirty="0"/>
              <a:t>각각 </a:t>
            </a:r>
            <a:r>
              <a:rPr lang="ko-KR" altLang="en-US" dirty="0" err="1"/>
              <a:t>모둠정식의</a:t>
            </a:r>
            <a:r>
              <a:rPr lang="ko-KR" altLang="en-US" dirty="0"/>
              <a:t> 주문수를 합계한 다음 일수로 </a:t>
            </a:r>
            <a:r>
              <a:rPr lang="ko-KR" altLang="en-US" dirty="0" err="1"/>
              <a:t>나누어보았다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나는 </a:t>
            </a:r>
            <a:r>
              <a:rPr lang="en-US" altLang="ko-KR" dirty="0"/>
              <a:t>‘</a:t>
            </a:r>
            <a:r>
              <a:rPr lang="ko-KR" altLang="en-US" dirty="0"/>
              <a:t>평균값</a:t>
            </a:r>
            <a:r>
              <a:rPr lang="en-US" altLang="ko-KR" dirty="0"/>
              <a:t>’</a:t>
            </a:r>
            <a:r>
              <a:rPr lang="ko-KR" altLang="en-US" dirty="0"/>
              <a:t>이라는 통계학 지표를 이용한 것이다</a:t>
            </a:r>
            <a:r>
              <a:rPr lang="en-US" altLang="ko-KR" dirty="0"/>
              <a:t>. </a:t>
            </a:r>
            <a:r>
              <a:rPr lang="ko-KR" altLang="en-US" dirty="0"/>
              <a:t>비가 오는 날의 평균값이 그렇지 않은 날의 평균값보다 눈에 띄게 크다면 당신의 발견이 맞았다고 판단할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CA6C2-AE56-4E5C-8C92-047A7EEDB3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318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주관에서 객관을 도출하는 도구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단계는 </a:t>
            </a:r>
            <a:r>
              <a:rPr lang="en-US" altLang="ko-KR" dirty="0"/>
              <a:t>‘</a:t>
            </a:r>
            <a:r>
              <a:rPr lang="ko-KR" altLang="en-US" dirty="0"/>
              <a:t>어떤 경향을 인상으로 받아들이는</a:t>
            </a:r>
            <a:r>
              <a:rPr lang="en-US" altLang="ko-KR" dirty="0"/>
              <a:t>‘ </a:t>
            </a:r>
            <a:r>
              <a:rPr lang="ko-KR" altLang="en-US" dirty="0"/>
              <a:t>단계다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단계는 경험치를 숫자로 옮기기 위해 </a:t>
            </a:r>
            <a:r>
              <a:rPr lang="en-US" altLang="ko-KR" dirty="0"/>
              <a:t>‘</a:t>
            </a:r>
            <a:r>
              <a:rPr lang="ko-KR" altLang="en-US" dirty="0"/>
              <a:t>현상을 수치화</a:t>
            </a:r>
            <a:r>
              <a:rPr lang="en-US" altLang="ko-KR" dirty="0"/>
              <a:t>‘</a:t>
            </a:r>
            <a:r>
              <a:rPr lang="ko-KR" altLang="en-US" dirty="0"/>
              <a:t>했다</a:t>
            </a:r>
            <a:r>
              <a:rPr lang="en-US" altLang="ko-KR" dirty="0"/>
              <a:t>. </a:t>
            </a:r>
            <a:r>
              <a:rPr lang="ko-KR" altLang="en-US" dirty="0"/>
              <a:t>이것은 </a:t>
            </a:r>
            <a:r>
              <a:rPr lang="en-US" altLang="ko-KR" dirty="0"/>
              <a:t>‘</a:t>
            </a:r>
            <a:r>
              <a:rPr lang="ko-KR" altLang="en-US" dirty="0"/>
              <a:t>주관에서 객관으로</a:t>
            </a:r>
            <a:r>
              <a:rPr lang="en-US" altLang="ko-KR" dirty="0"/>
              <a:t>‘ </a:t>
            </a:r>
            <a:r>
              <a:rPr lang="ko-KR" altLang="en-US" dirty="0"/>
              <a:t>옮겨지는 중대한 과정이다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인상이라는 주관과 수치라는 객관을 연결시켜야 한다</a:t>
            </a:r>
            <a:r>
              <a:rPr lang="en-US" altLang="ko-KR" dirty="0"/>
              <a:t>. ‘</a:t>
            </a:r>
            <a:r>
              <a:rPr lang="ko-KR" altLang="en-US" dirty="0"/>
              <a:t>인상</a:t>
            </a:r>
            <a:r>
              <a:rPr lang="en-US" altLang="ko-KR" dirty="0"/>
              <a:t>‘</a:t>
            </a:r>
            <a:r>
              <a:rPr lang="ko-KR" altLang="en-US" dirty="0"/>
              <a:t>은 말로 표현된 것이고 </a:t>
            </a:r>
            <a:r>
              <a:rPr lang="en-US" altLang="ko-KR" dirty="0"/>
              <a:t>‘</a:t>
            </a:r>
            <a:r>
              <a:rPr lang="ko-KR" altLang="en-US" dirty="0"/>
              <a:t>수치</a:t>
            </a:r>
            <a:r>
              <a:rPr lang="en-US" altLang="ko-KR" dirty="0"/>
              <a:t>’</a:t>
            </a:r>
            <a:r>
              <a:rPr lang="ko-KR" altLang="en-US" dirty="0"/>
              <a:t>는 수로 표현된 것인데</a:t>
            </a:r>
            <a:r>
              <a:rPr lang="en-US" altLang="ko-KR" dirty="0"/>
              <a:t>, </a:t>
            </a:r>
            <a:r>
              <a:rPr lang="ko-KR" altLang="en-US" dirty="0"/>
              <a:t>이렇게 다른 종류의 정보를 </a:t>
            </a:r>
            <a:r>
              <a:rPr lang="ko-KR" altLang="en-US" dirty="0" err="1"/>
              <a:t>연관지어야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이것을 얼핏 간단해 보이지만 실제로는 많이 해보지 않으면 생각보다 어렵다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중요한 것은 마지막 </a:t>
            </a:r>
            <a:r>
              <a:rPr lang="en-US" altLang="ko-KR" dirty="0"/>
              <a:t>4</a:t>
            </a:r>
            <a:r>
              <a:rPr lang="ko-KR" altLang="en-US" dirty="0"/>
              <a:t>단계다</a:t>
            </a:r>
            <a:r>
              <a:rPr lang="en-US" altLang="ko-KR" dirty="0"/>
              <a:t>. 3</a:t>
            </a:r>
            <a:r>
              <a:rPr lang="ko-KR" altLang="en-US" dirty="0"/>
              <a:t>단계에서 멈추면 현상은 단순히 </a:t>
            </a:r>
            <a:r>
              <a:rPr lang="en-US" altLang="ko-KR" dirty="0"/>
              <a:t>‘</a:t>
            </a:r>
            <a:r>
              <a:rPr lang="ko-KR" altLang="en-US" dirty="0" err="1"/>
              <a:t>제각각인</a:t>
            </a:r>
            <a:r>
              <a:rPr lang="ko-KR" altLang="en-US" dirty="0"/>
              <a:t> 숫자들의 나열</a:t>
            </a:r>
            <a:r>
              <a:rPr lang="en-US" altLang="ko-KR" dirty="0"/>
              <a:t>’</a:t>
            </a:r>
            <a:r>
              <a:rPr lang="ko-KR" altLang="en-US" dirty="0"/>
              <a:t>에 그치고 만다</a:t>
            </a:r>
            <a:r>
              <a:rPr lang="en-US" altLang="ko-KR" dirty="0"/>
              <a:t>. </a:t>
            </a:r>
            <a:r>
              <a:rPr lang="ko-KR" altLang="en-US" dirty="0" err="1"/>
              <a:t>제각각인</a:t>
            </a:r>
            <a:r>
              <a:rPr lang="ko-KR" altLang="en-US" dirty="0"/>
              <a:t> </a:t>
            </a:r>
            <a:r>
              <a:rPr lang="ko-KR" altLang="en-US" dirty="0" err="1"/>
              <a:t>숫자들에는</a:t>
            </a:r>
            <a:r>
              <a:rPr lang="ko-KR" altLang="en-US" dirty="0"/>
              <a:t> 종종 </a:t>
            </a:r>
            <a:r>
              <a:rPr lang="en-US" altLang="ko-KR" dirty="0"/>
              <a:t>‘</a:t>
            </a:r>
            <a:r>
              <a:rPr lang="ko-KR" altLang="en-US" dirty="0"/>
              <a:t>불순물</a:t>
            </a:r>
            <a:r>
              <a:rPr lang="en-US" altLang="ko-KR" dirty="0"/>
              <a:t>’</a:t>
            </a:r>
            <a:r>
              <a:rPr lang="ko-KR" altLang="en-US" dirty="0"/>
              <a:t>이 섞여 있다</a:t>
            </a:r>
            <a:r>
              <a:rPr lang="en-US" altLang="ko-KR" dirty="0"/>
              <a:t>. </a:t>
            </a:r>
            <a:r>
              <a:rPr lang="ko-KR" altLang="en-US" dirty="0"/>
              <a:t>식당에서 메뉴를 주문할 때는 날씨 외에도 계절이나 유행</a:t>
            </a:r>
            <a:r>
              <a:rPr lang="en-US" altLang="ko-KR" dirty="0"/>
              <a:t>, </a:t>
            </a:r>
            <a:r>
              <a:rPr lang="ko-KR" altLang="en-US" dirty="0"/>
              <a:t>행사 등 여러 요소의 영향을 받기 때문이다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‘</a:t>
            </a:r>
            <a:r>
              <a:rPr lang="ko-KR" altLang="en-US" dirty="0"/>
              <a:t>숫자들이 나열</a:t>
            </a:r>
            <a:r>
              <a:rPr lang="en-US" altLang="ko-KR" dirty="0"/>
              <a:t>‘</a:t>
            </a:r>
            <a:r>
              <a:rPr lang="ko-KR" altLang="en-US" dirty="0"/>
              <a:t>에서 가능한 한 그 불순물을 제거해야 한다</a:t>
            </a:r>
            <a:r>
              <a:rPr lang="en-US" altLang="ko-KR" dirty="0"/>
              <a:t>. </a:t>
            </a:r>
            <a:r>
              <a:rPr lang="ko-KR" altLang="en-US" dirty="0"/>
              <a:t>그것을 실현하는 것이 여기 나오는 </a:t>
            </a:r>
            <a:r>
              <a:rPr lang="en-US" altLang="ko-KR" dirty="0"/>
              <a:t>‘</a:t>
            </a:r>
            <a:r>
              <a:rPr lang="ko-KR" altLang="en-US" dirty="0"/>
              <a:t>평균값</a:t>
            </a:r>
            <a:r>
              <a:rPr lang="en-US" altLang="ko-KR" dirty="0"/>
              <a:t>’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 </a:t>
            </a:r>
            <a:r>
              <a:rPr lang="ko-KR" altLang="en-US" dirty="0"/>
              <a:t>통계학은 예로부터 인간이 평소에 해온 </a:t>
            </a:r>
            <a:r>
              <a:rPr lang="en-US" altLang="ko-KR" dirty="0"/>
              <a:t>‘</a:t>
            </a:r>
            <a:r>
              <a:rPr lang="ko-KR" altLang="en-US" dirty="0"/>
              <a:t>숫자에 의한 추리</a:t>
            </a:r>
            <a:r>
              <a:rPr lang="en-US" altLang="ko-KR" dirty="0"/>
              <a:t>’</a:t>
            </a:r>
            <a:r>
              <a:rPr lang="ko-KR" altLang="en-US" dirty="0"/>
              <a:t>를 과학으로 승격시킨 학문이기 때문에 일상생활에서 쉽게 접목시킬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CA6C2-AE56-4E5C-8C92-047A7EEDB3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827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주관에서 객관을 도출하는 도구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단계는 </a:t>
            </a:r>
            <a:r>
              <a:rPr lang="en-US" altLang="ko-KR" dirty="0"/>
              <a:t>‘</a:t>
            </a:r>
            <a:r>
              <a:rPr lang="ko-KR" altLang="en-US" dirty="0"/>
              <a:t>어떤 경향을 인상으로 받아들이는</a:t>
            </a:r>
            <a:r>
              <a:rPr lang="en-US" altLang="ko-KR" dirty="0"/>
              <a:t>‘ </a:t>
            </a:r>
            <a:r>
              <a:rPr lang="ko-KR" altLang="en-US" dirty="0"/>
              <a:t>단계다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단계는 경험치를 숫자로 옮기기 위해 </a:t>
            </a:r>
            <a:r>
              <a:rPr lang="en-US" altLang="ko-KR" dirty="0"/>
              <a:t>‘</a:t>
            </a:r>
            <a:r>
              <a:rPr lang="ko-KR" altLang="en-US" dirty="0"/>
              <a:t>현상을 수치화</a:t>
            </a:r>
            <a:r>
              <a:rPr lang="en-US" altLang="ko-KR" dirty="0"/>
              <a:t>‘</a:t>
            </a:r>
            <a:r>
              <a:rPr lang="ko-KR" altLang="en-US" dirty="0"/>
              <a:t>했다</a:t>
            </a:r>
            <a:r>
              <a:rPr lang="en-US" altLang="ko-KR" dirty="0"/>
              <a:t>. </a:t>
            </a:r>
            <a:r>
              <a:rPr lang="ko-KR" altLang="en-US" dirty="0"/>
              <a:t>이것은 </a:t>
            </a:r>
            <a:r>
              <a:rPr lang="en-US" altLang="ko-KR" dirty="0"/>
              <a:t>‘</a:t>
            </a:r>
            <a:r>
              <a:rPr lang="ko-KR" altLang="en-US" dirty="0"/>
              <a:t>주관에서 객관으로</a:t>
            </a:r>
            <a:r>
              <a:rPr lang="en-US" altLang="ko-KR" dirty="0"/>
              <a:t>‘ </a:t>
            </a:r>
            <a:r>
              <a:rPr lang="ko-KR" altLang="en-US" dirty="0"/>
              <a:t>옮겨지는 중대한 과정이다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인상이라는 주관과 수치라는 객관을 연결시켜야 한다</a:t>
            </a:r>
            <a:r>
              <a:rPr lang="en-US" altLang="ko-KR" dirty="0"/>
              <a:t>. ‘</a:t>
            </a:r>
            <a:r>
              <a:rPr lang="ko-KR" altLang="en-US" dirty="0"/>
              <a:t>인상</a:t>
            </a:r>
            <a:r>
              <a:rPr lang="en-US" altLang="ko-KR" dirty="0"/>
              <a:t>‘</a:t>
            </a:r>
            <a:r>
              <a:rPr lang="ko-KR" altLang="en-US" dirty="0"/>
              <a:t>은 말로 표현된 것이고 </a:t>
            </a:r>
            <a:r>
              <a:rPr lang="en-US" altLang="ko-KR" dirty="0"/>
              <a:t>‘</a:t>
            </a:r>
            <a:r>
              <a:rPr lang="ko-KR" altLang="en-US" dirty="0"/>
              <a:t>수치</a:t>
            </a:r>
            <a:r>
              <a:rPr lang="en-US" altLang="ko-KR" dirty="0"/>
              <a:t>’</a:t>
            </a:r>
            <a:r>
              <a:rPr lang="ko-KR" altLang="en-US" dirty="0"/>
              <a:t>는 수로 표현된 것인데</a:t>
            </a:r>
            <a:r>
              <a:rPr lang="en-US" altLang="ko-KR" dirty="0"/>
              <a:t>, </a:t>
            </a:r>
            <a:r>
              <a:rPr lang="ko-KR" altLang="en-US" dirty="0"/>
              <a:t>이렇게 다른 종류의 정보를 </a:t>
            </a:r>
            <a:r>
              <a:rPr lang="ko-KR" altLang="en-US" dirty="0" err="1"/>
              <a:t>연관지어야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이것을 얼핏 간단해 보이지만 실제로는 많이 해보지 않으면 생각보다 어렵다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중요한 것은 마지막 </a:t>
            </a:r>
            <a:r>
              <a:rPr lang="en-US" altLang="ko-KR" dirty="0"/>
              <a:t>4</a:t>
            </a:r>
            <a:r>
              <a:rPr lang="ko-KR" altLang="en-US" dirty="0"/>
              <a:t>단계다</a:t>
            </a:r>
            <a:r>
              <a:rPr lang="en-US" altLang="ko-KR" dirty="0"/>
              <a:t>. 3</a:t>
            </a:r>
            <a:r>
              <a:rPr lang="ko-KR" altLang="en-US" dirty="0"/>
              <a:t>단계에서 멈추면 현상은 단순히 </a:t>
            </a:r>
            <a:r>
              <a:rPr lang="en-US" altLang="ko-KR" dirty="0"/>
              <a:t>‘</a:t>
            </a:r>
            <a:r>
              <a:rPr lang="ko-KR" altLang="en-US" dirty="0" err="1"/>
              <a:t>제각각인</a:t>
            </a:r>
            <a:r>
              <a:rPr lang="ko-KR" altLang="en-US" dirty="0"/>
              <a:t> 숫자들의 나열</a:t>
            </a:r>
            <a:r>
              <a:rPr lang="en-US" altLang="ko-KR" dirty="0"/>
              <a:t>’</a:t>
            </a:r>
            <a:r>
              <a:rPr lang="ko-KR" altLang="en-US" dirty="0"/>
              <a:t>에 그치고 만다</a:t>
            </a:r>
            <a:r>
              <a:rPr lang="en-US" altLang="ko-KR" dirty="0"/>
              <a:t>. </a:t>
            </a:r>
            <a:r>
              <a:rPr lang="ko-KR" altLang="en-US" dirty="0" err="1"/>
              <a:t>제각각인</a:t>
            </a:r>
            <a:r>
              <a:rPr lang="ko-KR" altLang="en-US" dirty="0"/>
              <a:t> </a:t>
            </a:r>
            <a:r>
              <a:rPr lang="ko-KR" altLang="en-US" dirty="0" err="1"/>
              <a:t>숫자들에는</a:t>
            </a:r>
            <a:r>
              <a:rPr lang="ko-KR" altLang="en-US" dirty="0"/>
              <a:t> 종종 </a:t>
            </a:r>
            <a:r>
              <a:rPr lang="en-US" altLang="ko-KR" dirty="0"/>
              <a:t>‘</a:t>
            </a:r>
            <a:r>
              <a:rPr lang="ko-KR" altLang="en-US" dirty="0"/>
              <a:t>불순물</a:t>
            </a:r>
            <a:r>
              <a:rPr lang="en-US" altLang="ko-KR" dirty="0"/>
              <a:t>’</a:t>
            </a:r>
            <a:r>
              <a:rPr lang="ko-KR" altLang="en-US" dirty="0"/>
              <a:t>이 섞여 있다</a:t>
            </a:r>
            <a:r>
              <a:rPr lang="en-US" altLang="ko-KR" dirty="0"/>
              <a:t>. </a:t>
            </a:r>
            <a:r>
              <a:rPr lang="ko-KR" altLang="en-US" dirty="0"/>
              <a:t>식당에서 메뉴를 주문할 때는 날씨 외에도 계절이나 유행</a:t>
            </a:r>
            <a:r>
              <a:rPr lang="en-US" altLang="ko-KR" dirty="0"/>
              <a:t>, </a:t>
            </a:r>
            <a:r>
              <a:rPr lang="ko-KR" altLang="en-US" dirty="0"/>
              <a:t>행사 등 여러 요소의 영향을 받기 때문이다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‘</a:t>
            </a:r>
            <a:r>
              <a:rPr lang="ko-KR" altLang="en-US" dirty="0"/>
              <a:t>숫자들이 나열</a:t>
            </a:r>
            <a:r>
              <a:rPr lang="en-US" altLang="ko-KR" dirty="0"/>
              <a:t>‘</a:t>
            </a:r>
            <a:r>
              <a:rPr lang="ko-KR" altLang="en-US" dirty="0"/>
              <a:t>에서 가능한 한 그 불순물을 제거해야 한다</a:t>
            </a:r>
            <a:r>
              <a:rPr lang="en-US" altLang="ko-KR" dirty="0"/>
              <a:t>. </a:t>
            </a:r>
            <a:r>
              <a:rPr lang="ko-KR" altLang="en-US" dirty="0"/>
              <a:t>그것을 실현하는 것이 여기 나오는 </a:t>
            </a:r>
            <a:r>
              <a:rPr lang="en-US" altLang="ko-KR" dirty="0"/>
              <a:t>‘</a:t>
            </a:r>
            <a:r>
              <a:rPr lang="ko-KR" altLang="en-US" dirty="0"/>
              <a:t>평균값</a:t>
            </a:r>
            <a:r>
              <a:rPr lang="en-US" altLang="ko-KR" dirty="0"/>
              <a:t>’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 </a:t>
            </a:r>
            <a:r>
              <a:rPr lang="ko-KR" altLang="en-US" dirty="0"/>
              <a:t>통계학은 예로부터 인간이 평소에 해온 </a:t>
            </a:r>
            <a:r>
              <a:rPr lang="en-US" altLang="ko-KR" dirty="0"/>
              <a:t>‘</a:t>
            </a:r>
            <a:r>
              <a:rPr lang="ko-KR" altLang="en-US" dirty="0"/>
              <a:t>숫자에 의한 추리</a:t>
            </a:r>
            <a:r>
              <a:rPr lang="en-US" altLang="ko-KR" dirty="0"/>
              <a:t>’</a:t>
            </a:r>
            <a:r>
              <a:rPr lang="ko-KR" altLang="en-US" dirty="0"/>
              <a:t>를 과학으로 승격시킨 학문이기 때문에 일상생활에서 쉽게 접목시킬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CA6C2-AE56-4E5C-8C92-047A7EEDB3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3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주관에서 객관을 도출하는 도구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단계는 </a:t>
            </a:r>
            <a:r>
              <a:rPr lang="en-US" altLang="ko-KR" dirty="0"/>
              <a:t>‘</a:t>
            </a:r>
            <a:r>
              <a:rPr lang="ko-KR" altLang="en-US" dirty="0"/>
              <a:t>어떤 경향을 인상으로 받아들이는</a:t>
            </a:r>
            <a:r>
              <a:rPr lang="en-US" altLang="ko-KR" dirty="0"/>
              <a:t>‘ </a:t>
            </a:r>
            <a:r>
              <a:rPr lang="ko-KR" altLang="en-US" dirty="0"/>
              <a:t>단계다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단계는 경험치를 숫자로 옮기기 위해 </a:t>
            </a:r>
            <a:r>
              <a:rPr lang="en-US" altLang="ko-KR" dirty="0"/>
              <a:t>‘</a:t>
            </a:r>
            <a:r>
              <a:rPr lang="ko-KR" altLang="en-US" dirty="0"/>
              <a:t>현상을 수치화</a:t>
            </a:r>
            <a:r>
              <a:rPr lang="en-US" altLang="ko-KR" dirty="0"/>
              <a:t>‘</a:t>
            </a:r>
            <a:r>
              <a:rPr lang="ko-KR" altLang="en-US" dirty="0"/>
              <a:t>했다</a:t>
            </a:r>
            <a:r>
              <a:rPr lang="en-US" altLang="ko-KR" dirty="0"/>
              <a:t>. </a:t>
            </a:r>
            <a:r>
              <a:rPr lang="ko-KR" altLang="en-US" dirty="0"/>
              <a:t>이것은 </a:t>
            </a:r>
            <a:r>
              <a:rPr lang="en-US" altLang="ko-KR" dirty="0"/>
              <a:t>‘</a:t>
            </a:r>
            <a:r>
              <a:rPr lang="ko-KR" altLang="en-US" dirty="0"/>
              <a:t>주관에서 객관으로</a:t>
            </a:r>
            <a:r>
              <a:rPr lang="en-US" altLang="ko-KR" dirty="0"/>
              <a:t>‘ </a:t>
            </a:r>
            <a:r>
              <a:rPr lang="ko-KR" altLang="en-US" dirty="0"/>
              <a:t>옮겨지는 중대한 과정이다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인상이라는 주관과 수치라는 객관을 연결시켜야 한다</a:t>
            </a:r>
            <a:r>
              <a:rPr lang="en-US" altLang="ko-KR" dirty="0"/>
              <a:t>. ‘</a:t>
            </a:r>
            <a:r>
              <a:rPr lang="ko-KR" altLang="en-US" dirty="0"/>
              <a:t>인상</a:t>
            </a:r>
            <a:r>
              <a:rPr lang="en-US" altLang="ko-KR" dirty="0"/>
              <a:t>‘</a:t>
            </a:r>
            <a:r>
              <a:rPr lang="ko-KR" altLang="en-US" dirty="0"/>
              <a:t>은 말로 표현된 것이고 </a:t>
            </a:r>
            <a:r>
              <a:rPr lang="en-US" altLang="ko-KR" dirty="0"/>
              <a:t>‘</a:t>
            </a:r>
            <a:r>
              <a:rPr lang="ko-KR" altLang="en-US" dirty="0"/>
              <a:t>수치</a:t>
            </a:r>
            <a:r>
              <a:rPr lang="en-US" altLang="ko-KR" dirty="0"/>
              <a:t>’</a:t>
            </a:r>
            <a:r>
              <a:rPr lang="ko-KR" altLang="en-US" dirty="0"/>
              <a:t>는 수로 표현된 것인데</a:t>
            </a:r>
            <a:r>
              <a:rPr lang="en-US" altLang="ko-KR" dirty="0"/>
              <a:t>, </a:t>
            </a:r>
            <a:r>
              <a:rPr lang="ko-KR" altLang="en-US" dirty="0"/>
              <a:t>이렇게 다른 종류의 정보를 </a:t>
            </a:r>
            <a:r>
              <a:rPr lang="ko-KR" altLang="en-US" dirty="0" err="1"/>
              <a:t>연관지어야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이것을 얼핏 간단해 보이지만 실제로는 많이 해보지 않으면 생각보다 어렵다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중요한 것은 마지막 </a:t>
            </a:r>
            <a:r>
              <a:rPr lang="en-US" altLang="ko-KR" dirty="0"/>
              <a:t>4</a:t>
            </a:r>
            <a:r>
              <a:rPr lang="ko-KR" altLang="en-US" dirty="0"/>
              <a:t>단계다</a:t>
            </a:r>
            <a:r>
              <a:rPr lang="en-US" altLang="ko-KR" dirty="0"/>
              <a:t>. 3</a:t>
            </a:r>
            <a:r>
              <a:rPr lang="ko-KR" altLang="en-US" dirty="0"/>
              <a:t>단계에서 멈추면 현상은 단순히 </a:t>
            </a:r>
            <a:r>
              <a:rPr lang="en-US" altLang="ko-KR" dirty="0"/>
              <a:t>‘</a:t>
            </a:r>
            <a:r>
              <a:rPr lang="ko-KR" altLang="en-US" dirty="0" err="1"/>
              <a:t>제각각인</a:t>
            </a:r>
            <a:r>
              <a:rPr lang="ko-KR" altLang="en-US" dirty="0"/>
              <a:t> 숫자들의 나열</a:t>
            </a:r>
            <a:r>
              <a:rPr lang="en-US" altLang="ko-KR" dirty="0"/>
              <a:t>’</a:t>
            </a:r>
            <a:r>
              <a:rPr lang="ko-KR" altLang="en-US" dirty="0"/>
              <a:t>에 그치고 만다</a:t>
            </a:r>
            <a:r>
              <a:rPr lang="en-US" altLang="ko-KR" dirty="0"/>
              <a:t>. </a:t>
            </a:r>
            <a:r>
              <a:rPr lang="ko-KR" altLang="en-US" dirty="0" err="1"/>
              <a:t>제각각인</a:t>
            </a:r>
            <a:r>
              <a:rPr lang="ko-KR" altLang="en-US" dirty="0"/>
              <a:t> </a:t>
            </a:r>
            <a:r>
              <a:rPr lang="ko-KR" altLang="en-US" dirty="0" err="1"/>
              <a:t>숫자들에는</a:t>
            </a:r>
            <a:r>
              <a:rPr lang="ko-KR" altLang="en-US" dirty="0"/>
              <a:t> 종종 </a:t>
            </a:r>
            <a:r>
              <a:rPr lang="en-US" altLang="ko-KR" dirty="0"/>
              <a:t>‘</a:t>
            </a:r>
            <a:r>
              <a:rPr lang="ko-KR" altLang="en-US" dirty="0"/>
              <a:t>불순물</a:t>
            </a:r>
            <a:r>
              <a:rPr lang="en-US" altLang="ko-KR" dirty="0"/>
              <a:t>’</a:t>
            </a:r>
            <a:r>
              <a:rPr lang="ko-KR" altLang="en-US" dirty="0"/>
              <a:t>이 섞여 있다</a:t>
            </a:r>
            <a:r>
              <a:rPr lang="en-US" altLang="ko-KR" dirty="0"/>
              <a:t>. </a:t>
            </a:r>
            <a:r>
              <a:rPr lang="ko-KR" altLang="en-US" dirty="0"/>
              <a:t>식당에서 메뉴를 주문할 때는 날씨 외에도 계절이나 유행</a:t>
            </a:r>
            <a:r>
              <a:rPr lang="en-US" altLang="ko-KR" dirty="0"/>
              <a:t>, </a:t>
            </a:r>
            <a:r>
              <a:rPr lang="ko-KR" altLang="en-US" dirty="0"/>
              <a:t>행사 등 여러 요소의 영향을 받기 때문이다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‘</a:t>
            </a:r>
            <a:r>
              <a:rPr lang="ko-KR" altLang="en-US" dirty="0"/>
              <a:t>숫자들이 나열</a:t>
            </a:r>
            <a:r>
              <a:rPr lang="en-US" altLang="ko-KR" dirty="0"/>
              <a:t>‘</a:t>
            </a:r>
            <a:r>
              <a:rPr lang="ko-KR" altLang="en-US" dirty="0"/>
              <a:t>에서 가능한 한 그 불순물을 제거해야 한다</a:t>
            </a:r>
            <a:r>
              <a:rPr lang="en-US" altLang="ko-KR" dirty="0"/>
              <a:t>. </a:t>
            </a:r>
            <a:r>
              <a:rPr lang="ko-KR" altLang="en-US" dirty="0"/>
              <a:t>그것을 실현하는 것이 여기 나오는 </a:t>
            </a:r>
            <a:r>
              <a:rPr lang="en-US" altLang="ko-KR" dirty="0"/>
              <a:t>‘</a:t>
            </a:r>
            <a:r>
              <a:rPr lang="ko-KR" altLang="en-US" dirty="0"/>
              <a:t>평균값</a:t>
            </a:r>
            <a:r>
              <a:rPr lang="en-US" altLang="ko-KR" dirty="0"/>
              <a:t>’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 </a:t>
            </a:r>
            <a:r>
              <a:rPr lang="ko-KR" altLang="en-US" dirty="0"/>
              <a:t>통계학은 예로부터 인간이 평소에 해온 </a:t>
            </a:r>
            <a:r>
              <a:rPr lang="en-US" altLang="ko-KR" dirty="0"/>
              <a:t>‘</a:t>
            </a:r>
            <a:r>
              <a:rPr lang="ko-KR" altLang="en-US" dirty="0"/>
              <a:t>숫자에 의한 추리</a:t>
            </a:r>
            <a:r>
              <a:rPr lang="en-US" altLang="ko-KR" dirty="0"/>
              <a:t>’</a:t>
            </a:r>
            <a:r>
              <a:rPr lang="ko-KR" altLang="en-US" dirty="0"/>
              <a:t>를 과학으로 승격시킨 학문이기 때문에 일상생활에서 쉽게 접목시킬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CA6C2-AE56-4E5C-8C92-047A7EEDB3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20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주관에서 객관을 도출하는 도구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단계는 </a:t>
            </a:r>
            <a:r>
              <a:rPr lang="en-US" altLang="ko-KR" dirty="0"/>
              <a:t>‘</a:t>
            </a:r>
            <a:r>
              <a:rPr lang="ko-KR" altLang="en-US" dirty="0"/>
              <a:t>어떤 경향을 인상으로 받아들이는</a:t>
            </a:r>
            <a:r>
              <a:rPr lang="en-US" altLang="ko-KR" dirty="0"/>
              <a:t>‘ </a:t>
            </a:r>
            <a:r>
              <a:rPr lang="ko-KR" altLang="en-US" dirty="0"/>
              <a:t>단계다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단계는 경험치를 숫자로 옮기기 위해 </a:t>
            </a:r>
            <a:r>
              <a:rPr lang="en-US" altLang="ko-KR" dirty="0"/>
              <a:t>‘</a:t>
            </a:r>
            <a:r>
              <a:rPr lang="ko-KR" altLang="en-US" dirty="0"/>
              <a:t>현상을 수치화</a:t>
            </a:r>
            <a:r>
              <a:rPr lang="en-US" altLang="ko-KR" dirty="0"/>
              <a:t>‘</a:t>
            </a:r>
            <a:r>
              <a:rPr lang="ko-KR" altLang="en-US" dirty="0"/>
              <a:t>했다</a:t>
            </a:r>
            <a:r>
              <a:rPr lang="en-US" altLang="ko-KR" dirty="0"/>
              <a:t>. </a:t>
            </a:r>
            <a:r>
              <a:rPr lang="ko-KR" altLang="en-US" dirty="0"/>
              <a:t>이것은 </a:t>
            </a:r>
            <a:r>
              <a:rPr lang="en-US" altLang="ko-KR" dirty="0"/>
              <a:t>‘</a:t>
            </a:r>
            <a:r>
              <a:rPr lang="ko-KR" altLang="en-US" dirty="0"/>
              <a:t>주관에서 객관으로</a:t>
            </a:r>
            <a:r>
              <a:rPr lang="en-US" altLang="ko-KR" dirty="0"/>
              <a:t>‘ </a:t>
            </a:r>
            <a:r>
              <a:rPr lang="ko-KR" altLang="en-US" dirty="0"/>
              <a:t>옮겨지는 중대한 과정이다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인상이라는 주관과 수치라는 객관을 연결시켜야 한다</a:t>
            </a:r>
            <a:r>
              <a:rPr lang="en-US" altLang="ko-KR" dirty="0"/>
              <a:t>. ‘</a:t>
            </a:r>
            <a:r>
              <a:rPr lang="ko-KR" altLang="en-US" dirty="0"/>
              <a:t>인상</a:t>
            </a:r>
            <a:r>
              <a:rPr lang="en-US" altLang="ko-KR" dirty="0"/>
              <a:t>‘</a:t>
            </a:r>
            <a:r>
              <a:rPr lang="ko-KR" altLang="en-US" dirty="0"/>
              <a:t>은 말로 표현된 것이고 </a:t>
            </a:r>
            <a:r>
              <a:rPr lang="en-US" altLang="ko-KR" dirty="0"/>
              <a:t>‘</a:t>
            </a:r>
            <a:r>
              <a:rPr lang="ko-KR" altLang="en-US" dirty="0"/>
              <a:t>수치</a:t>
            </a:r>
            <a:r>
              <a:rPr lang="en-US" altLang="ko-KR" dirty="0"/>
              <a:t>’</a:t>
            </a:r>
            <a:r>
              <a:rPr lang="ko-KR" altLang="en-US" dirty="0"/>
              <a:t>는 수로 표현된 것인데</a:t>
            </a:r>
            <a:r>
              <a:rPr lang="en-US" altLang="ko-KR" dirty="0"/>
              <a:t>, </a:t>
            </a:r>
            <a:r>
              <a:rPr lang="ko-KR" altLang="en-US" dirty="0"/>
              <a:t>이렇게 다른 종류의 정보를 </a:t>
            </a:r>
            <a:r>
              <a:rPr lang="ko-KR" altLang="en-US" dirty="0" err="1"/>
              <a:t>연관지어야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ko-KR" altLang="en-US" dirty="0"/>
              <a:t>이것을 얼핏 간단해 보이지만 실제로는 많이 해보지 않으면 생각보다 어렵다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가장 중요한 것은 마지막 </a:t>
            </a:r>
            <a:r>
              <a:rPr lang="en-US" altLang="ko-KR" dirty="0"/>
              <a:t>4</a:t>
            </a:r>
            <a:r>
              <a:rPr lang="ko-KR" altLang="en-US" dirty="0"/>
              <a:t>단계다</a:t>
            </a:r>
            <a:r>
              <a:rPr lang="en-US" altLang="ko-KR" dirty="0"/>
              <a:t>. 3</a:t>
            </a:r>
            <a:r>
              <a:rPr lang="ko-KR" altLang="en-US" dirty="0"/>
              <a:t>단계에서 멈추면 현상은 단순히 </a:t>
            </a:r>
            <a:r>
              <a:rPr lang="en-US" altLang="ko-KR" dirty="0"/>
              <a:t>‘</a:t>
            </a:r>
            <a:r>
              <a:rPr lang="ko-KR" altLang="en-US" dirty="0" err="1"/>
              <a:t>제각각인</a:t>
            </a:r>
            <a:r>
              <a:rPr lang="ko-KR" altLang="en-US" dirty="0"/>
              <a:t> 숫자들의 나열</a:t>
            </a:r>
            <a:r>
              <a:rPr lang="en-US" altLang="ko-KR" dirty="0"/>
              <a:t>’</a:t>
            </a:r>
            <a:r>
              <a:rPr lang="ko-KR" altLang="en-US" dirty="0"/>
              <a:t>에 그치고 만다</a:t>
            </a:r>
            <a:r>
              <a:rPr lang="en-US" altLang="ko-KR" dirty="0"/>
              <a:t>. </a:t>
            </a:r>
            <a:r>
              <a:rPr lang="ko-KR" altLang="en-US" dirty="0" err="1"/>
              <a:t>제각각인</a:t>
            </a:r>
            <a:r>
              <a:rPr lang="ko-KR" altLang="en-US" dirty="0"/>
              <a:t> </a:t>
            </a:r>
            <a:r>
              <a:rPr lang="ko-KR" altLang="en-US" dirty="0" err="1"/>
              <a:t>숫자들에는</a:t>
            </a:r>
            <a:r>
              <a:rPr lang="ko-KR" altLang="en-US" dirty="0"/>
              <a:t> 종종 </a:t>
            </a:r>
            <a:r>
              <a:rPr lang="en-US" altLang="ko-KR" dirty="0"/>
              <a:t>‘</a:t>
            </a:r>
            <a:r>
              <a:rPr lang="ko-KR" altLang="en-US" dirty="0"/>
              <a:t>불순물</a:t>
            </a:r>
            <a:r>
              <a:rPr lang="en-US" altLang="ko-KR" dirty="0"/>
              <a:t>’</a:t>
            </a:r>
            <a:r>
              <a:rPr lang="ko-KR" altLang="en-US" dirty="0"/>
              <a:t>이 섞여 있다</a:t>
            </a:r>
            <a:r>
              <a:rPr lang="en-US" altLang="ko-KR" dirty="0"/>
              <a:t>. </a:t>
            </a:r>
            <a:r>
              <a:rPr lang="ko-KR" altLang="en-US" dirty="0"/>
              <a:t>식당에서 메뉴를 주문할 때는 날씨 외에도 계절이나 유행</a:t>
            </a:r>
            <a:r>
              <a:rPr lang="en-US" altLang="ko-KR" dirty="0"/>
              <a:t>, </a:t>
            </a:r>
            <a:r>
              <a:rPr lang="ko-KR" altLang="en-US" dirty="0"/>
              <a:t>행사 등 여러 요소의 영향을 받기 때문이다</a:t>
            </a:r>
            <a:r>
              <a:rPr lang="en-US" altLang="ko-KR" dirty="0"/>
              <a:t>. </a:t>
            </a:r>
            <a:r>
              <a:rPr lang="ko-KR" altLang="en-US" dirty="0"/>
              <a:t>그러므로 </a:t>
            </a:r>
            <a:r>
              <a:rPr lang="en-US" altLang="ko-KR" dirty="0"/>
              <a:t>‘</a:t>
            </a:r>
            <a:r>
              <a:rPr lang="ko-KR" altLang="en-US" dirty="0"/>
              <a:t>숫자들이 나열</a:t>
            </a:r>
            <a:r>
              <a:rPr lang="en-US" altLang="ko-KR" dirty="0"/>
              <a:t>‘</a:t>
            </a:r>
            <a:r>
              <a:rPr lang="ko-KR" altLang="en-US" dirty="0"/>
              <a:t>에서 가능한 한 그 불순물을 제거해야 한다</a:t>
            </a:r>
            <a:r>
              <a:rPr lang="en-US" altLang="ko-KR" dirty="0"/>
              <a:t>. </a:t>
            </a:r>
            <a:r>
              <a:rPr lang="ko-KR" altLang="en-US" dirty="0"/>
              <a:t>그것을 실현하는 것이 여기 나오는 </a:t>
            </a:r>
            <a:r>
              <a:rPr lang="en-US" altLang="ko-KR" dirty="0"/>
              <a:t>‘</a:t>
            </a:r>
            <a:r>
              <a:rPr lang="ko-KR" altLang="en-US" dirty="0"/>
              <a:t>평균값</a:t>
            </a:r>
            <a:r>
              <a:rPr lang="en-US" altLang="ko-KR" dirty="0"/>
              <a:t>’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 </a:t>
            </a:r>
            <a:r>
              <a:rPr lang="ko-KR" altLang="en-US" dirty="0"/>
              <a:t>통계학은 예로부터 인간이 평소에 해온 </a:t>
            </a:r>
            <a:r>
              <a:rPr lang="en-US" altLang="ko-KR" dirty="0"/>
              <a:t>‘</a:t>
            </a:r>
            <a:r>
              <a:rPr lang="ko-KR" altLang="en-US" dirty="0"/>
              <a:t>숫자에 의한 추리</a:t>
            </a:r>
            <a:r>
              <a:rPr lang="en-US" altLang="ko-KR" dirty="0"/>
              <a:t>’</a:t>
            </a:r>
            <a:r>
              <a:rPr lang="ko-KR" altLang="en-US" dirty="0"/>
              <a:t>를 과학으로 승격시킨 학문이기 때문에 일상생활에서 쉽게 접목시킬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CA6C2-AE56-4E5C-8C92-047A7EEDB3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6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기술통계와 추리통계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가지 단계 중에서 </a:t>
            </a:r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‘</a:t>
            </a:r>
            <a:r>
              <a:rPr lang="ko-KR" altLang="en-US" dirty="0"/>
              <a:t>평균값</a:t>
            </a:r>
            <a:r>
              <a:rPr lang="en-US" altLang="ko-KR" dirty="0"/>
              <a:t>‘</a:t>
            </a:r>
            <a:r>
              <a:rPr lang="ko-KR" altLang="en-US" dirty="0"/>
              <a:t>을 계산한 기법을 </a:t>
            </a:r>
            <a:r>
              <a:rPr lang="en-US" altLang="ko-KR" dirty="0"/>
              <a:t>‘</a:t>
            </a:r>
            <a:r>
              <a:rPr lang="ko-KR" altLang="en-US" dirty="0"/>
              <a:t>기술통계</a:t>
            </a:r>
            <a:r>
              <a:rPr lang="en-US" altLang="ko-KR" dirty="0"/>
              <a:t>‘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기술통계는 데이터로 얻은 숫자들 속에 숨어 있는 </a:t>
            </a:r>
            <a:r>
              <a:rPr lang="en-US" altLang="ko-KR" dirty="0"/>
              <a:t>‘</a:t>
            </a:r>
            <a:r>
              <a:rPr lang="ko-KR" altLang="en-US" dirty="0"/>
              <a:t>특성</a:t>
            </a:r>
            <a:r>
              <a:rPr lang="en-US" altLang="ko-KR" dirty="0"/>
              <a:t>’</a:t>
            </a:r>
            <a:r>
              <a:rPr lang="ko-KR" altLang="en-US" dirty="0"/>
              <a:t>을 도드라지게 하는 계산 방법이다</a:t>
            </a:r>
            <a:r>
              <a:rPr lang="en-US" altLang="ko-KR" dirty="0"/>
              <a:t>. </a:t>
            </a:r>
            <a:r>
              <a:rPr lang="ko-KR" altLang="en-US" dirty="0"/>
              <a:t>평균값을 기술통계에서 통계량이라고 불린다</a:t>
            </a:r>
            <a:r>
              <a:rPr lang="en-US" altLang="ko-KR" dirty="0"/>
              <a:t>. </a:t>
            </a:r>
            <a:r>
              <a:rPr lang="ko-KR" altLang="en-US" dirty="0"/>
              <a:t>통계량이란 데이터의 특성을 하나의 숫자로 나타내는 지표를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통계량에는 평균값 외에도 분산이나 표준편차</a:t>
            </a:r>
            <a:r>
              <a:rPr lang="en-US" altLang="ko-KR" dirty="0"/>
              <a:t> </a:t>
            </a:r>
            <a:r>
              <a:rPr lang="ko-KR" altLang="en-US" dirty="0"/>
              <a:t>등의 지표가 있다</a:t>
            </a:r>
            <a:r>
              <a:rPr lang="en-US" altLang="ko-KR" dirty="0"/>
              <a:t>. </a:t>
            </a:r>
            <a:r>
              <a:rPr lang="ko-KR" altLang="en-US" dirty="0"/>
              <a:t>차례대로 다루어 보도록 하겠다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통계량은 기술통계에서 </a:t>
            </a:r>
            <a:r>
              <a:rPr lang="en-US" altLang="ko-KR" dirty="0"/>
              <a:t>‘</a:t>
            </a:r>
            <a:r>
              <a:rPr lang="ko-KR" altLang="en-US" dirty="0"/>
              <a:t>나열된 숫자들</a:t>
            </a:r>
            <a:r>
              <a:rPr lang="en-US" altLang="ko-KR" dirty="0"/>
              <a:t>‘</a:t>
            </a:r>
            <a:r>
              <a:rPr lang="ko-KR" altLang="en-US" dirty="0"/>
              <a:t>속에 숨어 있는 특성을 부각시키는 역할을 하므로 기술통계만 알아도 현상의 본질을 파악하는 능력이 상당히 향상된다</a:t>
            </a:r>
            <a:r>
              <a:rPr lang="en-US" altLang="ko-KR" dirty="0"/>
              <a:t>. ‘</a:t>
            </a:r>
            <a:r>
              <a:rPr lang="ko-KR" altLang="en-US" dirty="0"/>
              <a:t>주관</a:t>
            </a:r>
            <a:r>
              <a:rPr lang="en-US" altLang="ko-KR" dirty="0"/>
              <a:t>‘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ko-KR" altLang="en-US" dirty="0"/>
              <a:t>객관</a:t>
            </a:r>
            <a:r>
              <a:rPr lang="en-US" altLang="ko-KR" dirty="0"/>
              <a:t>‘</a:t>
            </a:r>
            <a:r>
              <a:rPr lang="ko-KR" altLang="en-US" dirty="0"/>
              <a:t>으로 이행할 수 있기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 </a:t>
            </a:r>
            <a:r>
              <a:rPr lang="en-US" altLang="ko-KR" dirty="0"/>
              <a:t>‘</a:t>
            </a:r>
            <a:r>
              <a:rPr lang="ko-KR" altLang="en-US" dirty="0"/>
              <a:t>과학성</a:t>
            </a:r>
            <a:r>
              <a:rPr lang="en-US" altLang="ko-KR" dirty="0"/>
              <a:t>’</a:t>
            </a:r>
            <a:r>
              <a:rPr lang="ko-KR" altLang="en-US" dirty="0"/>
              <a:t>을 추가하고 싶다면 확률 이론의 힘을 </a:t>
            </a:r>
            <a:r>
              <a:rPr lang="ko-KR" altLang="en-US" dirty="0" err="1"/>
              <a:t>빌려야한다</a:t>
            </a:r>
            <a:r>
              <a:rPr lang="en-US" altLang="ko-KR" dirty="0"/>
              <a:t>. </a:t>
            </a:r>
            <a:r>
              <a:rPr lang="ko-KR" altLang="en-US" dirty="0"/>
              <a:t>그것이 추리통계라는 기법이다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단계에서 </a:t>
            </a:r>
            <a:r>
              <a:rPr lang="ko-KR" altLang="en-US" dirty="0" err="1"/>
              <a:t>모둠정식의</a:t>
            </a:r>
            <a:r>
              <a:rPr lang="ko-KR" altLang="en-US" dirty="0"/>
              <a:t> 주문수 중 비 오는 날의 평균값과 그렇지 않은 날의 평균값을 비교했다</a:t>
            </a:r>
            <a:r>
              <a:rPr lang="en-US" altLang="ko-KR" dirty="0"/>
              <a:t>. </a:t>
            </a:r>
            <a:r>
              <a:rPr lang="ko-KR" altLang="en-US" dirty="0"/>
              <a:t>여기서 실제로 비 오는 날의 평균값이 더 컸다고 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여기서 </a:t>
            </a:r>
            <a:r>
              <a:rPr lang="en-US" altLang="ko-KR" dirty="0"/>
              <a:t>‘</a:t>
            </a:r>
            <a:r>
              <a:rPr lang="ko-KR" altLang="en-US" dirty="0"/>
              <a:t>비 오는 날의 고객은 </a:t>
            </a:r>
            <a:r>
              <a:rPr lang="ko-KR" altLang="en-US" dirty="0" err="1"/>
              <a:t>모둠정식을</a:t>
            </a:r>
            <a:r>
              <a:rPr lang="ko-KR" altLang="en-US" dirty="0"/>
              <a:t> 먹고 싶어 한다</a:t>
            </a:r>
            <a:r>
              <a:rPr lang="en-US" altLang="ko-KR" dirty="0"/>
              <a:t>‘</a:t>
            </a:r>
            <a:r>
              <a:rPr lang="ko-KR" altLang="en-US" dirty="0"/>
              <a:t>는 결론을 내리는 것은 성급한 행동이다</a:t>
            </a:r>
            <a:r>
              <a:rPr lang="en-US" altLang="ko-KR" dirty="0"/>
              <a:t>. </a:t>
            </a:r>
            <a:r>
              <a:rPr lang="ko-KR" altLang="en-US" dirty="0"/>
              <a:t>평균값의 차이는 </a:t>
            </a:r>
            <a:r>
              <a:rPr lang="en-US" altLang="ko-KR" dirty="0"/>
              <a:t>‘</a:t>
            </a:r>
            <a:r>
              <a:rPr lang="ko-KR" altLang="en-US" dirty="0"/>
              <a:t>단순한 우연</a:t>
            </a:r>
            <a:r>
              <a:rPr lang="en-US" altLang="ko-KR" dirty="0"/>
              <a:t>‘</a:t>
            </a:r>
            <a:r>
              <a:rPr lang="ko-KR" altLang="en-US" dirty="0"/>
              <a:t>의 소산일 수도 있기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빨간 주사위와 흰 주사위 </a:t>
            </a:r>
            <a:r>
              <a:rPr lang="en-US" altLang="ko-KR" dirty="0"/>
              <a:t>2</a:t>
            </a:r>
            <a:r>
              <a:rPr lang="ko-KR" altLang="en-US" dirty="0"/>
              <a:t>개를 동시에 던져서 빨간 주사위의 숫자가 흰 주사위보다 크게 나왔다고 하자</a:t>
            </a:r>
            <a:r>
              <a:rPr lang="en-US" altLang="ko-KR" dirty="0"/>
              <a:t>. </a:t>
            </a:r>
            <a:r>
              <a:rPr lang="ko-KR" altLang="en-US" dirty="0"/>
              <a:t>이 때 </a:t>
            </a:r>
            <a:r>
              <a:rPr lang="en-US" altLang="ko-KR" dirty="0"/>
              <a:t>‘</a:t>
            </a:r>
            <a:r>
              <a:rPr lang="ko-KR" altLang="en-US" dirty="0"/>
              <a:t>빨강이 하양보다 큰 숫자가 잘 나온다</a:t>
            </a:r>
            <a:r>
              <a:rPr lang="en-US" altLang="ko-KR" dirty="0"/>
              <a:t>‘</a:t>
            </a:r>
            <a:r>
              <a:rPr lang="ko-KR" altLang="en-US" dirty="0"/>
              <a:t>라고</a:t>
            </a:r>
            <a:r>
              <a:rPr lang="en-US" altLang="ko-KR" dirty="0"/>
              <a:t> </a:t>
            </a:r>
            <a:r>
              <a:rPr lang="ko-KR" altLang="en-US" dirty="0"/>
              <a:t>결론을 내릴 순 없을 것이다</a:t>
            </a:r>
            <a:r>
              <a:rPr lang="en-US" altLang="ko-KR" dirty="0"/>
              <a:t>. </a:t>
            </a:r>
            <a:r>
              <a:rPr lang="ko-KR" altLang="en-US" dirty="0"/>
              <a:t>빨간 주사위의 숫자가 더 큰 것은 </a:t>
            </a:r>
            <a:r>
              <a:rPr lang="en-US" altLang="ko-KR" dirty="0"/>
              <a:t>‘</a:t>
            </a:r>
            <a:r>
              <a:rPr lang="ko-KR" altLang="en-US" dirty="0"/>
              <a:t>단순한 우연</a:t>
            </a:r>
            <a:r>
              <a:rPr lang="en-US" altLang="ko-KR" dirty="0"/>
              <a:t>‘, ‘</a:t>
            </a:r>
            <a:r>
              <a:rPr lang="ko-KR" altLang="en-US" dirty="0"/>
              <a:t>어쩌다</a:t>
            </a:r>
            <a:r>
              <a:rPr lang="en-US" altLang="ko-KR" dirty="0"/>
              <a:t>‘</a:t>
            </a:r>
            <a:r>
              <a:rPr lang="ko-KR" altLang="en-US" dirty="0"/>
              <a:t>일 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좀 더 과학적인 판단을 하려면 </a:t>
            </a:r>
            <a:r>
              <a:rPr lang="ko-KR" altLang="en-US" dirty="0" err="1"/>
              <a:t>모둠정식에</a:t>
            </a:r>
            <a:r>
              <a:rPr lang="ko-KR" altLang="en-US" dirty="0"/>
              <a:t> 관해 적절한 확률구조를 설정하여 </a:t>
            </a:r>
            <a:r>
              <a:rPr lang="en-US" altLang="ko-KR" dirty="0"/>
              <a:t>‘</a:t>
            </a:r>
            <a:r>
              <a:rPr lang="ko-KR" altLang="en-US" dirty="0"/>
              <a:t>두 평균값의 차이가 우연인지 필연인지</a:t>
            </a:r>
            <a:r>
              <a:rPr lang="en-US" altLang="ko-KR" dirty="0"/>
              <a:t>‘ </a:t>
            </a:r>
            <a:r>
              <a:rPr lang="ko-KR" altLang="en-US" dirty="0"/>
              <a:t>판단해야 한다</a:t>
            </a:r>
            <a:r>
              <a:rPr lang="en-US" altLang="ko-KR" dirty="0"/>
              <a:t>. </a:t>
            </a:r>
            <a:r>
              <a:rPr lang="ko-KR" altLang="en-US" dirty="0"/>
              <a:t>추리통계는 그것을 가능하게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기술통계와 추리통계에 대해서는 순차적으로 자세히 설명할 예정이다</a:t>
            </a:r>
            <a:r>
              <a:rPr lang="en-US" altLang="ko-KR" dirty="0"/>
              <a:t>. </a:t>
            </a:r>
            <a:r>
              <a:rPr lang="ko-KR" altLang="en-US" dirty="0"/>
              <a:t>여기서는 통계학 기법이 크게 기술통계와 추리통계로 나뉜다는 것만 </a:t>
            </a:r>
            <a:r>
              <a:rPr lang="ko-KR" altLang="en-US" dirty="0" err="1"/>
              <a:t>알아두자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기술통계</a:t>
            </a:r>
            <a:r>
              <a:rPr lang="en-US" altLang="ko-KR" dirty="0"/>
              <a:t>: </a:t>
            </a:r>
            <a:r>
              <a:rPr lang="ko-KR" altLang="en-US" dirty="0"/>
              <a:t>데이터로 얻은 숫자들의 나열에서 숨어있는 어떤 </a:t>
            </a:r>
            <a:r>
              <a:rPr lang="en-US" altLang="ko-KR" dirty="0"/>
              <a:t>‘</a:t>
            </a:r>
            <a:r>
              <a:rPr lang="ko-KR" altLang="en-US" dirty="0"/>
              <a:t>특성</a:t>
            </a:r>
            <a:r>
              <a:rPr lang="en-US" altLang="ko-KR" dirty="0"/>
              <a:t>‘</a:t>
            </a:r>
            <a:r>
              <a:rPr lang="ko-KR" altLang="en-US" dirty="0"/>
              <a:t>을 도드라지게 하는 계산 방법</a:t>
            </a:r>
            <a:endParaRPr lang="en-US" altLang="ko-KR" dirty="0"/>
          </a:p>
          <a:p>
            <a:r>
              <a:rPr lang="ko-KR" altLang="en-US" dirty="0"/>
              <a:t>추리통계</a:t>
            </a:r>
            <a:r>
              <a:rPr lang="en-US" altLang="ko-KR" dirty="0"/>
              <a:t>: </a:t>
            </a:r>
            <a:r>
              <a:rPr lang="ko-KR" altLang="en-US" dirty="0"/>
              <a:t>확률 기법을 이용하여 일부 데이터로 전체 정황을 추측하는 계산 방법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CA6C2-AE56-4E5C-8C92-047A7EEDB3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224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기술통계와 추리통계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가지 단계 중에서 </a:t>
            </a:r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‘</a:t>
            </a:r>
            <a:r>
              <a:rPr lang="ko-KR" altLang="en-US" dirty="0"/>
              <a:t>평균값</a:t>
            </a:r>
            <a:r>
              <a:rPr lang="en-US" altLang="ko-KR" dirty="0"/>
              <a:t>‘</a:t>
            </a:r>
            <a:r>
              <a:rPr lang="ko-KR" altLang="en-US" dirty="0"/>
              <a:t>을 계산한 기법을 </a:t>
            </a:r>
            <a:r>
              <a:rPr lang="en-US" altLang="ko-KR" dirty="0"/>
              <a:t>‘</a:t>
            </a:r>
            <a:r>
              <a:rPr lang="ko-KR" altLang="en-US" dirty="0"/>
              <a:t>기술통계</a:t>
            </a:r>
            <a:r>
              <a:rPr lang="en-US" altLang="ko-KR" dirty="0"/>
              <a:t>‘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기술통계는 데이터로 얻은 숫자들 속에 숨어 있는 </a:t>
            </a:r>
            <a:r>
              <a:rPr lang="en-US" altLang="ko-KR" dirty="0"/>
              <a:t>‘</a:t>
            </a:r>
            <a:r>
              <a:rPr lang="ko-KR" altLang="en-US" dirty="0"/>
              <a:t>특성</a:t>
            </a:r>
            <a:r>
              <a:rPr lang="en-US" altLang="ko-KR" dirty="0"/>
              <a:t>’</a:t>
            </a:r>
            <a:r>
              <a:rPr lang="ko-KR" altLang="en-US" dirty="0"/>
              <a:t>을 도드라지게 하는 계산 방법이다</a:t>
            </a:r>
            <a:r>
              <a:rPr lang="en-US" altLang="ko-KR" dirty="0"/>
              <a:t>. </a:t>
            </a:r>
            <a:r>
              <a:rPr lang="ko-KR" altLang="en-US" dirty="0"/>
              <a:t>평균값을 기술통계에서 통계량이라고 불린다</a:t>
            </a:r>
            <a:r>
              <a:rPr lang="en-US" altLang="ko-KR" dirty="0"/>
              <a:t>. </a:t>
            </a:r>
            <a:r>
              <a:rPr lang="ko-KR" altLang="en-US" dirty="0"/>
              <a:t>통계량이란 데이터의 특성을 하나의 숫자로 나타내는 지표를 말한다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통계량에는 평균값 외에도 분산이나 표준편차</a:t>
            </a:r>
            <a:r>
              <a:rPr lang="en-US" altLang="ko-KR" dirty="0"/>
              <a:t> </a:t>
            </a:r>
            <a:r>
              <a:rPr lang="ko-KR" altLang="en-US" dirty="0"/>
              <a:t>등의 지표가 있다</a:t>
            </a:r>
            <a:r>
              <a:rPr lang="en-US" altLang="ko-KR" dirty="0"/>
              <a:t>. </a:t>
            </a:r>
            <a:r>
              <a:rPr lang="ko-KR" altLang="en-US" dirty="0"/>
              <a:t>차례대로 다루어 보도록 하겠다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통계량은 기술통계에서 </a:t>
            </a:r>
            <a:r>
              <a:rPr lang="en-US" altLang="ko-KR" dirty="0"/>
              <a:t>‘</a:t>
            </a:r>
            <a:r>
              <a:rPr lang="ko-KR" altLang="en-US" dirty="0"/>
              <a:t>나열된 숫자들</a:t>
            </a:r>
            <a:r>
              <a:rPr lang="en-US" altLang="ko-KR" dirty="0"/>
              <a:t>‘</a:t>
            </a:r>
            <a:r>
              <a:rPr lang="ko-KR" altLang="en-US" dirty="0"/>
              <a:t>속에 숨어 있는 특성을 부각시키는 역할을 하므로 기술통계만 알아도 현상의 본질을 파악하는 능력이 상당히 향상된다</a:t>
            </a:r>
            <a:r>
              <a:rPr lang="en-US" altLang="ko-KR" dirty="0"/>
              <a:t>. ‘</a:t>
            </a:r>
            <a:r>
              <a:rPr lang="ko-KR" altLang="en-US" dirty="0"/>
              <a:t>주관</a:t>
            </a:r>
            <a:r>
              <a:rPr lang="en-US" altLang="ko-KR" dirty="0"/>
              <a:t>‘</a:t>
            </a:r>
            <a:r>
              <a:rPr lang="ko-KR" altLang="en-US" dirty="0"/>
              <a:t>에서 </a:t>
            </a:r>
            <a:r>
              <a:rPr lang="en-US" altLang="ko-KR" dirty="0"/>
              <a:t>‘</a:t>
            </a:r>
            <a:r>
              <a:rPr lang="ko-KR" altLang="en-US" dirty="0"/>
              <a:t>객관</a:t>
            </a:r>
            <a:r>
              <a:rPr lang="en-US" altLang="ko-KR" dirty="0"/>
              <a:t>‘</a:t>
            </a:r>
            <a:r>
              <a:rPr lang="ko-KR" altLang="en-US" dirty="0"/>
              <a:t>으로 이행할 수 있기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 </a:t>
            </a:r>
            <a:r>
              <a:rPr lang="en-US" altLang="ko-KR" dirty="0"/>
              <a:t>‘</a:t>
            </a:r>
            <a:r>
              <a:rPr lang="ko-KR" altLang="en-US" dirty="0"/>
              <a:t>과학성</a:t>
            </a:r>
            <a:r>
              <a:rPr lang="en-US" altLang="ko-KR" dirty="0"/>
              <a:t>’</a:t>
            </a:r>
            <a:r>
              <a:rPr lang="ko-KR" altLang="en-US" dirty="0"/>
              <a:t>을 추가하고 싶다면 확률 이론의 힘을 </a:t>
            </a:r>
            <a:r>
              <a:rPr lang="ko-KR" altLang="en-US" dirty="0" err="1"/>
              <a:t>빌려야한다</a:t>
            </a:r>
            <a:r>
              <a:rPr lang="en-US" altLang="ko-KR" dirty="0"/>
              <a:t>. </a:t>
            </a:r>
            <a:r>
              <a:rPr lang="ko-KR" altLang="en-US" dirty="0"/>
              <a:t>그것이 추리통계라는 기법이다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단계에서 </a:t>
            </a:r>
            <a:r>
              <a:rPr lang="ko-KR" altLang="en-US" dirty="0" err="1"/>
              <a:t>모둠정식의</a:t>
            </a:r>
            <a:r>
              <a:rPr lang="ko-KR" altLang="en-US" dirty="0"/>
              <a:t> 주문수 중 비 오는 날의 평균값과 그렇지 않은 날의 평균값을 비교했다</a:t>
            </a:r>
            <a:r>
              <a:rPr lang="en-US" altLang="ko-KR" dirty="0"/>
              <a:t>. </a:t>
            </a:r>
            <a:r>
              <a:rPr lang="ko-KR" altLang="en-US" dirty="0"/>
              <a:t>여기서 실제로 비 오는 날의 평균값이 더 컸다고 하자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여기서 </a:t>
            </a:r>
            <a:r>
              <a:rPr lang="en-US" altLang="ko-KR" dirty="0"/>
              <a:t>‘</a:t>
            </a:r>
            <a:r>
              <a:rPr lang="ko-KR" altLang="en-US" dirty="0"/>
              <a:t>비 오는 날의 고객은 </a:t>
            </a:r>
            <a:r>
              <a:rPr lang="ko-KR" altLang="en-US" dirty="0" err="1"/>
              <a:t>모둠정식을</a:t>
            </a:r>
            <a:r>
              <a:rPr lang="ko-KR" altLang="en-US" dirty="0"/>
              <a:t> 먹고 싶어 한다</a:t>
            </a:r>
            <a:r>
              <a:rPr lang="en-US" altLang="ko-KR" dirty="0"/>
              <a:t>‘</a:t>
            </a:r>
            <a:r>
              <a:rPr lang="ko-KR" altLang="en-US" dirty="0"/>
              <a:t>는 결론을 내리는 것은 성급한 행동이다</a:t>
            </a:r>
            <a:r>
              <a:rPr lang="en-US" altLang="ko-KR" dirty="0"/>
              <a:t>. </a:t>
            </a:r>
            <a:r>
              <a:rPr lang="ko-KR" altLang="en-US" dirty="0"/>
              <a:t>평균값의 차이는 </a:t>
            </a:r>
            <a:r>
              <a:rPr lang="en-US" altLang="ko-KR" dirty="0"/>
              <a:t>‘</a:t>
            </a:r>
            <a:r>
              <a:rPr lang="ko-KR" altLang="en-US" dirty="0"/>
              <a:t>단순한 우연</a:t>
            </a:r>
            <a:r>
              <a:rPr lang="en-US" altLang="ko-KR" dirty="0"/>
              <a:t>‘</a:t>
            </a:r>
            <a:r>
              <a:rPr lang="ko-KR" altLang="en-US" dirty="0"/>
              <a:t>의 소산일 수도 있기 때문이다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예를 들어 빨간 주사위와 흰 주사위 </a:t>
            </a:r>
            <a:r>
              <a:rPr lang="en-US" altLang="ko-KR" dirty="0"/>
              <a:t>2</a:t>
            </a:r>
            <a:r>
              <a:rPr lang="ko-KR" altLang="en-US" dirty="0"/>
              <a:t>개를 동시에 던져서 빨간 주사위의 숫자가 흰 주사위보다 크게 나왔다고 하자</a:t>
            </a:r>
            <a:r>
              <a:rPr lang="en-US" altLang="ko-KR" dirty="0"/>
              <a:t>. </a:t>
            </a:r>
            <a:r>
              <a:rPr lang="ko-KR" altLang="en-US" dirty="0"/>
              <a:t>이 때 </a:t>
            </a:r>
            <a:r>
              <a:rPr lang="en-US" altLang="ko-KR" dirty="0"/>
              <a:t>‘</a:t>
            </a:r>
            <a:r>
              <a:rPr lang="ko-KR" altLang="en-US" dirty="0"/>
              <a:t>빨강이 하양보다 큰 숫자가 잘 나온다</a:t>
            </a:r>
            <a:r>
              <a:rPr lang="en-US" altLang="ko-KR" dirty="0"/>
              <a:t>‘</a:t>
            </a:r>
            <a:r>
              <a:rPr lang="ko-KR" altLang="en-US" dirty="0"/>
              <a:t>라고</a:t>
            </a:r>
            <a:r>
              <a:rPr lang="en-US" altLang="ko-KR" dirty="0"/>
              <a:t> </a:t>
            </a:r>
            <a:r>
              <a:rPr lang="ko-KR" altLang="en-US" dirty="0"/>
              <a:t>결론을 내릴 순 없을 것이다</a:t>
            </a:r>
            <a:r>
              <a:rPr lang="en-US" altLang="ko-KR" dirty="0"/>
              <a:t>. </a:t>
            </a:r>
            <a:r>
              <a:rPr lang="ko-KR" altLang="en-US" dirty="0"/>
              <a:t>빨간 주사위의 숫자가 더 큰 것은 </a:t>
            </a:r>
            <a:r>
              <a:rPr lang="en-US" altLang="ko-KR" dirty="0"/>
              <a:t>‘</a:t>
            </a:r>
            <a:r>
              <a:rPr lang="ko-KR" altLang="en-US" dirty="0"/>
              <a:t>단순한 우연</a:t>
            </a:r>
            <a:r>
              <a:rPr lang="en-US" altLang="ko-KR" dirty="0"/>
              <a:t>‘, ‘</a:t>
            </a:r>
            <a:r>
              <a:rPr lang="ko-KR" altLang="en-US" dirty="0"/>
              <a:t>어쩌다</a:t>
            </a:r>
            <a:r>
              <a:rPr lang="en-US" altLang="ko-KR" dirty="0"/>
              <a:t>‘</a:t>
            </a:r>
            <a:r>
              <a:rPr lang="ko-KR" altLang="en-US" dirty="0"/>
              <a:t>일 뿐이다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좀 더 과학적인 판단을 하려면 </a:t>
            </a:r>
            <a:r>
              <a:rPr lang="ko-KR" altLang="en-US" dirty="0" err="1"/>
              <a:t>모둠정식에</a:t>
            </a:r>
            <a:r>
              <a:rPr lang="ko-KR" altLang="en-US" dirty="0"/>
              <a:t> 관해 적절한 확률구조를 설정하여 </a:t>
            </a:r>
            <a:r>
              <a:rPr lang="en-US" altLang="ko-KR" dirty="0"/>
              <a:t>‘</a:t>
            </a:r>
            <a:r>
              <a:rPr lang="ko-KR" altLang="en-US" dirty="0"/>
              <a:t>두 평균값의 차이가 우연인지 필연인지</a:t>
            </a:r>
            <a:r>
              <a:rPr lang="en-US" altLang="ko-KR" dirty="0"/>
              <a:t>‘ </a:t>
            </a:r>
            <a:r>
              <a:rPr lang="ko-KR" altLang="en-US" dirty="0"/>
              <a:t>판단해야 한다</a:t>
            </a:r>
            <a:r>
              <a:rPr lang="en-US" altLang="ko-KR" dirty="0"/>
              <a:t>. </a:t>
            </a:r>
            <a:r>
              <a:rPr lang="ko-KR" altLang="en-US" dirty="0"/>
              <a:t>추리통계는 그것을 가능하게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기술통계와 추리통계에 대해서는 순차적으로 자세히 설명할 예정이다</a:t>
            </a:r>
            <a:r>
              <a:rPr lang="en-US" altLang="ko-KR" dirty="0"/>
              <a:t>. </a:t>
            </a:r>
            <a:r>
              <a:rPr lang="ko-KR" altLang="en-US" dirty="0"/>
              <a:t>여기서는 통계학 기법이 크게 기술통계와 추리통계로 나뉜다는 것만 </a:t>
            </a:r>
            <a:r>
              <a:rPr lang="ko-KR" altLang="en-US" dirty="0" err="1"/>
              <a:t>알아두자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기술통계</a:t>
            </a:r>
            <a:r>
              <a:rPr lang="en-US" altLang="ko-KR" dirty="0"/>
              <a:t>: </a:t>
            </a:r>
            <a:r>
              <a:rPr lang="ko-KR" altLang="en-US" dirty="0"/>
              <a:t>데이터로 얻은 숫자들의 나열에서 숨어있는 어떤 </a:t>
            </a:r>
            <a:r>
              <a:rPr lang="en-US" altLang="ko-KR" dirty="0"/>
              <a:t>‘</a:t>
            </a:r>
            <a:r>
              <a:rPr lang="ko-KR" altLang="en-US" dirty="0"/>
              <a:t>특성</a:t>
            </a:r>
            <a:r>
              <a:rPr lang="en-US" altLang="ko-KR" dirty="0"/>
              <a:t>‘</a:t>
            </a:r>
            <a:r>
              <a:rPr lang="ko-KR" altLang="en-US" dirty="0"/>
              <a:t>을 도드라지게 하는 계산 방법</a:t>
            </a:r>
            <a:endParaRPr lang="en-US" altLang="ko-KR" dirty="0"/>
          </a:p>
          <a:p>
            <a:r>
              <a:rPr lang="ko-KR" altLang="en-US" dirty="0"/>
              <a:t>추리통계</a:t>
            </a:r>
            <a:r>
              <a:rPr lang="en-US" altLang="ko-KR" dirty="0"/>
              <a:t>: </a:t>
            </a:r>
            <a:r>
              <a:rPr lang="ko-KR" altLang="en-US" dirty="0"/>
              <a:t>확률 기법을 이용하여 일부 데이터로 전체 정황을 추측하는 계산 방법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CA6C2-AE56-4E5C-8C92-047A7EEDB3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872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최근 </a:t>
            </a:r>
            <a:r>
              <a:rPr lang="en-US" altLang="ko-KR" dirty="0"/>
              <a:t>‘</a:t>
            </a:r>
            <a:r>
              <a:rPr lang="ko-KR" altLang="en-US" dirty="0"/>
              <a:t>컴퓨팅 사고</a:t>
            </a:r>
            <a:r>
              <a:rPr lang="en-US" altLang="ko-KR" dirty="0"/>
              <a:t>＇</a:t>
            </a:r>
            <a:r>
              <a:rPr lang="ko-KR" altLang="en-US" dirty="0"/>
              <a:t>를 갖는 것을 중요하게 생각한다</a:t>
            </a:r>
            <a:r>
              <a:rPr lang="en-US" altLang="ko-KR" dirty="0"/>
              <a:t>.  </a:t>
            </a:r>
            <a:r>
              <a:rPr lang="ko-KR" altLang="en-US" dirty="0"/>
              <a:t>컴퓨팅 </a:t>
            </a:r>
            <a:r>
              <a:rPr lang="ko-KR" altLang="en-US" dirty="0" err="1"/>
              <a:t>사고란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사람이 컴퓨터가 문제를 분석하고 해결하는 방식처럼 생각하는 것</a:t>
            </a:r>
            <a:r>
              <a:rPr lang="en-US" altLang="ko-KR" dirty="0"/>
              <a:t>＇</a:t>
            </a:r>
            <a:r>
              <a:rPr lang="ko-KR" altLang="en-US" dirty="0"/>
              <a:t>을 의미합니다</a:t>
            </a:r>
            <a:r>
              <a:rPr lang="en-US" altLang="ko-KR" dirty="0"/>
              <a:t>. </a:t>
            </a:r>
            <a:r>
              <a:rPr lang="ko-KR" altLang="en-US" dirty="0"/>
              <a:t>다시 말하면 현대 사회는 빠르게 발전하고 변하고 있어서 우리가 직면하는 문제들도 점점 복잡해지고 있기 때문에 이런 복잡한 문제들을 단순화하여 효율적이고 논리적으로 문제를 해결하기 </a:t>
            </a:r>
            <a:r>
              <a:rPr lang="ko-KR" altLang="en-US" dirty="0" err="1"/>
              <a:t>위함입니다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컴퓨터가 발달함에 따라 우리는 프로그래밍을 통해 컴퓨팅 사고를 배울 수 있다</a:t>
            </a:r>
            <a:r>
              <a:rPr lang="en-US" altLang="ko-KR" dirty="0"/>
              <a:t>. </a:t>
            </a:r>
            <a:r>
              <a:rPr lang="ko-KR" altLang="en-US" dirty="0"/>
              <a:t>프로그래밍이란 </a:t>
            </a:r>
            <a:r>
              <a:rPr lang="en-US" altLang="ko-KR" dirty="0"/>
              <a:t>＇</a:t>
            </a:r>
            <a:r>
              <a:rPr lang="ko-KR" altLang="en-US" dirty="0"/>
              <a:t>우리가 해결해야 할 문제를 컴퓨터가 처리할 수 있도록 문제 해결 절차를 체계적으로 서술하는 과정인데</a:t>
            </a:r>
            <a:r>
              <a:rPr lang="en-US" altLang="ko-KR" dirty="0"/>
              <a:t>, </a:t>
            </a:r>
            <a:r>
              <a:rPr lang="ko-KR" altLang="en-US" dirty="0"/>
              <a:t>쉽게 말하면 어떤 문제를 컴퓨터로 처리하기 원하여 컴퓨터가 처리할 수 있도록 입력을 해 주는 과정이라고 할 수 있습니다</a:t>
            </a:r>
            <a:r>
              <a:rPr lang="en-US" altLang="ko-KR" dirty="0"/>
              <a:t>. </a:t>
            </a:r>
            <a:r>
              <a:rPr lang="ko-KR" altLang="en-US" dirty="0"/>
              <a:t>컴퓨터에 입력하기 위해서 우리가 컴퓨팅 사고를 </a:t>
            </a:r>
            <a:r>
              <a:rPr lang="ko-KR" altLang="en-US" dirty="0" err="1"/>
              <a:t>해주어야겠죠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연습을 반복하다 보면 어떤 문제를 풀기 위해서 나만의 사고방식을 담은 해결방식을 도출해 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2CA6C2-AE56-4E5C-8C92-047A7EEDB3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80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46BA09-9850-B331-2744-C4963D88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7D9D37-8052-2F54-61D3-CDE8F423E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FC181AB-9A6E-B809-2F08-D6A8CF666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730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BA212-9084-400D-B9D4-A2F89437B8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065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9C2586C-0A9D-137C-A0B4-4C56DF944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5EAD58-2570-5AE9-C85E-FB7CFF37B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539E8309-2725-698A-5768-FDB023982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730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BA212-9084-400D-B9D4-A2F89437B8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47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0FBEF-616C-DE80-B2B4-5F2D8257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66240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10590-698D-2F84-96E7-EB0E5A6A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E87F2E-F8DF-68D6-0F77-A092906E4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65B6B5-D8CB-2D4F-8B75-AF6561C2B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C5A74D4A-FFBE-7611-7765-0C487A37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730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BA212-9084-400D-B9D4-A2F89437B8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1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0BC021-753A-C33C-4064-28641074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  <a:prstGeom prst="rect">
            <a:avLst/>
          </a:prstGeom>
          <a:solidFill>
            <a:srgbClr val="011F5E"/>
          </a:solidFill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E8C1C1-E351-608B-3F4B-BF0C3C03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2742F-B821-AD22-4B92-D7FC63DCE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4730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BA212-9084-400D-B9D4-A2F89437B84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20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jieunstat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r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0.jpeg"/><Relationship Id="rId7" Type="http://schemas.openxmlformats.org/officeDocument/2006/relationships/image" Target="../media/image52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0.png"/><Relationship Id="rId9" Type="http://schemas.openxmlformats.org/officeDocument/2006/relationships/image" Target="../media/image5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6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1F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he Evolution of Statistical Methods in Speech, Language, and Hearing  Sciences | Journal of Speech, Language, and Hearing Research">
            <a:extLst>
              <a:ext uri="{FF2B5EF4-FFF2-40B4-BE49-F238E27FC236}">
                <a16:creationId xmlns:a16="http://schemas.microsoft.com/office/drawing/2014/main" id="{02B0709C-1F4A-C890-F9EA-6628C306D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48663C7-1B56-34B1-7479-06A0C41001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FF1EC5F1-1F7C-086C-2B68-E70C8869BA3A}"/>
              </a:ext>
            </a:extLst>
          </p:cNvPr>
          <p:cNvSpPr/>
          <p:nvPr/>
        </p:nvSpPr>
        <p:spPr>
          <a:xfrm>
            <a:off x="2618" y="0"/>
            <a:ext cx="5546834" cy="6858000"/>
          </a:xfrm>
          <a:prstGeom prst="parallelogram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B437FB-7676-6DBB-FD47-689FF713D80F}"/>
              </a:ext>
            </a:extLst>
          </p:cNvPr>
          <p:cNvSpPr txBox="1"/>
          <p:nvPr/>
        </p:nvSpPr>
        <p:spPr>
          <a:xfrm>
            <a:off x="1030047" y="2408419"/>
            <a:ext cx="34788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bg1">
                    <a:lumMod val="95000"/>
                  </a:schemeClr>
                </a:solidFill>
                <a:latin typeface="+mj-lt"/>
              </a:rPr>
              <a:t>통계학 특강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84E4431-358C-4A41-E0D2-940CFC4C127D}"/>
              </a:ext>
            </a:extLst>
          </p:cNvPr>
          <p:cNvCxnSpPr>
            <a:cxnSpLocks/>
          </p:cNvCxnSpPr>
          <p:nvPr/>
        </p:nvCxnSpPr>
        <p:spPr>
          <a:xfrm>
            <a:off x="986486" y="3287944"/>
            <a:ext cx="3521936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FEB8C9C-B77E-A625-8F98-D771859F4ABA}"/>
              </a:ext>
            </a:extLst>
          </p:cNvPr>
          <p:cNvSpPr txBox="1"/>
          <p:nvPr/>
        </p:nvSpPr>
        <p:spPr>
          <a:xfrm>
            <a:off x="888520" y="3287944"/>
            <a:ext cx="3746538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신지은 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+mj-lt"/>
              </a:rPr>
              <a:t>서울시립대학교 통계학과</a:t>
            </a:r>
            <a:r>
              <a:rPr lang="en-US" altLang="ko-KR" b="1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+mj-lt"/>
              </a:rPr>
              <a:t>Email: </a:t>
            </a:r>
            <a:r>
              <a:rPr lang="en-US" altLang="ko-KR" dirty="0">
                <a:solidFill>
                  <a:schemeClr val="bg1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jieunstat@gmail.com</a:t>
            </a:r>
            <a:endParaRPr lang="en-US" altLang="ko-KR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CED61-35C8-C4BD-D3F5-1E09CB12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</a:t>
            </a:r>
            <a:r>
              <a:rPr lang="en-US" altLang="ko-KR" dirty="0"/>
              <a:t>, </a:t>
            </a:r>
            <a:r>
              <a:rPr lang="ko-KR" altLang="en-US" dirty="0"/>
              <a:t>통계학이란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86D2D-0AFA-66E1-8290-41A7707A3D6D}"/>
              </a:ext>
            </a:extLst>
          </p:cNvPr>
          <p:cNvSpPr txBox="1"/>
          <p:nvPr/>
        </p:nvSpPr>
        <p:spPr>
          <a:xfrm>
            <a:off x="309010" y="1657350"/>
            <a:ext cx="1132419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>
                <a:latin typeface="+mj-lt"/>
              </a:rPr>
              <a:t>통계의 분류</a:t>
            </a:r>
            <a:endParaRPr lang="en-US" altLang="ko-KR" b="1" u="sng" dirty="0">
              <a:latin typeface="+mj-lt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2EACA93-BE2A-0B0E-D99D-FDC907678DBE}"/>
              </a:ext>
            </a:extLst>
          </p:cNvPr>
          <p:cNvSpPr/>
          <p:nvPr/>
        </p:nvSpPr>
        <p:spPr>
          <a:xfrm>
            <a:off x="1560786" y="2593334"/>
            <a:ext cx="2364828" cy="2926926"/>
          </a:xfrm>
          <a:prstGeom prst="ellipse">
            <a:avLst/>
          </a:prstGeom>
          <a:noFill/>
          <a:ln w="28575">
            <a:solidFill>
              <a:srgbClr val="011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03949D-4FF2-E840-9BD5-3E6BCC0F1816}"/>
              </a:ext>
            </a:extLst>
          </p:cNvPr>
          <p:cNvSpPr/>
          <p:nvPr/>
        </p:nvSpPr>
        <p:spPr>
          <a:xfrm>
            <a:off x="2124618" y="3104931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924B5-0F6E-762F-176F-CB193214E60F}"/>
              </a:ext>
            </a:extLst>
          </p:cNvPr>
          <p:cNvSpPr txBox="1"/>
          <p:nvPr/>
        </p:nvSpPr>
        <p:spPr>
          <a:xfrm>
            <a:off x="2304618" y="2487120"/>
            <a:ext cx="8771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모집단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AF1B1F-DE53-A44B-EFE2-4C207B350035}"/>
              </a:ext>
            </a:extLst>
          </p:cNvPr>
          <p:cNvSpPr/>
          <p:nvPr/>
        </p:nvSpPr>
        <p:spPr>
          <a:xfrm>
            <a:off x="2550735" y="2901852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40403A-9B34-F5F1-AD33-D06EF67970F3}"/>
              </a:ext>
            </a:extLst>
          </p:cNvPr>
          <p:cNvSpPr/>
          <p:nvPr/>
        </p:nvSpPr>
        <p:spPr>
          <a:xfrm>
            <a:off x="3058174" y="2974047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7651D78-0880-1E1E-E847-5BF0C1EE0179}"/>
              </a:ext>
            </a:extLst>
          </p:cNvPr>
          <p:cNvSpPr/>
          <p:nvPr/>
        </p:nvSpPr>
        <p:spPr>
          <a:xfrm>
            <a:off x="2460735" y="3383544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867DBC-383E-BCF9-FF50-94CB25574A0F}"/>
              </a:ext>
            </a:extLst>
          </p:cNvPr>
          <p:cNvSpPr/>
          <p:nvPr/>
        </p:nvSpPr>
        <p:spPr>
          <a:xfrm>
            <a:off x="2794759" y="3262038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F1422AF-B0AB-8D77-78EE-056262AE7236}"/>
              </a:ext>
            </a:extLst>
          </p:cNvPr>
          <p:cNvSpPr/>
          <p:nvPr/>
        </p:nvSpPr>
        <p:spPr>
          <a:xfrm>
            <a:off x="3257896" y="3578569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ED1FA49-51D2-891A-4529-DD1A946B737B}"/>
              </a:ext>
            </a:extLst>
          </p:cNvPr>
          <p:cNvSpPr/>
          <p:nvPr/>
        </p:nvSpPr>
        <p:spPr>
          <a:xfrm>
            <a:off x="2906430" y="3739293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66223AD-F92F-5768-0AA1-7F5641AB8AB2}"/>
              </a:ext>
            </a:extLst>
          </p:cNvPr>
          <p:cNvSpPr/>
          <p:nvPr/>
        </p:nvSpPr>
        <p:spPr>
          <a:xfrm>
            <a:off x="2167685" y="3871585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F8D2BD8-8221-5F51-7EFD-20135B5340F2}"/>
              </a:ext>
            </a:extLst>
          </p:cNvPr>
          <p:cNvSpPr/>
          <p:nvPr/>
        </p:nvSpPr>
        <p:spPr>
          <a:xfrm>
            <a:off x="1873128" y="3510163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250F758-5FCC-FAB0-FB57-C1E8409CE944}"/>
              </a:ext>
            </a:extLst>
          </p:cNvPr>
          <p:cNvSpPr/>
          <p:nvPr/>
        </p:nvSpPr>
        <p:spPr>
          <a:xfrm>
            <a:off x="1814104" y="4006849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3B78836-D753-DCD9-038B-7C2B33BF3A1E}"/>
              </a:ext>
            </a:extLst>
          </p:cNvPr>
          <p:cNvSpPr/>
          <p:nvPr/>
        </p:nvSpPr>
        <p:spPr>
          <a:xfrm>
            <a:off x="2053128" y="4413535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33B8497-9C8E-4539-B5D8-E0679366F6EB}"/>
              </a:ext>
            </a:extLst>
          </p:cNvPr>
          <p:cNvSpPr/>
          <p:nvPr/>
        </p:nvSpPr>
        <p:spPr>
          <a:xfrm>
            <a:off x="2447578" y="4123727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3E036EF-1917-F6BD-9EE2-0DBC4FAA3C8F}"/>
              </a:ext>
            </a:extLst>
          </p:cNvPr>
          <p:cNvSpPr/>
          <p:nvPr/>
        </p:nvSpPr>
        <p:spPr>
          <a:xfrm>
            <a:off x="2779859" y="4099190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3AFA6B9-122A-2978-18AA-9A011401C5DA}"/>
              </a:ext>
            </a:extLst>
          </p:cNvPr>
          <p:cNvSpPr/>
          <p:nvPr/>
        </p:nvSpPr>
        <p:spPr>
          <a:xfrm>
            <a:off x="3180684" y="3931557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FFB5955-CDFB-1CB0-D631-A0E149C48656}"/>
              </a:ext>
            </a:extLst>
          </p:cNvPr>
          <p:cNvSpPr/>
          <p:nvPr/>
        </p:nvSpPr>
        <p:spPr>
          <a:xfrm>
            <a:off x="3524002" y="4051585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8F56C84-9E02-15ED-6604-28E8576F5CC3}"/>
              </a:ext>
            </a:extLst>
          </p:cNvPr>
          <p:cNvSpPr/>
          <p:nvPr/>
        </p:nvSpPr>
        <p:spPr>
          <a:xfrm>
            <a:off x="3561686" y="4503535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73BD54F-49D0-663C-A542-EEF0A54DFC52}"/>
              </a:ext>
            </a:extLst>
          </p:cNvPr>
          <p:cNvSpPr/>
          <p:nvPr/>
        </p:nvSpPr>
        <p:spPr>
          <a:xfrm>
            <a:off x="3090684" y="4323305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7E1C0B8-4737-EEB4-776F-1BD3F7D49259}"/>
              </a:ext>
            </a:extLst>
          </p:cNvPr>
          <p:cNvSpPr/>
          <p:nvPr/>
        </p:nvSpPr>
        <p:spPr>
          <a:xfrm>
            <a:off x="2433564" y="4555239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84DBDF2-4C34-3648-96AE-36ED90A48A6E}"/>
              </a:ext>
            </a:extLst>
          </p:cNvPr>
          <p:cNvSpPr/>
          <p:nvPr/>
        </p:nvSpPr>
        <p:spPr>
          <a:xfrm>
            <a:off x="1963128" y="4819922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6D8640B-5A52-FB50-26D9-B279CB336EA3}"/>
              </a:ext>
            </a:extLst>
          </p:cNvPr>
          <p:cNvSpPr/>
          <p:nvPr/>
        </p:nvSpPr>
        <p:spPr>
          <a:xfrm>
            <a:off x="2854371" y="4685104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14AC6F8-D745-F5A4-9D29-6BDE352B11B6}"/>
              </a:ext>
            </a:extLst>
          </p:cNvPr>
          <p:cNvSpPr/>
          <p:nvPr/>
        </p:nvSpPr>
        <p:spPr>
          <a:xfrm>
            <a:off x="2370735" y="4990407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7056A79-3F2D-C58D-B8AA-F6A908041250}"/>
              </a:ext>
            </a:extLst>
          </p:cNvPr>
          <p:cNvSpPr/>
          <p:nvPr/>
        </p:nvSpPr>
        <p:spPr>
          <a:xfrm>
            <a:off x="3187426" y="4843529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B63527B-1D56-F601-3254-D493FE4994AE}"/>
              </a:ext>
            </a:extLst>
          </p:cNvPr>
          <p:cNvSpPr/>
          <p:nvPr/>
        </p:nvSpPr>
        <p:spPr>
          <a:xfrm>
            <a:off x="2779859" y="5141153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443720A-9211-0544-25D9-C2491A0B6C5D}"/>
              </a:ext>
            </a:extLst>
          </p:cNvPr>
          <p:cNvCxnSpPr>
            <a:cxnSpLocks/>
          </p:cNvCxnSpPr>
          <p:nvPr/>
        </p:nvCxnSpPr>
        <p:spPr>
          <a:xfrm flipV="1">
            <a:off x="3226839" y="2815256"/>
            <a:ext cx="764891" cy="209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E666BC2-223C-CE9E-BFE4-7597632BB82F}"/>
              </a:ext>
            </a:extLst>
          </p:cNvPr>
          <p:cNvSpPr txBox="1"/>
          <p:nvPr/>
        </p:nvSpPr>
        <p:spPr>
          <a:xfrm>
            <a:off x="4035522" y="2604715"/>
            <a:ext cx="6463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개체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CE565FA-E5BF-17FB-830D-06DA23BFBAB5}"/>
              </a:ext>
            </a:extLst>
          </p:cNvPr>
          <p:cNvSpPr/>
          <p:nvPr/>
        </p:nvSpPr>
        <p:spPr>
          <a:xfrm>
            <a:off x="2701265" y="3478815"/>
            <a:ext cx="1076424" cy="107642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C868A8D-25E2-ED5F-4EA2-BE7E57D85AE1}"/>
              </a:ext>
            </a:extLst>
          </p:cNvPr>
          <p:cNvSpPr/>
          <p:nvPr/>
        </p:nvSpPr>
        <p:spPr>
          <a:xfrm>
            <a:off x="3472028" y="3289185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4140DF1-94E3-FEEE-EE58-BD610D963DE5}"/>
              </a:ext>
            </a:extLst>
          </p:cNvPr>
          <p:cNvSpPr/>
          <p:nvPr/>
        </p:nvSpPr>
        <p:spPr>
          <a:xfrm>
            <a:off x="7094081" y="3578569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17C8E894-2926-A683-ECE4-11F24F5521A6}"/>
              </a:ext>
            </a:extLst>
          </p:cNvPr>
          <p:cNvSpPr/>
          <p:nvPr/>
        </p:nvSpPr>
        <p:spPr>
          <a:xfrm>
            <a:off x="6742615" y="3739293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BD73006-7F11-3380-DBE7-A1512657123F}"/>
              </a:ext>
            </a:extLst>
          </p:cNvPr>
          <p:cNvSpPr/>
          <p:nvPr/>
        </p:nvSpPr>
        <p:spPr>
          <a:xfrm>
            <a:off x="6616044" y="4099190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FADA3A1-A4A6-67F6-7C4E-4C8A6029F5A0}"/>
              </a:ext>
            </a:extLst>
          </p:cNvPr>
          <p:cNvSpPr/>
          <p:nvPr/>
        </p:nvSpPr>
        <p:spPr>
          <a:xfrm>
            <a:off x="7016869" y="3931557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BDD9CA1-A0B3-0B56-F566-D63B1850EC0C}"/>
              </a:ext>
            </a:extLst>
          </p:cNvPr>
          <p:cNvSpPr/>
          <p:nvPr/>
        </p:nvSpPr>
        <p:spPr>
          <a:xfrm>
            <a:off x="7360187" y="4051585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4D4EFB9-41F4-8B4E-793D-3896EA8EE0A5}"/>
              </a:ext>
            </a:extLst>
          </p:cNvPr>
          <p:cNvSpPr/>
          <p:nvPr/>
        </p:nvSpPr>
        <p:spPr>
          <a:xfrm>
            <a:off x="6926869" y="4323305"/>
            <a:ext cx="180000" cy="180000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D8C8B14-A0C2-777F-9599-95D8AE9B32BF}"/>
              </a:ext>
            </a:extLst>
          </p:cNvPr>
          <p:cNvSpPr/>
          <p:nvPr/>
        </p:nvSpPr>
        <p:spPr>
          <a:xfrm>
            <a:off x="6537450" y="3478815"/>
            <a:ext cx="1076424" cy="107642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32F248-213B-EFB8-E79B-FBF89BBDF24C}"/>
              </a:ext>
            </a:extLst>
          </p:cNvPr>
          <p:cNvSpPr txBox="1"/>
          <p:nvPr/>
        </p:nvSpPr>
        <p:spPr>
          <a:xfrm>
            <a:off x="6752496" y="3070249"/>
            <a:ext cx="6463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/>
              <a:t>표본</a:t>
            </a:r>
            <a:endParaRPr lang="ko-KR" altLang="en-US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851FD53-32FA-AB15-90DD-8E6597FB9596}"/>
              </a:ext>
            </a:extLst>
          </p:cNvPr>
          <p:cNvCxnSpPr>
            <a:stCxn id="34" idx="6"/>
            <a:endCxn id="42" idx="2"/>
          </p:cNvCxnSpPr>
          <p:nvPr/>
        </p:nvCxnSpPr>
        <p:spPr>
          <a:xfrm>
            <a:off x="3777689" y="4017027"/>
            <a:ext cx="275976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853EFA0-61D3-2A57-BCCC-06717AA65D98}"/>
              </a:ext>
            </a:extLst>
          </p:cNvPr>
          <p:cNvSpPr txBox="1"/>
          <p:nvPr/>
        </p:nvSpPr>
        <p:spPr>
          <a:xfrm>
            <a:off x="4834403" y="3629364"/>
            <a:ext cx="6463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</a:rPr>
              <a:t>추출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521D468D-4699-BC6E-7549-5F380532A3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743199" y="4577700"/>
            <a:ext cx="4332462" cy="1446560"/>
          </a:xfrm>
          <a:prstGeom prst="bentConnector3">
            <a:avLst>
              <a:gd name="adj1" fmla="val -252"/>
            </a:avLst>
          </a:prstGeom>
          <a:ln w="1905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C33B94B-2B2C-3AC3-84A4-8E707C92539F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2743200" y="5520260"/>
            <a:ext cx="0" cy="50400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F8039FC-C538-CFAF-777B-F673E42BCE5E}"/>
              </a:ext>
            </a:extLst>
          </p:cNvPr>
          <p:cNvSpPr/>
          <p:nvPr/>
        </p:nvSpPr>
        <p:spPr>
          <a:xfrm>
            <a:off x="8232612" y="1670595"/>
            <a:ext cx="3488289" cy="240397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수집한 데이터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표본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의 특성 분석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ex.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평균값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(mean), </a:t>
            </a:r>
            <a:r>
              <a:rPr lang="ko-KR" altLang="en-US" sz="1400" b="1" dirty="0" err="1">
                <a:solidFill>
                  <a:schemeClr val="tx1"/>
                </a:solidFill>
                <a:latin typeface="+mn-ea"/>
              </a:rPr>
              <a:t>중위수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(median), </a:t>
            </a:r>
            <a:r>
              <a:rPr lang="ko-KR" altLang="en-US" sz="1400" b="1" dirty="0" err="1">
                <a:solidFill>
                  <a:schemeClr val="tx1"/>
                </a:solidFill>
                <a:latin typeface="+mn-ea"/>
              </a:rPr>
              <a:t>최빈값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(mode),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최댓값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(maximum), </a:t>
            </a:r>
          </a:p>
          <a:p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최솟값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(minimum),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범위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(range), </a:t>
            </a:r>
          </a:p>
          <a:p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분산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(variance),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표준편차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(standard deviation)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A9CCCA-BF5C-7730-3EC9-971E6CCD83CC}"/>
              </a:ext>
            </a:extLst>
          </p:cNvPr>
          <p:cNvSpPr txBox="1"/>
          <p:nvPr/>
        </p:nvSpPr>
        <p:spPr>
          <a:xfrm>
            <a:off x="9072573" y="1476594"/>
            <a:ext cx="1808366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기술통계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159C8138-993E-A5FA-BBD9-5843E4D835CA}"/>
              </a:ext>
            </a:extLst>
          </p:cNvPr>
          <p:cNvSpPr/>
          <p:nvPr/>
        </p:nvSpPr>
        <p:spPr>
          <a:xfrm>
            <a:off x="8232612" y="4596451"/>
            <a:ext cx="3488289" cy="2065608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11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표본의 특성을 파악하여 전체 데이터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모집단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의 특성으로 일반화할 수 있는지 여부를 판단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모집단의 특성을 추정하는 것이 목적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endParaRPr lang="en-US" altLang="ko-KR" sz="1400" b="1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ex. 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선거 출구조사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DF6AEC-7906-30C8-534F-0B28CF5E166B}"/>
              </a:ext>
            </a:extLst>
          </p:cNvPr>
          <p:cNvSpPr txBox="1"/>
          <p:nvPr/>
        </p:nvSpPr>
        <p:spPr>
          <a:xfrm>
            <a:off x="9072573" y="4402450"/>
            <a:ext cx="1808366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11F5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추론통계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A19438-11F8-1FE2-81DC-589C49B8187F}"/>
              </a:ext>
            </a:extLst>
          </p:cNvPr>
          <p:cNvSpPr txBox="1"/>
          <p:nvPr/>
        </p:nvSpPr>
        <p:spPr>
          <a:xfrm>
            <a:off x="4515088" y="6046722"/>
            <a:ext cx="64633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0000FF"/>
                </a:solidFill>
              </a:rPr>
              <a:t>추정</a:t>
            </a: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141BF75-E077-F1B4-9236-4256E593EA34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8C5E0F7-0F55-3172-A449-363553A0AD4F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178100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0" lvl="0" indent="0">
              <a:buNone/>
            </a:pPr>
            <a:r>
              <a:rPr lang="ko-KR" altLang="en-US" dirty="0"/>
              <a:t>통계와 프로그래밍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6A1E6-BC2C-463C-E17D-229B041D71BC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A8489-86D7-87EC-E63D-826789AE4DEE}"/>
              </a:ext>
            </a:extLst>
          </p:cNvPr>
          <p:cNvSpPr txBox="1"/>
          <p:nvPr/>
        </p:nvSpPr>
        <p:spPr>
          <a:xfrm>
            <a:off x="309010" y="1657350"/>
            <a:ext cx="11324190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>
                <a:latin typeface="+mj-lt"/>
              </a:rPr>
              <a:t>프로그래밍 </a:t>
            </a:r>
            <a:r>
              <a:rPr lang="en-US" altLang="ko-KR" b="1" u="sng" dirty="0">
                <a:latin typeface="+mj-lt"/>
              </a:rPr>
              <a:t>(programming)</a:t>
            </a:r>
          </a:p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우리가 해결해야 할 문제를 컴퓨터가 처리할 수 있도록 문제해결 절차를 체계적으로 서술하는 과정</a:t>
            </a:r>
            <a:endParaRPr lang="en-US" altLang="ko-KR" b="1" i="0" dirty="0">
              <a:solidFill>
                <a:srgbClr val="C00000"/>
              </a:solidFill>
              <a:effectLst/>
              <a:latin typeface="Apple SD Gothic Neo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C00000"/>
              </a:solidFill>
              <a:latin typeface="Apple SD Gothic Ne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>
                <a:latin typeface="Apple SD Gothic Neo"/>
              </a:rPr>
              <a:t>프로그래밍 언어 </a:t>
            </a:r>
            <a:r>
              <a:rPr lang="en-US" altLang="ko-KR" b="1" i="0" dirty="0">
                <a:effectLst/>
                <a:latin typeface="+mn-ea"/>
              </a:rPr>
              <a:t>(programming language)</a:t>
            </a:r>
            <a:endParaRPr lang="en-US" altLang="ko-KR" b="1" u="sng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Apple SD Gothic Neo"/>
              </a:rPr>
              <a:t>컴퓨터가 어떤 작업을 수행하기 위한 프로그램을 작성하는데 사용하는 언어</a:t>
            </a:r>
            <a:endParaRPr lang="ko-KR" altLang="en-US" b="1" dirty="0">
              <a:latin typeface="+mj-lt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7FF9CD7-1097-1162-7C3B-D43373B9BCC8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4E064EF-EA7D-6086-4FDD-EF865B33B567}"/>
              </a:ext>
            </a:extLst>
          </p:cNvPr>
          <p:cNvSpPr/>
          <p:nvPr/>
        </p:nvSpPr>
        <p:spPr>
          <a:xfrm>
            <a:off x="6651563" y="4664829"/>
            <a:ext cx="3260849" cy="9144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11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+mn-ea"/>
              </a:rPr>
              <a:t>복잡한 문제를 빠르게 해결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!</a:t>
            </a: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E9709E7-FA9C-F45C-59B3-A7966EB9C400}"/>
              </a:ext>
            </a:extLst>
          </p:cNvPr>
          <p:cNvSpPr/>
          <p:nvPr/>
        </p:nvSpPr>
        <p:spPr>
          <a:xfrm>
            <a:off x="5895975" y="4580892"/>
            <a:ext cx="819508" cy="1082275"/>
          </a:xfrm>
          <a:prstGeom prst="rightArrow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What is Computational Thinking?">
            <a:extLst>
              <a:ext uri="{FF2B5EF4-FFF2-40B4-BE49-F238E27FC236}">
                <a16:creationId xmlns:a16="http://schemas.microsoft.com/office/drawing/2014/main" id="{4C91D805-12AA-5A14-7086-F3508DAB4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697" y="4635177"/>
            <a:ext cx="2295525" cy="18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2474D33-22EC-D51C-5810-C3585BD64320}"/>
              </a:ext>
            </a:extLst>
          </p:cNvPr>
          <p:cNvSpPr/>
          <p:nvPr/>
        </p:nvSpPr>
        <p:spPr>
          <a:xfrm>
            <a:off x="3022048" y="4320815"/>
            <a:ext cx="2873927" cy="160243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  <a:latin typeface="+mn-ea"/>
              </a:rPr>
              <a:t>사람이 컴퓨터가 문제를 분석하고 해결하는 방식처럼 생각하는 것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0" lvl="0" indent="0">
              <a:buNone/>
            </a:pPr>
            <a:r>
              <a:rPr lang="ko-KR" altLang="en-US" dirty="0"/>
              <a:t>통계와 프로그래밍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6A1E6-BC2C-463C-E17D-229B041D71BC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4A8489-86D7-87EC-E63D-826789AE4DEE}"/>
              </a:ext>
            </a:extLst>
          </p:cNvPr>
          <p:cNvSpPr txBox="1"/>
          <p:nvPr/>
        </p:nvSpPr>
        <p:spPr>
          <a:xfrm>
            <a:off x="309010" y="1657350"/>
            <a:ext cx="11324190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>
                <a:latin typeface="+mj-lt"/>
              </a:rPr>
              <a:t>프로그래밍 </a:t>
            </a:r>
            <a:r>
              <a:rPr lang="en-US" altLang="ko-KR" b="1" u="sng" dirty="0">
                <a:latin typeface="+mj-lt"/>
              </a:rPr>
              <a:t>(programming)</a:t>
            </a:r>
          </a:p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우리가 해결해야 할 문제를 컴퓨터가 처리할 수 있도록 문제해결 절차를 체계적으로 서술하는 과정</a:t>
            </a:r>
            <a:endParaRPr lang="en-US" altLang="ko-KR" b="1" i="0" dirty="0">
              <a:solidFill>
                <a:srgbClr val="C00000"/>
              </a:solidFill>
              <a:effectLst/>
              <a:latin typeface="Apple SD Gothic Neo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C00000"/>
              </a:solidFill>
              <a:latin typeface="Apple SD Gothic Ne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>
                <a:latin typeface="Apple SD Gothic Neo"/>
              </a:rPr>
              <a:t>프로그래밍 언어 </a:t>
            </a:r>
            <a:r>
              <a:rPr lang="en-US" altLang="ko-KR" b="1" i="0" dirty="0">
                <a:effectLst/>
                <a:latin typeface="+mn-ea"/>
              </a:rPr>
              <a:t>(programming language)</a:t>
            </a:r>
            <a:endParaRPr lang="en-US" altLang="ko-KR" b="1" u="sng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Apple SD Gothic Neo"/>
              </a:rPr>
              <a:t>컴퓨터가 어떤 작업을 수행하기 위한 프로그램을 작성하는데 사용하는 언어</a:t>
            </a:r>
            <a:endParaRPr lang="ko-KR" altLang="en-US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14BF7C-0B0F-3FF5-01EB-D001F878542F}"/>
              </a:ext>
            </a:extLst>
          </p:cNvPr>
          <p:cNvSpPr txBox="1"/>
          <p:nvPr/>
        </p:nvSpPr>
        <p:spPr>
          <a:xfrm>
            <a:off x="3595011" y="4153406"/>
            <a:ext cx="1728000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컴퓨팅 사고</a:t>
            </a:r>
            <a:endParaRPr lang="ko-KR" altLang="en-US" b="1" dirty="0"/>
          </a:p>
        </p:txBody>
      </p:sp>
      <p:pic>
        <p:nvPicPr>
          <p:cNvPr id="5" name="그래픽 4" descr="느낌표 단색으로 채워진">
            <a:extLst>
              <a:ext uri="{FF2B5EF4-FFF2-40B4-BE49-F238E27FC236}">
                <a16:creationId xmlns:a16="http://schemas.microsoft.com/office/drawing/2014/main" id="{13F8579C-18AB-10C1-3719-6CD8C60EF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97236" y="4522738"/>
            <a:ext cx="1833560" cy="1833560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4156020-82E2-3251-91E2-653DED500D63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326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84187AD-77F1-316B-A857-7DB44C6C9A9D}"/>
              </a:ext>
            </a:extLst>
          </p:cNvPr>
          <p:cNvGrpSpPr/>
          <p:nvPr/>
        </p:nvGrpSpPr>
        <p:grpSpPr>
          <a:xfrm>
            <a:off x="8515428" y="3407277"/>
            <a:ext cx="3249620" cy="2820084"/>
            <a:chOff x="8648778" y="3407277"/>
            <a:chExt cx="3249620" cy="2820084"/>
          </a:xfrm>
        </p:grpSpPr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3FA1298A-17AB-5B40-365E-E44BBD77CC0D}"/>
                </a:ext>
              </a:extLst>
            </p:cNvPr>
            <p:cNvSpPr/>
            <p:nvPr/>
          </p:nvSpPr>
          <p:spPr>
            <a:xfrm>
              <a:off x="8648778" y="3603660"/>
              <a:ext cx="3249620" cy="262370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11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+mn-ea"/>
                </a:rPr>
                <a:t>1+2+3+4+5</a:t>
              </a:r>
            </a:p>
            <a:p>
              <a:pPr algn="ctr"/>
              <a:r>
                <a:rPr lang="en-US" altLang="ko-KR" b="1">
                  <a:solidFill>
                    <a:schemeClr val="tx1"/>
                  </a:solidFill>
                  <a:latin typeface="+mn-ea"/>
                </a:rPr>
                <a:t>=15</a:t>
              </a:r>
              <a:endParaRPr lang="en-US" altLang="ko-KR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FD7BAD-7C2D-EA08-6188-72E9480737D9}"/>
                </a:ext>
              </a:extLst>
            </p:cNvPr>
            <p:cNvSpPr txBox="1"/>
            <p:nvPr/>
          </p:nvSpPr>
          <p:spPr>
            <a:xfrm>
              <a:off x="9389533" y="3407277"/>
              <a:ext cx="17681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11F5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실행 결과</a:t>
              </a:r>
            </a:p>
          </p:txBody>
        </p:sp>
      </p:grpSp>
      <p:sp>
        <p:nvSpPr>
          <p:cNvPr id="21" name="화살표: 줄무늬가 있는 오른쪽 20">
            <a:extLst>
              <a:ext uri="{FF2B5EF4-FFF2-40B4-BE49-F238E27FC236}">
                <a16:creationId xmlns:a16="http://schemas.microsoft.com/office/drawing/2014/main" id="{1CF8B196-296C-17B2-E0F9-C21E0A48D50A}"/>
              </a:ext>
            </a:extLst>
          </p:cNvPr>
          <p:cNvSpPr/>
          <p:nvPr/>
        </p:nvSpPr>
        <p:spPr>
          <a:xfrm>
            <a:off x="7860098" y="4023759"/>
            <a:ext cx="819150" cy="1943100"/>
          </a:xfrm>
          <a:prstGeom prst="stripedRightArrow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n-ea"/>
              </a:rPr>
              <a:t>실행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8889268-6F2A-248D-2388-A2D4E6E34DA1}"/>
              </a:ext>
            </a:extLst>
          </p:cNvPr>
          <p:cNvGrpSpPr/>
          <p:nvPr/>
        </p:nvGrpSpPr>
        <p:grpSpPr>
          <a:xfrm>
            <a:off x="4309121" y="3183766"/>
            <a:ext cx="3705070" cy="3031878"/>
            <a:chOff x="4442471" y="3183766"/>
            <a:chExt cx="3705070" cy="3031878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CA6D066-5C7F-C911-8981-5CADD383C0FB}"/>
                </a:ext>
              </a:extLst>
            </p:cNvPr>
            <p:cNvSpPr/>
            <p:nvPr/>
          </p:nvSpPr>
          <p:spPr>
            <a:xfrm>
              <a:off x="4442471" y="3591943"/>
              <a:ext cx="3705070" cy="262370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11F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D36311-7FB0-3504-7640-76B65408E411}"/>
                </a:ext>
              </a:extLst>
            </p:cNvPr>
            <p:cNvSpPr txBox="1"/>
            <p:nvPr/>
          </p:nvSpPr>
          <p:spPr>
            <a:xfrm>
              <a:off x="4868251" y="3183766"/>
              <a:ext cx="2853508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11F5E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기계어로 번역</a:t>
              </a:r>
              <a:endParaRPr lang="en-US" altLang="ko-KR" b="1" dirty="0"/>
            </a:p>
            <a:p>
              <a:pPr algn="ctr"/>
              <a:r>
                <a:rPr lang="en-US" altLang="ko-KR" b="1" dirty="0"/>
                <a:t>(</a:t>
              </a:r>
              <a:r>
                <a:rPr lang="ko-KR" altLang="en-US" b="1" dirty="0"/>
                <a:t>컴퓨터가 처리하는 과정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  <p:pic>
          <p:nvPicPr>
            <p:cNvPr id="6146" name="Picture 2" descr="기계어, 어셈블리어 그리고 고급언어. 기계어: 컴퓨터가 사용하는 언어. 이진법. (CPU가 알아듣는 언어) | by 김지은 |  Medium">
              <a:extLst>
                <a:ext uri="{FF2B5EF4-FFF2-40B4-BE49-F238E27FC236}">
                  <a16:creationId xmlns:a16="http://schemas.microsoft.com/office/drawing/2014/main" id="{FC71C094-D9CE-863D-5098-C28227B80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7260" y="4200956"/>
              <a:ext cx="3215491" cy="1429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화살표: 줄무늬가 있는 오른쪽 18">
            <a:extLst>
              <a:ext uri="{FF2B5EF4-FFF2-40B4-BE49-F238E27FC236}">
                <a16:creationId xmlns:a16="http://schemas.microsoft.com/office/drawing/2014/main" id="{7A285D5E-915B-91A8-DD06-71B98F0CB1CC}"/>
              </a:ext>
            </a:extLst>
          </p:cNvPr>
          <p:cNvSpPr/>
          <p:nvPr/>
        </p:nvSpPr>
        <p:spPr>
          <a:xfrm>
            <a:off x="3669637" y="3949378"/>
            <a:ext cx="819150" cy="1943100"/>
          </a:xfrm>
          <a:prstGeom prst="stripedRightArrow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n-ea"/>
              </a:rPr>
              <a:t>컴파일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0" lvl="0" indent="0">
              <a:buNone/>
            </a:pPr>
            <a:r>
              <a:rPr lang="ko-KR" altLang="en-US" dirty="0"/>
              <a:t>통계와 프로그래밍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331C0-F13F-C552-F609-E0045BD8AA27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9325A9E-AAD6-5CEC-E2AE-3A617E57A0A9}"/>
              </a:ext>
            </a:extLst>
          </p:cNvPr>
          <p:cNvSpPr/>
          <p:nvPr/>
        </p:nvSpPr>
        <p:spPr>
          <a:xfrm>
            <a:off x="500656" y="1638731"/>
            <a:ext cx="3842744" cy="117565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+mn-ea"/>
              </a:rPr>
              <a:t>1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부터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5</a:t>
            </a:r>
            <a:r>
              <a:rPr lang="ko-KR" altLang="en-US" b="1" dirty="0">
                <a:solidFill>
                  <a:schemeClr val="tx1"/>
                </a:solidFill>
                <a:latin typeface="+mn-ea"/>
              </a:rPr>
              <a:t>까지의 정수를 더하기</a:t>
            </a:r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53D4BA-13A1-163D-C853-C844B91DC7D4}"/>
              </a:ext>
            </a:extLst>
          </p:cNvPr>
          <p:cNvSpPr txBox="1"/>
          <p:nvPr/>
        </p:nvSpPr>
        <p:spPr>
          <a:xfrm>
            <a:off x="1093780" y="1471322"/>
            <a:ext cx="2656496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구현하고 싶은 것</a:t>
            </a:r>
            <a:endParaRPr lang="ko-KR" altLang="en-US" b="1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5391739-2E85-2DA3-01AF-8E020B2F3097}"/>
              </a:ext>
            </a:extLst>
          </p:cNvPr>
          <p:cNvSpPr/>
          <p:nvPr/>
        </p:nvSpPr>
        <p:spPr>
          <a:xfrm>
            <a:off x="578973" y="3603660"/>
            <a:ext cx="3249620" cy="262370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11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BAC23F-6D34-D2A1-9D98-84F4CE5A84D7}"/>
              </a:ext>
            </a:extLst>
          </p:cNvPr>
          <p:cNvSpPr txBox="1"/>
          <p:nvPr/>
        </p:nvSpPr>
        <p:spPr>
          <a:xfrm>
            <a:off x="1319728" y="3183767"/>
            <a:ext cx="176811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11F5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명령</a:t>
            </a:r>
            <a:endParaRPr lang="en-US" altLang="ko-KR" b="1" dirty="0"/>
          </a:p>
          <a:p>
            <a:pPr algn="ctr"/>
            <a:r>
              <a:rPr lang="en-US" altLang="ko-KR" b="1" dirty="0"/>
              <a:t>(</a:t>
            </a:r>
            <a:r>
              <a:rPr lang="ko-KR" altLang="en-US" b="1" dirty="0"/>
              <a:t>프로그램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D27EE2-C6E7-DADD-732C-88F9566E8C78}"/>
              </a:ext>
            </a:extLst>
          </p:cNvPr>
          <p:cNvSpPr txBox="1"/>
          <p:nvPr/>
        </p:nvSpPr>
        <p:spPr>
          <a:xfrm>
            <a:off x="1023788" y="4118146"/>
            <a:ext cx="26352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indent="0">
              <a:buNone/>
            </a:pPr>
            <a:r>
              <a:rPr lang="nn-NO" altLang="ko-KR" dirty="0">
                <a:latin typeface="Courier"/>
              </a:rPr>
              <a:t>sum </a:t>
            </a:r>
            <a:r>
              <a:rPr lang="nn-NO" altLang="ko-KR" dirty="0">
                <a:solidFill>
                  <a:srgbClr val="007020"/>
                </a:solidFill>
                <a:latin typeface="Courier"/>
              </a:rPr>
              <a:t>=</a:t>
            </a:r>
            <a:r>
              <a:rPr lang="nn-NO" altLang="ko-KR" dirty="0">
                <a:latin typeface="Courier"/>
              </a:rPr>
              <a:t> </a:t>
            </a:r>
            <a:r>
              <a:rPr lang="nn-NO" altLang="ko-KR" dirty="0">
                <a:solidFill>
                  <a:srgbClr val="40A070"/>
                </a:solidFill>
                <a:latin typeface="Courier"/>
              </a:rPr>
              <a:t>0</a:t>
            </a:r>
            <a:br>
              <a:rPr lang="nn-NO" altLang="ko-KR" dirty="0"/>
            </a:br>
            <a:r>
              <a:rPr lang="nn-NO" altLang="ko-KR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lang="nn-NO" altLang="ko-KR" dirty="0">
                <a:latin typeface="Courier"/>
              </a:rPr>
              <a:t>(i </a:t>
            </a:r>
            <a:r>
              <a:rPr lang="nn-NO" altLang="ko-KR" b="1" dirty="0">
                <a:solidFill>
                  <a:srgbClr val="007020"/>
                </a:solidFill>
                <a:latin typeface="Courier"/>
              </a:rPr>
              <a:t>in</a:t>
            </a:r>
            <a:r>
              <a:rPr lang="nn-NO" altLang="ko-KR" dirty="0">
                <a:latin typeface="Courier"/>
              </a:rPr>
              <a:t> </a:t>
            </a:r>
            <a:r>
              <a:rPr lang="nn-NO" altLang="ko-KR" dirty="0">
                <a:solidFill>
                  <a:srgbClr val="40A070"/>
                </a:solidFill>
                <a:latin typeface="Courier"/>
              </a:rPr>
              <a:t>1</a:t>
            </a:r>
            <a:r>
              <a:rPr lang="nn-NO" altLang="ko-KR" dirty="0">
                <a:solidFill>
                  <a:srgbClr val="4070A0"/>
                </a:solidFill>
                <a:latin typeface="Courier"/>
              </a:rPr>
              <a:t>:</a:t>
            </a:r>
            <a:r>
              <a:rPr lang="nn-NO" altLang="ko-KR" dirty="0">
                <a:solidFill>
                  <a:srgbClr val="40A070"/>
                </a:solidFill>
                <a:latin typeface="Courier"/>
              </a:rPr>
              <a:t>5</a:t>
            </a:r>
            <a:r>
              <a:rPr lang="nn-NO" altLang="ko-KR" dirty="0">
                <a:latin typeface="Courier"/>
              </a:rPr>
              <a:t>){</a:t>
            </a:r>
            <a:br>
              <a:rPr lang="nn-NO" altLang="ko-KR" dirty="0"/>
            </a:br>
            <a:r>
              <a:rPr lang="nn-NO" altLang="ko-KR" dirty="0">
                <a:latin typeface="Courier"/>
              </a:rPr>
              <a:t>  sum </a:t>
            </a:r>
            <a:r>
              <a:rPr lang="nn-NO" altLang="ko-KR" dirty="0">
                <a:solidFill>
                  <a:srgbClr val="007020"/>
                </a:solidFill>
                <a:latin typeface="Courier"/>
              </a:rPr>
              <a:t>=</a:t>
            </a:r>
            <a:r>
              <a:rPr lang="nn-NO" altLang="ko-KR" dirty="0">
                <a:latin typeface="Courier"/>
              </a:rPr>
              <a:t> sum </a:t>
            </a:r>
            <a:r>
              <a:rPr lang="nn-NO" altLang="ko-KR" dirty="0">
                <a:solidFill>
                  <a:srgbClr val="4070A0"/>
                </a:solidFill>
                <a:latin typeface="Courier"/>
              </a:rPr>
              <a:t>+</a:t>
            </a:r>
            <a:r>
              <a:rPr lang="nn-NO" altLang="ko-KR" dirty="0">
                <a:latin typeface="Courier"/>
              </a:rPr>
              <a:t> i</a:t>
            </a:r>
            <a:br>
              <a:rPr lang="nn-NO" altLang="ko-KR" dirty="0"/>
            </a:br>
            <a:r>
              <a:rPr lang="nn-NO" altLang="ko-KR" dirty="0">
                <a:latin typeface="Courier"/>
              </a:rPr>
              <a:t>}</a:t>
            </a:r>
            <a:br>
              <a:rPr lang="nn-NO" altLang="ko-KR" dirty="0"/>
            </a:br>
            <a:br>
              <a:rPr lang="nn-NO" altLang="ko-KR" dirty="0"/>
            </a:br>
            <a:r>
              <a:rPr lang="nn-NO" altLang="ko-KR" dirty="0">
                <a:solidFill>
                  <a:srgbClr val="06287E"/>
                </a:solidFill>
                <a:latin typeface="Courier"/>
              </a:rPr>
              <a:t>print</a:t>
            </a:r>
            <a:r>
              <a:rPr lang="nn-NO" altLang="ko-KR" dirty="0">
                <a:latin typeface="Courier"/>
              </a:rPr>
              <a:t>(sum)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1932FC0-2FCD-1521-2553-CA1BAE479543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536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0" lvl="0" indent="0">
              <a:buNone/>
            </a:pPr>
            <a:r>
              <a:rPr lang="ko-KR" altLang="en-US" dirty="0"/>
              <a:t>통계와 프로그래밍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331C0-F13F-C552-F609-E0045BD8AA27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  <p:pic>
        <p:nvPicPr>
          <p:cNvPr id="4098" name="Picture 2" descr="R (프로그래밍 언어) - 위키백과, 우리 모두의 백과사전">
            <a:extLst>
              <a:ext uri="{FF2B5EF4-FFF2-40B4-BE49-F238E27FC236}">
                <a16:creationId xmlns:a16="http://schemas.microsoft.com/office/drawing/2014/main" id="{A671C7F7-98CB-15DF-EB4C-C173BD880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9" y="2904859"/>
            <a:ext cx="2376047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B178265-4511-DF1B-AF66-01A3E9C215CE}"/>
              </a:ext>
            </a:extLst>
          </p:cNvPr>
          <p:cNvSpPr txBox="1"/>
          <p:nvPr/>
        </p:nvSpPr>
        <p:spPr>
          <a:xfrm>
            <a:off x="4349750" y="2351968"/>
            <a:ext cx="6184900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n-ea"/>
              </a:rPr>
              <a:t> 데이터 분석에 특화된 언어</a:t>
            </a:r>
            <a:endParaRPr lang="en-US" altLang="ko-KR" b="1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n-ea"/>
              </a:rPr>
              <a:t> 배우기 쉬운 언어</a:t>
            </a:r>
            <a:endParaRPr lang="en-US" altLang="ko-KR" b="1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n-ea"/>
              </a:rPr>
              <a:t> 탄탄한 사용자 커뮤니티</a:t>
            </a:r>
            <a:endParaRPr lang="en-US" altLang="ko-KR" b="1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n-ea"/>
              </a:rPr>
              <a:t> 다양한 패키지 제공</a:t>
            </a:r>
            <a:endParaRPr lang="en-US" altLang="ko-KR" b="1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n-ea"/>
              </a:rPr>
              <a:t> 미적이고 기능적인 통계 그래프 제공</a:t>
            </a:r>
            <a:endParaRPr lang="en-US" altLang="ko-KR" b="1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n-ea"/>
              </a:rPr>
              <a:t> 편리한 프로그래밍 환경</a:t>
            </a:r>
            <a:endParaRPr lang="en-US" altLang="ko-KR" b="1" dirty="0">
              <a:latin typeface="+mn-ea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ko-KR" altLang="en-US" b="1" dirty="0">
                <a:latin typeface="+mn-ea"/>
              </a:rPr>
              <a:t> 무료 사용</a:t>
            </a:r>
            <a:endParaRPr lang="en-US" altLang="ko-KR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85377-B941-8C35-F96B-3317CCBC3D8C}"/>
              </a:ext>
            </a:extLst>
          </p:cNvPr>
          <p:cNvSpPr txBox="1"/>
          <p:nvPr/>
        </p:nvSpPr>
        <p:spPr>
          <a:xfrm>
            <a:off x="309010" y="1657350"/>
            <a:ext cx="1132419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>
                <a:latin typeface="+mj-lt"/>
              </a:rPr>
              <a:t>우리가 실습할 통계 프로그램</a:t>
            </a:r>
            <a:r>
              <a:rPr lang="en-US" altLang="ko-KR" b="1" u="sng" dirty="0">
                <a:latin typeface="+mj-lt"/>
              </a:rPr>
              <a:t>: R</a:t>
            </a:r>
            <a:endParaRPr lang="ko-KR" altLang="en-US" b="1" dirty="0">
              <a:latin typeface="+mj-lt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CBA60D6-3D7E-CD1A-93B1-CC0846097EA0}"/>
              </a:ext>
            </a:extLst>
          </p:cNvPr>
          <p:cNvCxnSpPr/>
          <p:nvPr/>
        </p:nvCxnSpPr>
        <p:spPr>
          <a:xfrm>
            <a:off x="4133850" y="2371018"/>
            <a:ext cx="0" cy="29160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DD9EABC-9C4A-FA39-D4C0-7A06010A6A0A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3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0" lvl="0" indent="0">
              <a:buNone/>
            </a:pP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설치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2EB08-FEF6-FDB9-58A7-683D902CF3C2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E1F46F-7833-1184-3DBF-743D35C6B8B4}"/>
              </a:ext>
            </a:extLst>
          </p:cNvPr>
          <p:cNvSpPr/>
          <p:nvPr/>
        </p:nvSpPr>
        <p:spPr>
          <a:xfrm>
            <a:off x="542925" y="2107684"/>
            <a:ext cx="333375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4FEF22-EC24-775D-E3D5-88D7F5668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99" y="2559050"/>
            <a:ext cx="8940801" cy="33642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A3083B-A575-00B2-CAA3-F1BBD4014763}"/>
              </a:ext>
            </a:extLst>
          </p:cNvPr>
          <p:cNvSpPr txBox="1"/>
          <p:nvPr/>
        </p:nvSpPr>
        <p:spPr>
          <a:xfrm>
            <a:off x="1003300" y="2107684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hlinkClick r:id="rId3"/>
              </a:rPr>
              <a:t>https://cran.r-project.org</a:t>
            </a:r>
            <a:r>
              <a:rPr lang="ko-KR" altLang="en-US" b="1" dirty="0"/>
              <a:t> 에 접속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A62A93-09FC-A7CF-EF16-2975A9FC4098}"/>
              </a:ext>
            </a:extLst>
          </p:cNvPr>
          <p:cNvSpPr/>
          <p:nvPr/>
        </p:nvSpPr>
        <p:spPr>
          <a:xfrm>
            <a:off x="542925" y="6115050"/>
            <a:ext cx="333375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0F9C30-2768-7C85-4EF7-41226D04A4B8}"/>
              </a:ext>
            </a:extLst>
          </p:cNvPr>
          <p:cNvSpPr/>
          <p:nvPr/>
        </p:nvSpPr>
        <p:spPr>
          <a:xfrm>
            <a:off x="4781550" y="4051300"/>
            <a:ext cx="1409700" cy="177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EDB1EE-8DC0-F7AB-3280-19D6F55E5835}"/>
              </a:ext>
            </a:extLst>
          </p:cNvPr>
          <p:cNvSpPr txBox="1"/>
          <p:nvPr/>
        </p:nvSpPr>
        <p:spPr>
          <a:xfrm>
            <a:off x="1003300" y="6115050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</a:rPr>
              <a:t>Download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R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for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Windows </a:t>
            </a:r>
            <a:r>
              <a:rPr lang="ko-KR" altLang="en-US" b="1" dirty="0">
                <a:latin typeface="+mn-ea"/>
              </a:rPr>
              <a:t>클릭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371338-2A7E-76F6-74D6-A7202EA99C7B}"/>
              </a:ext>
            </a:extLst>
          </p:cNvPr>
          <p:cNvSpPr txBox="1"/>
          <p:nvPr/>
        </p:nvSpPr>
        <p:spPr>
          <a:xfrm>
            <a:off x="309010" y="1657350"/>
            <a:ext cx="1132419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u="sng" dirty="0">
                <a:latin typeface="+mj-lt"/>
              </a:rPr>
              <a:t>R </a:t>
            </a:r>
            <a:r>
              <a:rPr lang="ko-KR" altLang="en-US" b="1" u="sng" dirty="0">
                <a:latin typeface="+mj-lt"/>
              </a:rPr>
              <a:t>설치하기</a:t>
            </a:r>
            <a:endParaRPr lang="ko-KR" altLang="en-US" b="1" dirty="0">
              <a:latin typeface="+mj-lt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2FE1FAC-3597-78CC-E440-1F9A63AD3879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0" lvl="0" indent="0">
              <a:buNone/>
            </a:pP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설치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C2EB08-FEF6-FDB9-58A7-683D902CF3C2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3E1F46F-7833-1184-3DBF-743D35C6B8B4}"/>
              </a:ext>
            </a:extLst>
          </p:cNvPr>
          <p:cNvSpPr/>
          <p:nvPr/>
        </p:nvSpPr>
        <p:spPr>
          <a:xfrm>
            <a:off x="542925" y="1317109"/>
            <a:ext cx="333375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A3083B-A575-00B2-CAA3-F1BBD4014763}"/>
              </a:ext>
            </a:extLst>
          </p:cNvPr>
          <p:cNvSpPr txBox="1"/>
          <p:nvPr/>
        </p:nvSpPr>
        <p:spPr>
          <a:xfrm>
            <a:off x="1003300" y="1317109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u="sng" dirty="0"/>
              <a:t>Install</a:t>
            </a:r>
            <a:r>
              <a:rPr lang="ko-KR" altLang="en-US" b="1" u="sng" dirty="0"/>
              <a:t> </a:t>
            </a:r>
            <a:r>
              <a:rPr lang="en-US" altLang="ko-KR" b="1" u="sng" dirty="0"/>
              <a:t>R</a:t>
            </a:r>
            <a:r>
              <a:rPr lang="ko-KR" altLang="en-US" b="1" u="sng" dirty="0"/>
              <a:t> </a:t>
            </a:r>
            <a:r>
              <a:rPr lang="en-US" altLang="ko-KR" b="1" u="sng" dirty="0"/>
              <a:t>for</a:t>
            </a:r>
            <a:r>
              <a:rPr lang="ko-KR" altLang="en-US" b="1" u="sng" dirty="0"/>
              <a:t> </a:t>
            </a:r>
            <a:r>
              <a:rPr lang="en-US" altLang="ko-KR" b="1" u="sng" dirty="0"/>
              <a:t>the</a:t>
            </a:r>
            <a:r>
              <a:rPr lang="ko-KR" altLang="en-US" b="1" u="sng" dirty="0"/>
              <a:t> </a:t>
            </a:r>
            <a:r>
              <a:rPr lang="en-US" altLang="ko-KR" b="1" u="sng" dirty="0"/>
              <a:t>first</a:t>
            </a:r>
            <a:r>
              <a:rPr lang="ko-KR" altLang="en-US" b="1" u="sng" dirty="0"/>
              <a:t> </a:t>
            </a:r>
            <a:r>
              <a:rPr lang="en-US" altLang="ko-KR" b="1" u="sng" dirty="0"/>
              <a:t>time</a:t>
            </a:r>
            <a:r>
              <a:rPr lang="ko-KR" altLang="en-US" b="1" dirty="0"/>
              <a:t> 클릭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C38BE1-4338-6999-44D8-B3A52ED8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5" y="1753943"/>
            <a:ext cx="9721850" cy="274732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3DFE9A-1840-88FF-5B95-0105B021C5F0}"/>
              </a:ext>
            </a:extLst>
          </p:cNvPr>
          <p:cNvSpPr/>
          <p:nvPr/>
        </p:nvSpPr>
        <p:spPr>
          <a:xfrm>
            <a:off x="8787208" y="2892670"/>
            <a:ext cx="1529024" cy="196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FDA2C7-55B0-F538-22A9-FD96D56F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25" y="4915022"/>
            <a:ext cx="9721850" cy="177378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75BF86-58D5-6C8C-D6CE-25744D8BF2DA}"/>
              </a:ext>
            </a:extLst>
          </p:cNvPr>
          <p:cNvSpPr/>
          <p:nvPr/>
        </p:nvSpPr>
        <p:spPr>
          <a:xfrm>
            <a:off x="4095750" y="5423909"/>
            <a:ext cx="2152650" cy="2220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ED5C74-5A5E-4A19-B550-579EEBE81445}"/>
              </a:ext>
            </a:extLst>
          </p:cNvPr>
          <p:cNvSpPr/>
          <p:nvPr/>
        </p:nvSpPr>
        <p:spPr>
          <a:xfrm>
            <a:off x="542925" y="4550611"/>
            <a:ext cx="333375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3F0160-32E1-2338-B356-83B27772A227}"/>
              </a:ext>
            </a:extLst>
          </p:cNvPr>
          <p:cNvSpPr txBox="1"/>
          <p:nvPr/>
        </p:nvSpPr>
        <p:spPr>
          <a:xfrm>
            <a:off x="1003300" y="4550611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u="sng" dirty="0"/>
              <a:t>Download</a:t>
            </a:r>
            <a:r>
              <a:rPr lang="ko-KR" altLang="en-US" b="1" u="sng" dirty="0"/>
              <a:t> </a:t>
            </a:r>
            <a:r>
              <a:rPr lang="en-US" altLang="ko-KR" b="1" u="sng" dirty="0"/>
              <a:t>R-4.2.1 for Windows</a:t>
            </a:r>
            <a:r>
              <a:rPr lang="en-US" altLang="ko-KR" b="1" dirty="0"/>
              <a:t> </a:t>
            </a:r>
            <a:r>
              <a:rPr lang="ko-KR" altLang="en-US" b="1" dirty="0"/>
              <a:t>클릭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A6D16DE-5451-307E-99A2-904D5F4627CF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0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0" lvl="0" indent="0">
              <a:buNone/>
            </a:pP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설치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05C5B4-BF23-B899-B57A-37FC2195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1966872"/>
            <a:ext cx="7659169" cy="5811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5886AD-3FE5-9A03-37E8-7269F4A28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2919297"/>
            <a:ext cx="3111500" cy="18002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E771120-FB8F-EB9E-6E99-6D0240B379E9}"/>
              </a:ext>
            </a:extLst>
          </p:cNvPr>
          <p:cNvSpPr/>
          <p:nvPr/>
        </p:nvSpPr>
        <p:spPr>
          <a:xfrm>
            <a:off x="542925" y="1481097"/>
            <a:ext cx="333375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5</a:t>
            </a:r>
            <a:endParaRPr lang="ko-KR" altLang="en-US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3AB61-40E9-E8A8-7B10-679660307ABC}"/>
              </a:ext>
            </a:extLst>
          </p:cNvPr>
          <p:cNvSpPr txBox="1"/>
          <p:nvPr/>
        </p:nvSpPr>
        <p:spPr>
          <a:xfrm>
            <a:off x="1003300" y="1481097"/>
            <a:ext cx="618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다운로드 </a:t>
            </a:r>
            <a:r>
              <a:rPr lang="en-US" altLang="ko-KR" b="1" dirty="0"/>
              <a:t>– R-4.3.2-win </a:t>
            </a:r>
            <a:r>
              <a:rPr lang="ko-KR" altLang="en-US" b="1" dirty="0"/>
              <a:t>실행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B3D3EB-02C3-17CA-18B5-1687D2A5C740}"/>
              </a:ext>
            </a:extLst>
          </p:cNvPr>
          <p:cNvSpPr/>
          <p:nvPr/>
        </p:nvSpPr>
        <p:spPr>
          <a:xfrm>
            <a:off x="542925" y="2919297"/>
            <a:ext cx="333375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6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EA69E8-C0C7-E707-5BE5-F65BEB6C945D}"/>
              </a:ext>
            </a:extLst>
          </p:cNvPr>
          <p:cNvSpPr/>
          <p:nvPr/>
        </p:nvSpPr>
        <p:spPr>
          <a:xfrm>
            <a:off x="1123950" y="2257425"/>
            <a:ext cx="981075" cy="21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9D1171-3F0A-E18A-E488-92BE046C70AF}"/>
              </a:ext>
            </a:extLst>
          </p:cNvPr>
          <p:cNvSpPr/>
          <p:nvPr/>
        </p:nvSpPr>
        <p:spPr>
          <a:xfrm>
            <a:off x="2400300" y="4359900"/>
            <a:ext cx="762000" cy="2438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E610F9-3236-72FA-AF73-9CBFEEE5A415}"/>
              </a:ext>
            </a:extLst>
          </p:cNvPr>
          <p:cNvSpPr/>
          <p:nvPr/>
        </p:nvSpPr>
        <p:spPr>
          <a:xfrm>
            <a:off x="6366154" y="2922108"/>
            <a:ext cx="333375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7</a:t>
            </a:r>
            <a:endParaRPr lang="ko-KR" altLang="en-US" b="1" dirty="0">
              <a:latin typeface="+mn-ea"/>
            </a:endParaRPr>
          </a:p>
        </p:txBody>
      </p:sp>
      <p:pic>
        <p:nvPicPr>
          <p:cNvPr id="16" name="그림 15" descr="텍스트이(가) 표시된 사진&#10;&#10;자동 생성된 설명">
            <a:extLst>
              <a:ext uri="{FF2B5EF4-FFF2-40B4-BE49-F238E27FC236}">
                <a16:creationId xmlns:a16="http://schemas.microsoft.com/office/drawing/2014/main" id="{429C6DD3-40DF-65CE-B69B-EAF6A8C4B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062" y="2919297"/>
            <a:ext cx="4196863" cy="330052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C97BAB-D108-6D7B-CFF5-A60BB4376247}"/>
              </a:ext>
            </a:extLst>
          </p:cNvPr>
          <p:cNvSpPr/>
          <p:nvPr/>
        </p:nvSpPr>
        <p:spPr>
          <a:xfrm>
            <a:off x="9572625" y="5935434"/>
            <a:ext cx="647700" cy="179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39A8E7-654D-88AB-8ECC-67EBD5BD2B1B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363CAC1-D942-BC22-60AF-4B4F4E476865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설치</a:t>
            </a:r>
            <a:endParaRPr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771120-FB8F-EB9E-6E99-6D0240B379E9}"/>
              </a:ext>
            </a:extLst>
          </p:cNvPr>
          <p:cNvSpPr/>
          <p:nvPr/>
        </p:nvSpPr>
        <p:spPr>
          <a:xfrm>
            <a:off x="542925" y="1481097"/>
            <a:ext cx="333375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8</a:t>
            </a:r>
            <a:endParaRPr lang="ko-KR" altLang="en-US" b="1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B3D3EB-02C3-17CA-18B5-1687D2A5C740}"/>
              </a:ext>
            </a:extLst>
          </p:cNvPr>
          <p:cNvSpPr/>
          <p:nvPr/>
        </p:nvSpPr>
        <p:spPr>
          <a:xfrm>
            <a:off x="6467475" y="1481097"/>
            <a:ext cx="333375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9</a:t>
            </a:r>
            <a:endParaRPr lang="ko-KR" altLang="en-US" b="1" dirty="0">
              <a:latin typeface="+mn-ea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779FFE56-97C0-BC14-A0E4-ED5BBB9FC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992" y="1481097"/>
            <a:ext cx="4751045" cy="373432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D917E2-23DD-9822-CA13-0C9D65754FDD}"/>
              </a:ext>
            </a:extLst>
          </p:cNvPr>
          <p:cNvSpPr/>
          <p:nvPr/>
        </p:nvSpPr>
        <p:spPr>
          <a:xfrm>
            <a:off x="4181475" y="4876800"/>
            <a:ext cx="714375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40EBDD53-9F1B-4A2C-1F20-6543036B6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968" y="1481097"/>
            <a:ext cx="4763165" cy="373432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0601C6-E6EB-1BB0-F224-253B3523287B}"/>
              </a:ext>
            </a:extLst>
          </p:cNvPr>
          <p:cNvSpPr/>
          <p:nvPr/>
        </p:nvSpPr>
        <p:spPr>
          <a:xfrm>
            <a:off x="10096500" y="4876800"/>
            <a:ext cx="714375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5E1DFB-00B7-CC33-582D-41945C35D53A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7E27FD-F987-83B7-8FD6-C1EA8C275876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760408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설치</a:t>
            </a:r>
            <a:endParaRPr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771120-FB8F-EB9E-6E99-6D0240B379E9}"/>
              </a:ext>
            </a:extLst>
          </p:cNvPr>
          <p:cNvSpPr/>
          <p:nvPr/>
        </p:nvSpPr>
        <p:spPr>
          <a:xfrm>
            <a:off x="542924" y="1481097"/>
            <a:ext cx="468000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10</a:t>
            </a:r>
            <a:endParaRPr lang="ko-KR" altLang="en-US" b="1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B3D3EB-02C3-17CA-18B5-1687D2A5C740}"/>
              </a:ext>
            </a:extLst>
          </p:cNvPr>
          <p:cNvSpPr/>
          <p:nvPr/>
        </p:nvSpPr>
        <p:spPr>
          <a:xfrm>
            <a:off x="6467475" y="1481097"/>
            <a:ext cx="485442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11</a:t>
            </a:r>
            <a:endParaRPr lang="ko-KR" altLang="en-US" b="1" dirty="0">
              <a:latin typeface="+mn-ea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ABA26ED-71E1-E4E6-B923-7ED982269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74" y="1481097"/>
            <a:ext cx="4763165" cy="375337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7BBE22-D46B-04A2-DEBE-C00642ECFE0F}"/>
              </a:ext>
            </a:extLst>
          </p:cNvPr>
          <p:cNvSpPr/>
          <p:nvPr/>
        </p:nvSpPr>
        <p:spPr>
          <a:xfrm>
            <a:off x="4181475" y="4876800"/>
            <a:ext cx="714375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A26AB0FC-308C-C752-35A1-C8E11371A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067" y="1481097"/>
            <a:ext cx="4763165" cy="375337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5355C2-CA96-FCF8-703B-15EDD58537BF}"/>
              </a:ext>
            </a:extLst>
          </p:cNvPr>
          <p:cNvSpPr/>
          <p:nvPr/>
        </p:nvSpPr>
        <p:spPr>
          <a:xfrm>
            <a:off x="10096500" y="4876800"/>
            <a:ext cx="714375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8B637-8810-3C66-3C39-4BCC80629CBE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5153010-81C0-0C37-769E-107C53C47C2F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409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7577D-229A-E060-8063-EE18A1F29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31615-8551-DB89-03E3-435B255AC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337" y="1954852"/>
            <a:ext cx="4824663" cy="202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>
                <a:latin typeface="+mn-ea"/>
              </a:rPr>
              <a:t>통계와 </a:t>
            </a:r>
            <a:r>
              <a:rPr lang="en-US" altLang="ko-KR" sz="1600" b="1" dirty="0">
                <a:latin typeface="+mn-ea"/>
              </a:rPr>
              <a:t>R </a:t>
            </a:r>
            <a:r>
              <a:rPr lang="ko-KR" altLang="en-US" sz="1600" b="1" dirty="0">
                <a:latin typeface="+mn-ea"/>
              </a:rPr>
              <a:t>프로그래밍</a:t>
            </a:r>
            <a:endParaRPr lang="en-US" altLang="ko-KR" sz="1600" b="1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1) </a:t>
            </a:r>
            <a:r>
              <a:rPr lang="ko-KR" altLang="en-US" sz="1600" dirty="0"/>
              <a:t>통계</a:t>
            </a:r>
            <a:r>
              <a:rPr lang="en-US" altLang="ko-KR" sz="1600" dirty="0"/>
              <a:t>, </a:t>
            </a:r>
            <a:r>
              <a:rPr lang="ko-KR" altLang="en-US" sz="1600" dirty="0"/>
              <a:t>통계학이란</a:t>
            </a:r>
            <a:r>
              <a:rPr lang="en-US" altLang="ko-KR" sz="1600" dirty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2) </a:t>
            </a:r>
            <a:r>
              <a:rPr lang="ko-KR" altLang="en-US" sz="1600" dirty="0"/>
              <a:t>통계와 프로그래밍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3) R</a:t>
            </a:r>
            <a:r>
              <a:rPr lang="ko-KR" altLang="en-US" sz="1600" dirty="0"/>
              <a:t>과 </a:t>
            </a:r>
            <a:r>
              <a:rPr lang="en-US" altLang="ko-KR" sz="1600" dirty="0"/>
              <a:t>R</a:t>
            </a:r>
            <a:r>
              <a:rPr lang="ko-KR" altLang="en-US" sz="1600" dirty="0"/>
              <a:t> </a:t>
            </a:r>
            <a:r>
              <a:rPr lang="en-US" altLang="ko-KR" sz="1600" dirty="0"/>
              <a:t>studio</a:t>
            </a:r>
            <a:r>
              <a:rPr lang="ko-KR" altLang="en-US" sz="1600" dirty="0"/>
              <a:t> 설치</a:t>
            </a:r>
            <a:endParaRPr lang="en-US" altLang="ko-KR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E258F8F-3603-9DE5-1086-0DE44EF25AF2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C9476E-756A-FF97-FB17-50BAF3F6993B}"/>
              </a:ext>
            </a:extLst>
          </p:cNvPr>
          <p:cNvSpPr txBox="1"/>
          <p:nvPr/>
        </p:nvSpPr>
        <p:spPr>
          <a:xfrm>
            <a:off x="721897" y="1470586"/>
            <a:ext cx="505327" cy="438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011F5E"/>
                </a:solidFill>
                <a:latin typeface="+mn-ea"/>
              </a:rPr>
              <a:t>1</a:t>
            </a:r>
          </a:p>
          <a:p>
            <a:pPr>
              <a:lnSpc>
                <a:spcPct val="150000"/>
              </a:lnSpc>
            </a:pPr>
            <a:endParaRPr lang="en-US" altLang="ko-KR" sz="4800" b="1" dirty="0">
              <a:solidFill>
                <a:srgbClr val="011F5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011F5E"/>
                </a:solidFill>
                <a:latin typeface="+mn-ea"/>
              </a:rPr>
              <a:t>2</a:t>
            </a:r>
          </a:p>
          <a:p>
            <a:pPr>
              <a:lnSpc>
                <a:spcPct val="150000"/>
              </a:lnSpc>
            </a:pPr>
            <a:endParaRPr lang="ko-KR" altLang="en-US" sz="4800" dirty="0">
              <a:solidFill>
                <a:srgbClr val="011F5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B49D54-E8A8-86E9-81B5-2545F73702D4}"/>
              </a:ext>
            </a:extLst>
          </p:cNvPr>
          <p:cNvSpPr txBox="1"/>
          <p:nvPr/>
        </p:nvSpPr>
        <p:spPr>
          <a:xfrm>
            <a:off x="6809873" y="1470586"/>
            <a:ext cx="397042" cy="438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011F5E"/>
                </a:solidFill>
                <a:latin typeface="+mn-ea"/>
              </a:rPr>
              <a:t>3</a:t>
            </a:r>
          </a:p>
          <a:p>
            <a:pPr>
              <a:lnSpc>
                <a:spcPct val="150000"/>
              </a:lnSpc>
            </a:pPr>
            <a:endParaRPr lang="en-US" altLang="ko-KR" sz="4800" b="1" dirty="0">
              <a:solidFill>
                <a:srgbClr val="011F5E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4800" b="1" dirty="0">
                <a:solidFill>
                  <a:srgbClr val="011F5E"/>
                </a:solidFill>
                <a:latin typeface="+mn-ea"/>
              </a:rPr>
              <a:t>4</a:t>
            </a:r>
          </a:p>
          <a:p>
            <a:pPr>
              <a:lnSpc>
                <a:spcPct val="150000"/>
              </a:lnSpc>
            </a:pPr>
            <a:endParaRPr lang="en-US" altLang="ko-KR" sz="4800" b="1" dirty="0">
              <a:solidFill>
                <a:srgbClr val="011F5E"/>
              </a:solidFill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81C6D2-FF1A-D131-1945-6147312507FA}"/>
              </a:ext>
            </a:extLst>
          </p:cNvPr>
          <p:cNvSpPr txBox="1"/>
          <p:nvPr/>
        </p:nvSpPr>
        <p:spPr>
          <a:xfrm>
            <a:off x="1271337" y="4134667"/>
            <a:ext cx="1792706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+mn-ea"/>
              </a:rPr>
              <a:t>R </a:t>
            </a:r>
            <a:r>
              <a:rPr lang="ko-KR" altLang="en-US" sz="1600" b="1" dirty="0">
                <a:latin typeface="+mn-ea"/>
              </a:rPr>
              <a:t>기초 연습하기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7511B56-9E24-22B1-4919-D788555A50F3}"/>
              </a:ext>
            </a:extLst>
          </p:cNvPr>
          <p:cNvSpPr txBox="1">
            <a:spLocks/>
          </p:cNvSpPr>
          <p:nvPr/>
        </p:nvSpPr>
        <p:spPr>
          <a:xfrm>
            <a:off x="7397966" y="1954851"/>
            <a:ext cx="4824663" cy="23885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600" b="1" dirty="0">
                <a:latin typeface="+mn-ea"/>
              </a:rPr>
              <a:t>자료 정리</a:t>
            </a:r>
            <a:endParaRPr lang="en-US" altLang="ko-KR" sz="16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+mn-ea"/>
              </a:rPr>
              <a:t>  1) </a:t>
            </a:r>
            <a:r>
              <a:rPr lang="ko-KR" altLang="en-US" sz="1600" dirty="0">
                <a:latin typeface="+mn-ea"/>
              </a:rPr>
              <a:t>모집단과 표본</a:t>
            </a:r>
            <a:endParaRPr lang="en-US" altLang="ko-KR" sz="16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+mn-ea"/>
              </a:rPr>
              <a:t>  2) </a:t>
            </a:r>
            <a:r>
              <a:rPr lang="ko-KR" altLang="en-US" sz="1600" dirty="0">
                <a:latin typeface="+mn-ea"/>
              </a:rPr>
              <a:t>자료의 종류</a:t>
            </a:r>
            <a:endParaRPr lang="en-US" altLang="ko-KR" sz="16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+mn-ea"/>
              </a:rPr>
              <a:t>  3) </a:t>
            </a:r>
            <a:r>
              <a:rPr lang="ko-KR" altLang="en-US" sz="1600" dirty="0">
                <a:latin typeface="+mn-ea"/>
              </a:rPr>
              <a:t>기술 통계량</a:t>
            </a:r>
            <a:endParaRPr lang="en-US" altLang="ko-KR" sz="16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latin typeface="+mn-ea"/>
              </a:rPr>
              <a:t>  4) </a:t>
            </a:r>
            <a:r>
              <a:rPr lang="ko-KR" altLang="en-US" sz="1600" dirty="0" err="1">
                <a:latin typeface="+mn-ea"/>
              </a:rPr>
              <a:t>이변량</a:t>
            </a:r>
            <a:r>
              <a:rPr lang="ko-KR" altLang="en-US" sz="1600" dirty="0">
                <a:latin typeface="+mn-ea"/>
              </a:rPr>
              <a:t> 자료와 표본상관계수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36E31C-FE82-1BBC-CCD8-59952AEFA581}"/>
              </a:ext>
            </a:extLst>
          </p:cNvPr>
          <p:cNvSpPr txBox="1"/>
          <p:nvPr/>
        </p:nvSpPr>
        <p:spPr>
          <a:xfrm>
            <a:off x="7397966" y="4134667"/>
            <a:ext cx="3373854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latin typeface="+mn-ea"/>
              </a:rPr>
              <a:t>그래프</a:t>
            </a:r>
            <a:endParaRPr lang="en-US" altLang="ko-KR" sz="16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1) </a:t>
            </a:r>
            <a:r>
              <a:rPr lang="ko-KR" altLang="en-US" sz="1600" b="1" dirty="0" err="1"/>
              <a:t>분할표</a:t>
            </a: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+mn-ea"/>
              </a:rPr>
              <a:t>  2) </a:t>
            </a:r>
            <a:r>
              <a:rPr lang="ko-KR" altLang="en-US" sz="1600" b="1" dirty="0">
                <a:latin typeface="+mn-ea"/>
              </a:rPr>
              <a:t>상자그림</a:t>
            </a:r>
            <a:endParaRPr lang="en-US" altLang="ko-KR" sz="16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+mn-ea"/>
              </a:rPr>
              <a:t>  3) </a:t>
            </a:r>
            <a:r>
              <a:rPr lang="ko-KR" altLang="en-US" sz="1600" b="1" dirty="0">
                <a:latin typeface="+mn-ea"/>
              </a:rPr>
              <a:t>도수분포표와 히스토그램</a:t>
            </a:r>
            <a:endParaRPr lang="en-US" altLang="ko-KR" sz="1600" b="1" dirty="0">
              <a:latin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latin typeface="+mn-ea"/>
              </a:rPr>
              <a:t>  4) </a:t>
            </a:r>
            <a:r>
              <a:rPr lang="ko-KR" altLang="en-US" sz="1600" b="1" dirty="0">
                <a:latin typeface="+mn-ea"/>
              </a:rPr>
              <a:t>줄기와 잎 그림</a:t>
            </a:r>
            <a:endParaRPr lang="en-US" altLang="ko-KR" sz="1600" b="1" dirty="0">
              <a:latin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11EA15B-B52E-C9F7-F9E9-827786541523}"/>
              </a:ext>
            </a:extLst>
          </p:cNvPr>
          <p:cNvCxnSpPr/>
          <p:nvPr/>
        </p:nvCxnSpPr>
        <p:spPr>
          <a:xfrm>
            <a:off x="1213121" y="2330380"/>
            <a:ext cx="0" cy="14400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50AFC1A-F7EA-373E-90FE-85AEC465022E}"/>
              </a:ext>
            </a:extLst>
          </p:cNvPr>
          <p:cNvCxnSpPr/>
          <p:nvPr/>
        </p:nvCxnSpPr>
        <p:spPr>
          <a:xfrm>
            <a:off x="1213121" y="4531033"/>
            <a:ext cx="0" cy="14400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24ECFEC-2B6B-19B7-9070-606AD3D243F3}"/>
              </a:ext>
            </a:extLst>
          </p:cNvPr>
          <p:cNvCxnSpPr/>
          <p:nvPr/>
        </p:nvCxnSpPr>
        <p:spPr>
          <a:xfrm>
            <a:off x="7334078" y="2330380"/>
            <a:ext cx="0" cy="14400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4F3E98F-06C9-76D0-6B52-E47B740293FA}"/>
              </a:ext>
            </a:extLst>
          </p:cNvPr>
          <p:cNvCxnSpPr/>
          <p:nvPr/>
        </p:nvCxnSpPr>
        <p:spPr>
          <a:xfrm>
            <a:off x="7334078" y="4531033"/>
            <a:ext cx="0" cy="14400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656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1201DDB0-94FB-9B74-44DC-BA08CC847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350" y="1481097"/>
            <a:ext cx="4772691" cy="3743847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01722AE-CBF2-70C0-1C99-3158C8BF1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1481097"/>
            <a:ext cx="4753638" cy="3753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설치</a:t>
            </a:r>
            <a:endParaRPr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771120-FB8F-EB9E-6E99-6D0240B379E9}"/>
              </a:ext>
            </a:extLst>
          </p:cNvPr>
          <p:cNvSpPr/>
          <p:nvPr/>
        </p:nvSpPr>
        <p:spPr>
          <a:xfrm>
            <a:off x="542925" y="1481097"/>
            <a:ext cx="523875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12</a:t>
            </a:r>
            <a:endParaRPr lang="ko-KR" altLang="en-US" b="1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B3D3EB-02C3-17CA-18B5-1687D2A5C740}"/>
              </a:ext>
            </a:extLst>
          </p:cNvPr>
          <p:cNvSpPr/>
          <p:nvPr/>
        </p:nvSpPr>
        <p:spPr>
          <a:xfrm>
            <a:off x="6467475" y="1481097"/>
            <a:ext cx="468000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13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7BBE22-D46B-04A2-DEBE-C00642ECFE0F}"/>
              </a:ext>
            </a:extLst>
          </p:cNvPr>
          <p:cNvSpPr/>
          <p:nvPr/>
        </p:nvSpPr>
        <p:spPr>
          <a:xfrm>
            <a:off x="4257675" y="4895850"/>
            <a:ext cx="714375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D202FF-0DE4-69AA-D199-66B5560DFE9B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1E9361-2181-C597-FD06-5F09E5DA54B0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012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765E58C-B619-1681-A6C6-AA2B7860D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54" y="1481097"/>
            <a:ext cx="4772691" cy="373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설치</a:t>
            </a:r>
            <a:endParaRPr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E771120-FB8F-EB9E-6E99-6D0240B379E9}"/>
              </a:ext>
            </a:extLst>
          </p:cNvPr>
          <p:cNvSpPr/>
          <p:nvPr/>
        </p:nvSpPr>
        <p:spPr>
          <a:xfrm>
            <a:off x="542925" y="1481097"/>
            <a:ext cx="523875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14</a:t>
            </a:r>
            <a:endParaRPr lang="ko-KR" altLang="en-US" b="1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B3D3EB-02C3-17CA-18B5-1687D2A5C740}"/>
              </a:ext>
            </a:extLst>
          </p:cNvPr>
          <p:cNvSpPr/>
          <p:nvPr/>
        </p:nvSpPr>
        <p:spPr>
          <a:xfrm>
            <a:off x="6467475" y="1481097"/>
            <a:ext cx="468000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15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7BBE22-D46B-04A2-DEBE-C00642ECFE0F}"/>
              </a:ext>
            </a:extLst>
          </p:cNvPr>
          <p:cNvSpPr/>
          <p:nvPr/>
        </p:nvSpPr>
        <p:spPr>
          <a:xfrm>
            <a:off x="4257675" y="4886325"/>
            <a:ext cx="714375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9CD6E149-99BC-9404-43DE-B638272E7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450" y="2053579"/>
            <a:ext cx="704948" cy="7525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A14DEA-C71D-DF15-B6DE-99641F3EE308}"/>
              </a:ext>
            </a:extLst>
          </p:cNvPr>
          <p:cNvSpPr txBox="1"/>
          <p:nvPr/>
        </p:nvSpPr>
        <p:spPr>
          <a:xfrm>
            <a:off x="6905625" y="1499035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바탕화면에 아이콘 생성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60A5C-2132-2CF8-4451-09B43F4E376F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527351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설치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63EBA8-38B0-7CE1-84BC-CAF3D5A083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753"/>
          <a:stretch/>
        </p:blipFill>
        <p:spPr>
          <a:xfrm>
            <a:off x="1819275" y="2226267"/>
            <a:ext cx="9353550" cy="426978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B7B05B-E53B-C03A-A86A-B1EFB986DE4C}"/>
              </a:ext>
            </a:extLst>
          </p:cNvPr>
          <p:cNvSpPr/>
          <p:nvPr/>
        </p:nvSpPr>
        <p:spPr>
          <a:xfrm>
            <a:off x="1819275" y="2847975"/>
            <a:ext cx="4457700" cy="3276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0F7833-6D14-3B35-46AF-C8C8B32F5D7F}"/>
              </a:ext>
            </a:extLst>
          </p:cNvPr>
          <p:cNvSpPr/>
          <p:nvPr/>
        </p:nvSpPr>
        <p:spPr>
          <a:xfrm>
            <a:off x="1885950" y="5229225"/>
            <a:ext cx="485775" cy="6381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010407-6E2F-D033-3BC7-0E6F072DBBD4}"/>
              </a:ext>
            </a:extLst>
          </p:cNvPr>
          <p:cNvSpPr/>
          <p:nvPr/>
        </p:nvSpPr>
        <p:spPr>
          <a:xfrm>
            <a:off x="6343650" y="2847975"/>
            <a:ext cx="4457700" cy="3276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A77571-6D5B-8EFA-E242-A58217CFDD49}"/>
              </a:ext>
            </a:extLst>
          </p:cNvPr>
          <p:cNvSpPr/>
          <p:nvPr/>
        </p:nvSpPr>
        <p:spPr>
          <a:xfrm>
            <a:off x="328612" y="3086100"/>
            <a:ext cx="1233488" cy="6858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latin typeface="+mn-ea"/>
              </a:rPr>
              <a:t>R</a:t>
            </a:r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에 대한 설명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E76E972-4523-515E-09C2-EEAC6406A11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562100" y="3429000"/>
            <a:ext cx="257175" cy="300038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A315EB-15EB-9F1F-6F0A-5C8C68ADE3D1}"/>
              </a:ext>
            </a:extLst>
          </p:cNvPr>
          <p:cNvSpPr/>
          <p:nvPr/>
        </p:nvSpPr>
        <p:spPr>
          <a:xfrm>
            <a:off x="2881312" y="5321226"/>
            <a:ext cx="1233488" cy="36411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C00000"/>
                </a:solidFill>
                <a:latin typeface="+mn-ea"/>
              </a:rPr>
              <a:t>프롬프트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35C16B7-D09B-783D-8B1E-9C4DD60F5582}"/>
              </a:ext>
            </a:extLst>
          </p:cNvPr>
          <p:cNvCxnSpPr>
            <a:cxnSpLocks/>
          </p:cNvCxnSpPr>
          <p:nvPr/>
        </p:nvCxnSpPr>
        <p:spPr>
          <a:xfrm>
            <a:off x="2426493" y="5503284"/>
            <a:ext cx="454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EFCB07-218C-D311-1D36-47782408D182}"/>
              </a:ext>
            </a:extLst>
          </p:cNvPr>
          <p:cNvSpPr/>
          <p:nvPr/>
        </p:nvSpPr>
        <p:spPr>
          <a:xfrm>
            <a:off x="7834312" y="2450313"/>
            <a:ext cx="1233488" cy="36411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스크립트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0704AF8-978F-32E1-7FA4-0FC746F7B106}"/>
              </a:ext>
            </a:extLst>
          </p:cNvPr>
          <p:cNvSpPr/>
          <p:nvPr/>
        </p:nvSpPr>
        <p:spPr>
          <a:xfrm>
            <a:off x="3431381" y="2450313"/>
            <a:ext cx="1233488" cy="36411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C00000"/>
                </a:solidFill>
                <a:latin typeface="+mn-ea"/>
              </a:rPr>
              <a:t>콘솔창</a:t>
            </a:r>
            <a:endParaRPr lang="ko-KR" altLang="en-US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25CAA5-77A7-134D-2C11-B9D45D61C2F1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CDF929-FD8D-3415-64D9-4E864FD987F4}"/>
              </a:ext>
            </a:extLst>
          </p:cNvPr>
          <p:cNvSpPr txBox="1"/>
          <p:nvPr/>
        </p:nvSpPr>
        <p:spPr>
          <a:xfrm>
            <a:off x="309010" y="1657350"/>
            <a:ext cx="1132419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u="sng" dirty="0">
                <a:latin typeface="+mj-lt"/>
              </a:rPr>
              <a:t>R </a:t>
            </a:r>
            <a:r>
              <a:rPr lang="ko-KR" altLang="en-US" b="1" u="sng" dirty="0">
                <a:latin typeface="+mj-lt"/>
              </a:rPr>
              <a:t>화면구성</a:t>
            </a:r>
            <a:endParaRPr lang="ko-KR" altLang="en-US" b="1" dirty="0">
              <a:latin typeface="+mj-lt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113E8DD-A75B-1697-CF77-CA577E3FB68F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08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설치</a:t>
            </a:r>
            <a:endParaRPr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9E2FAA-0641-24C8-2F35-75F8A00E4F47}"/>
              </a:ext>
            </a:extLst>
          </p:cNvPr>
          <p:cNvSpPr txBox="1"/>
          <p:nvPr/>
        </p:nvSpPr>
        <p:spPr>
          <a:xfrm>
            <a:off x="1003299" y="2201592"/>
            <a:ext cx="6245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+mn-ea"/>
                <a:hlinkClick r:id="rId2"/>
              </a:rPr>
              <a:t>https://www.rstudio.com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에 접속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B2CFA6-1BD7-6494-6E76-6D0A71377012}"/>
              </a:ext>
            </a:extLst>
          </p:cNvPr>
          <p:cNvSpPr/>
          <p:nvPr/>
        </p:nvSpPr>
        <p:spPr>
          <a:xfrm>
            <a:off x="542925" y="2221984"/>
            <a:ext cx="333375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2B76E62-AF22-0F07-B1F5-132014406E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40"/>
          <a:stretch/>
        </p:blipFill>
        <p:spPr>
          <a:xfrm>
            <a:off x="1003299" y="2591315"/>
            <a:ext cx="8369301" cy="20676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A9E1BFF-261A-A00D-776E-84385BC114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0" t="20982" r="18855" b="39791"/>
          <a:stretch/>
        </p:blipFill>
        <p:spPr>
          <a:xfrm>
            <a:off x="1003299" y="4766749"/>
            <a:ext cx="5092701" cy="2003629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0FC641-819F-617F-B689-ECA81CD02281}"/>
              </a:ext>
            </a:extLst>
          </p:cNvPr>
          <p:cNvSpPr/>
          <p:nvPr/>
        </p:nvSpPr>
        <p:spPr>
          <a:xfrm>
            <a:off x="542925" y="4746359"/>
            <a:ext cx="333375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D0C9AC-FAA8-3E30-358C-B1340AD91ABD}"/>
              </a:ext>
            </a:extLst>
          </p:cNvPr>
          <p:cNvSpPr/>
          <p:nvPr/>
        </p:nvSpPr>
        <p:spPr>
          <a:xfrm>
            <a:off x="4566610" y="3314700"/>
            <a:ext cx="504000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37B749B-6ED2-8E30-D769-5116B4076F23}"/>
              </a:ext>
            </a:extLst>
          </p:cNvPr>
          <p:cNvSpPr/>
          <p:nvPr/>
        </p:nvSpPr>
        <p:spPr>
          <a:xfrm>
            <a:off x="1041399" y="5261100"/>
            <a:ext cx="1656000" cy="361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2C68C-979C-4B8A-9A1C-6BF60D089FD5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42FAED-E440-2FDC-8414-91D3EFF5D12B}"/>
              </a:ext>
            </a:extLst>
          </p:cNvPr>
          <p:cNvSpPr txBox="1"/>
          <p:nvPr/>
        </p:nvSpPr>
        <p:spPr>
          <a:xfrm>
            <a:off x="309010" y="1657350"/>
            <a:ext cx="1132419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u="sng" dirty="0">
                <a:latin typeface="+mj-lt"/>
              </a:rPr>
              <a:t>R studio </a:t>
            </a:r>
            <a:r>
              <a:rPr lang="ko-KR" altLang="en-US" b="1" u="sng" dirty="0">
                <a:latin typeface="+mj-lt"/>
              </a:rPr>
              <a:t>설치하기</a:t>
            </a:r>
            <a:endParaRPr lang="ko-KR" altLang="en-US" b="1" dirty="0">
              <a:latin typeface="+mj-lt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38E8660-71BB-9316-08AE-9602B9CCC59C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958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설치</a:t>
            </a:r>
            <a:endParaRPr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B2CFA6-1BD7-6494-6E76-6D0A71377012}"/>
              </a:ext>
            </a:extLst>
          </p:cNvPr>
          <p:cNvSpPr/>
          <p:nvPr/>
        </p:nvSpPr>
        <p:spPr>
          <a:xfrm>
            <a:off x="542925" y="1764784"/>
            <a:ext cx="333375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0FC641-819F-617F-B689-ECA81CD02281}"/>
              </a:ext>
            </a:extLst>
          </p:cNvPr>
          <p:cNvSpPr/>
          <p:nvPr/>
        </p:nvSpPr>
        <p:spPr>
          <a:xfrm>
            <a:off x="6019800" y="1764784"/>
            <a:ext cx="333375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204698-304F-1270-66D3-6E91E62030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3" t="15480" r="25234" b="6632"/>
          <a:stretch/>
        </p:blipFill>
        <p:spPr>
          <a:xfrm>
            <a:off x="1076326" y="1764784"/>
            <a:ext cx="4674126" cy="388570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0F9D9D-9DE3-B578-5FF9-63499ED0F751}"/>
              </a:ext>
            </a:extLst>
          </p:cNvPr>
          <p:cNvSpPr/>
          <p:nvPr/>
        </p:nvSpPr>
        <p:spPr>
          <a:xfrm>
            <a:off x="1847850" y="5095876"/>
            <a:ext cx="1209675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863C94-0679-5CD8-4124-3167D1085D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7884" r="21093" b="19600"/>
          <a:stretch/>
        </p:blipFill>
        <p:spPr>
          <a:xfrm>
            <a:off x="6521976" y="1755259"/>
            <a:ext cx="5127099" cy="311433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851831-C7C0-9E54-F65D-E92A4D5879E6}"/>
              </a:ext>
            </a:extLst>
          </p:cNvPr>
          <p:cNvSpPr/>
          <p:nvPr/>
        </p:nvSpPr>
        <p:spPr>
          <a:xfrm>
            <a:off x="7629525" y="4602898"/>
            <a:ext cx="1000125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39D5C-375C-A813-C9AD-635AC23F6C6B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550E0A-7C74-AC12-4D7B-5D5C5296E712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239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FFF1F63-2518-BE76-DDC1-5F7B602B0B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97" y="4811707"/>
            <a:ext cx="7544853" cy="7049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78FD2E-F6CD-7F14-CA33-213CBC033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5" b="7905"/>
          <a:stretch/>
        </p:blipFill>
        <p:spPr>
          <a:xfrm>
            <a:off x="1046997" y="1764784"/>
            <a:ext cx="7773153" cy="2473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설치</a:t>
            </a:r>
            <a:endParaRPr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B2CFA6-1BD7-6494-6E76-6D0A71377012}"/>
              </a:ext>
            </a:extLst>
          </p:cNvPr>
          <p:cNvSpPr/>
          <p:nvPr/>
        </p:nvSpPr>
        <p:spPr>
          <a:xfrm>
            <a:off x="542925" y="1764784"/>
            <a:ext cx="333375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5</a:t>
            </a:r>
            <a:endParaRPr lang="ko-KR" altLang="en-US" b="1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0FC641-819F-617F-B689-ECA81CD02281}"/>
              </a:ext>
            </a:extLst>
          </p:cNvPr>
          <p:cNvSpPr/>
          <p:nvPr/>
        </p:nvSpPr>
        <p:spPr>
          <a:xfrm>
            <a:off x="542925" y="4811707"/>
            <a:ext cx="333375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6</a:t>
            </a:r>
            <a:endParaRPr lang="ko-KR" altLang="en-US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0F9D9D-9DE3-B578-5FF9-63499ED0F751}"/>
              </a:ext>
            </a:extLst>
          </p:cNvPr>
          <p:cNvSpPr/>
          <p:nvPr/>
        </p:nvSpPr>
        <p:spPr>
          <a:xfrm>
            <a:off x="1323975" y="3495677"/>
            <a:ext cx="2562225" cy="476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851831-C7C0-9E54-F65D-E92A4D5879E6}"/>
              </a:ext>
            </a:extLst>
          </p:cNvPr>
          <p:cNvSpPr/>
          <p:nvPr/>
        </p:nvSpPr>
        <p:spPr>
          <a:xfrm>
            <a:off x="1157287" y="5030831"/>
            <a:ext cx="1576388" cy="2667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DB312-E6E9-ED7F-3E58-BC67C467552D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92B6E5-C1E3-1CE6-12B2-BF5A8F999424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94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800EB77B-10F0-8E32-2023-399ECF01F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93" y="1737792"/>
            <a:ext cx="4804682" cy="29770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039C322-EA6B-A6E9-5420-D84C76008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75" y="1764784"/>
            <a:ext cx="4777508" cy="29500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설치</a:t>
            </a:r>
            <a:endParaRPr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B2CFA6-1BD7-6494-6E76-6D0A71377012}"/>
              </a:ext>
            </a:extLst>
          </p:cNvPr>
          <p:cNvSpPr/>
          <p:nvPr/>
        </p:nvSpPr>
        <p:spPr>
          <a:xfrm>
            <a:off x="542925" y="1764784"/>
            <a:ext cx="333375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7</a:t>
            </a:r>
            <a:endParaRPr lang="ko-KR" altLang="en-US" b="1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0FC641-819F-617F-B689-ECA81CD02281}"/>
              </a:ext>
            </a:extLst>
          </p:cNvPr>
          <p:cNvSpPr/>
          <p:nvPr/>
        </p:nvSpPr>
        <p:spPr>
          <a:xfrm>
            <a:off x="6096000" y="1737791"/>
            <a:ext cx="333375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8</a:t>
            </a:r>
            <a:endParaRPr lang="ko-KR" altLang="en-US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0F9D9D-9DE3-B578-5FF9-63499ED0F751}"/>
              </a:ext>
            </a:extLst>
          </p:cNvPr>
          <p:cNvSpPr/>
          <p:nvPr/>
        </p:nvSpPr>
        <p:spPr>
          <a:xfrm>
            <a:off x="4210050" y="4449809"/>
            <a:ext cx="720000" cy="179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851831-C7C0-9E54-F65D-E92A4D5879E6}"/>
              </a:ext>
            </a:extLst>
          </p:cNvPr>
          <p:cNvSpPr/>
          <p:nvPr/>
        </p:nvSpPr>
        <p:spPr>
          <a:xfrm>
            <a:off x="9729787" y="4419760"/>
            <a:ext cx="776288" cy="2093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AFF8E-601C-D4F4-FEF5-4F97E4416059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04E57C4-14B7-E49D-4E50-76D9AEA9005F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287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FAA056F7-29D8-886D-124C-DDD94FDD6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78" y="1737792"/>
            <a:ext cx="4808712" cy="2996134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50CB3DB-2E71-EA2F-0813-6F975A1A3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63" y="1764785"/>
            <a:ext cx="4800110" cy="29691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설치</a:t>
            </a:r>
            <a:endParaRPr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B2CFA6-1BD7-6494-6E76-6D0A71377012}"/>
              </a:ext>
            </a:extLst>
          </p:cNvPr>
          <p:cNvSpPr/>
          <p:nvPr/>
        </p:nvSpPr>
        <p:spPr>
          <a:xfrm>
            <a:off x="542925" y="1764784"/>
            <a:ext cx="333375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9</a:t>
            </a:r>
            <a:endParaRPr lang="ko-KR" altLang="en-US" b="1" dirty="0">
              <a:latin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0FC641-819F-617F-B689-ECA81CD02281}"/>
              </a:ext>
            </a:extLst>
          </p:cNvPr>
          <p:cNvSpPr/>
          <p:nvPr/>
        </p:nvSpPr>
        <p:spPr>
          <a:xfrm>
            <a:off x="6096000" y="1737791"/>
            <a:ext cx="438150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10</a:t>
            </a:r>
            <a:endParaRPr lang="ko-KR" altLang="en-US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0F9D9D-9DE3-B578-5FF9-63499ED0F751}"/>
              </a:ext>
            </a:extLst>
          </p:cNvPr>
          <p:cNvSpPr/>
          <p:nvPr/>
        </p:nvSpPr>
        <p:spPr>
          <a:xfrm>
            <a:off x="4210050" y="4449809"/>
            <a:ext cx="720000" cy="179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7457F-F149-C31C-EB9F-828DA5156804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6EE1768-B6C5-8B4F-7997-F6739D7A3D3C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308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B4FAA52-D449-E044-10F1-AA27B937C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288" y="1764785"/>
            <a:ext cx="4784712" cy="29596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설치</a:t>
            </a:r>
            <a:endParaRPr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B2CFA6-1BD7-6494-6E76-6D0A71377012}"/>
              </a:ext>
            </a:extLst>
          </p:cNvPr>
          <p:cNvSpPr/>
          <p:nvPr/>
        </p:nvSpPr>
        <p:spPr>
          <a:xfrm>
            <a:off x="542924" y="1764784"/>
            <a:ext cx="468000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11</a:t>
            </a:r>
            <a:endParaRPr lang="ko-KR" altLang="en-US" b="1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0F9D9D-9DE3-B578-5FF9-63499ED0F751}"/>
              </a:ext>
            </a:extLst>
          </p:cNvPr>
          <p:cNvSpPr/>
          <p:nvPr/>
        </p:nvSpPr>
        <p:spPr>
          <a:xfrm>
            <a:off x="4324350" y="4449809"/>
            <a:ext cx="720000" cy="1793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AFE2571-275E-FE2C-C63A-3E64B2030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567" y="2313667"/>
            <a:ext cx="828049" cy="9248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96421C-E58D-7AD7-6387-E1E000E9C00F}"/>
              </a:ext>
            </a:extLst>
          </p:cNvPr>
          <p:cNvSpPr txBox="1"/>
          <p:nvPr/>
        </p:nvSpPr>
        <p:spPr>
          <a:xfrm>
            <a:off x="6905625" y="176478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아이콘 클릭하여 실행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C49A67-8901-D982-706E-66D45052009E}"/>
              </a:ext>
            </a:extLst>
          </p:cNvPr>
          <p:cNvSpPr/>
          <p:nvPr/>
        </p:nvSpPr>
        <p:spPr>
          <a:xfrm>
            <a:off x="6455567" y="1764784"/>
            <a:ext cx="468000" cy="369332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12</a:t>
            </a:r>
            <a:endParaRPr lang="ko-KR" altLang="en-US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C3922-5BEB-8133-5A3E-7766F3A62FC5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962EAA9-EDCA-EFBB-F93F-07E71B16FA8A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352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설치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F315A9-B058-0D4F-F706-AE0AEDE55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659" y="1593558"/>
            <a:ext cx="7374592" cy="51205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A7D7DD5-7C75-EA73-C06C-C265A8405B89}"/>
              </a:ext>
            </a:extLst>
          </p:cNvPr>
          <p:cNvSpPr/>
          <p:nvPr/>
        </p:nvSpPr>
        <p:spPr>
          <a:xfrm>
            <a:off x="4410271" y="3053097"/>
            <a:ext cx="1233488" cy="36411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소스 영역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FEE6B9-C965-42A4-14B0-3F190D541D5B}"/>
              </a:ext>
            </a:extLst>
          </p:cNvPr>
          <p:cNvSpPr/>
          <p:nvPr/>
        </p:nvSpPr>
        <p:spPr>
          <a:xfrm>
            <a:off x="3007659" y="1989525"/>
            <a:ext cx="3940172" cy="23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0C121C-6E20-5DD9-9FB0-C375BF98AF3E}"/>
              </a:ext>
            </a:extLst>
          </p:cNvPr>
          <p:cNvSpPr/>
          <p:nvPr/>
        </p:nvSpPr>
        <p:spPr>
          <a:xfrm>
            <a:off x="6987648" y="1989525"/>
            <a:ext cx="3394603" cy="2363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FF1447-2A67-ABB0-AB71-57A2E72A4E89}"/>
              </a:ext>
            </a:extLst>
          </p:cNvPr>
          <p:cNvSpPr/>
          <p:nvPr/>
        </p:nvSpPr>
        <p:spPr>
          <a:xfrm>
            <a:off x="3006595" y="4400985"/>
            <a:ext cx="3940172" cy="2313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487DF9-64C3-EB0F-4F8A-93A049AB13D5}"/>
              </a:ext>
            </a:extLst>
          </p:cNvPr>
          <p:cNvSpPr/>
          <p:nvPr/>
        </p:nvSpPr>
        <p:spPr>
          <a:xfrm>
            <a:off x="6987648" y="4400985"/>
            <a:ext cx="3394603" cy="2313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7B7721-A022-FB24-CC28-223AE0F38C19}"/>
              </a:ext>
            </a:extLst>
          </p:cNvPr>
          <p:cNvSpPr/>
          <p:nvPr/>
        </p:nvSpPr>
        <p:spPr>
          <a:xfrm>
            <a:off x="8068205" y="3053097"/>
            <a:ext cx="1233488" cy="36411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C00000"/>
                </a:solidFill>
                <a:latin typeface="+mn-ea"/>
              </a:rPr>
              <a:t>환경 영역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276055-ECD7-0021-64B7-2E3588A52670}"/>
              </a:ext>
            </a:extLst>
          </p:cNvPr>
          <p:cNvSpPr/>
          <p:nvPr/>
        </p:nvSpPr>
        <p:spPr>
          <a:xfrm>
            <a:off x="8068205" y="5375487"/>
            <a:ext cx="1233488" cy="36411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C00000"/>
                </a:solidFill>
                <a:latin typeface="+mn-ea"/>
              </a:rPr>
              <a:t>파일 영역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051688D-DF95-B1E4-CB67-C5D0159BB8BD}"/>
              </a:ext>
            </a:extLst>
          </p:cNvPr>
          <p:cNvSpPr/>
          <p:nvPr/>
        </p:nvSpPr>
        <p:spPr>
          <a:xfrm>
            <a:off x="4410271" y="5375487"/>
            <a:ext cx="1233488" cy="364116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C00000"/>
                </a:solidFill>
                <a:latin typeface="+mn-ea"/>
              </a:rPr>
              <a:t>콘솔 영역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F714D8-DF58-B3A9-3E1E-0A8CCC6DD304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D58869-2A6C-17EF-581F-0F5C59673645}"/>
              </a:ext>
            </a:extLst>
          </p:cNvPr>
          <p:cNvSpPr txBox="1"/>
          <p:nvPr/>
        </p:nvSpPr>
        <p:spPr>
          <a:xfrm>
            <a:off x="309010" y="1657350"/>
            <a:ext cx="1132419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u="sng" dirty="0">
                <a:latin typeface="+mj-lt"/>
              </a:rPr>
              <a:t>R studio </a:t>
            </a:r>
            <a:r>
              <a:rPr lang="ko-KR" altLang="en-US" b="1" u="sng" dirty="0">
                <a:latin typeface="+mj-lt"/>
              </a:rPr>
              <a:t>화면구성</a:t>
            </a:r>
            <a:endParaRPr lang="ko-KR" altLang="en-US" b="1" dirty="0">
              <a:latin typeface="+mj-lt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E9C5632-96A6-8738-609D-1BCCB8F6DDA4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2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347B07-980C-78D1-4C9F-8A9502FCB23A}"/>
              </a:ext>
            </a:extLst>
          </p:cNvPr>
          <p:cNvSpPr txBox="1"/>
          <p:nvPr/>
        </p:nvSpPr>
        <p:spPr>
          <a:xfrm>
            <a:off x="3569507" y="3105834"/>
            <a:ext cx="5052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ko-KR" sz="3600" b="1" dirty="0">
                <a:latin typeface="+mn-ea"/>
              </a:rPr>
              <a:t>1. </a:t>
            </a:r>
            <a:r>
              <a:rPr lang="ko-KR" altLang="en-US" sz="3600" b="1" dirty="0">
                <a:latin typeface="+mn-ea"/>
              </a:rPr>
              <a:t>통계와 </a:t>
            </a:r>
            <a:r>
              <a:rPr lang="en-US" altLang="ko-KR" sz="3600" b="1" dirty="0">
                <a:latin typeface="+mn-ea"/>
              </a:rPr>
              <a:t>R </a:t>
            </a:r>
            <a:r>
              <a:rPr lang="ko-KR" altLang="en-US" sz="3600" b="1" dirty="0">
                <a:latin typeface="+mn-ea"/>
              </a:rPr>
              <a:t>프로그래밍</a:t>
            </a:r>
            <a:endParaRPr lang="en-US" altLang="ko-KR" sz="3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6604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ko-KR" dirty="0"/>
              <a:t>R</a:t>
            </a:r>
            <a:r>
              <a:rPr lang="ko-KR" altLang="en-US" dirty="0"/>
              <a:t>과 </a:t>
            </a:r>
            <a:r>
              <a:rPr lang="en-US" altLang="ko-KR" dirty="0"/>
              <a:t>R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설치</a:t>
            </a:r>
            <a:endParaRPr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10E6AE-7B23-FE38-1B0D-640EA4E70A63}"/>
              </a:ext>
            </a:extLst>
          </p:cNvPr>
          <p:cNvSpPr/>
          <p:nvPr/>
        </p:nvSpPr>
        <p:spPr>
          <a:xfrm>
            <a:off x="563978" y="2591141"/>
            <a:ext cx="2400301" cy="364116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n-ea"/>
              </a:rPr>
              <a:t>새 파일 열기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E78A7D-774B-064F-8E3A-9E162FDB73A1}"/>
              </a:ext>
            </a:extLst>
          </p:cNvPr>
          <p:cNvSpPr/>
          <p:nvPr/>
        </p:nvSpPr>
        <p:spPr>
          <a:xfrm>
            <a:off x="563978" y="3481478"/>
            <a:ext cx="2400301" cy="364116"/>
          </a:xfrm>
          <a:prstGeom prst="rect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n-ea"/>
              </a:rPr>
              <a:t>파일 저장하기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F1DF8-D071-4DEE-EB0D-844979F9A351}"/>
              </a:ext>
            </a:extLst>
          </p:cNvPr>
          <p:cNvSpPr txBox="1"/>
          <p:nvPr/>
        </p:nvSpPr>
        <p:spPr>
          <a:xfrm>
            <a:off x="3185359" y="2585925"/>
            <a:ext cx="6187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[File]-[New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File]-[R</a:t>
            </a:r>
            <a:r>
              <a:rPr lang="ko-KR" altLang="en-US" b="1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Script] </a:t>
            </a:r>
            <a:r>
              <a:rPr lang="ko-KR" altLang="en-US" b="1" dirty="0">
                <a:latin typeface="+mn-ea"/>
              </a:rPr>
              <a:t>또는 </a:t>
            </a:r>
            <a:r>
              <a:rPr lang="en-US" altLang="ko-KR" b="1" dirty="0">
                <a:latin typeface="+mn-ea"/>
              </a:rPr>
              <a:t>[Ctrl]+[Shift] + [N]</a:t>
            </a:r>
            <a:endParaRPr lang="ko-KR" altLang="en-US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EA800C-E31F-BC3A-B4D7-29FF3BE29D62}"/>
              </a:ext>
            </a:extLst>
          </p:cNvPr>
          <p:cNvSpPr txBox="1"/>
          <p:nvPr/>
        </p:nvSpPr>
        <p:spPr>
          <a:xfrm>
            <a:off x="3185359" y="3476262"/>
            <a:ext cx="518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[File]-[Save As]</a:t>
            </a:r>
            <a:endParaRPr lang="ko-KR" altLang="en-US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77A61D-620F-5EAE-FC25-BA7002CBD941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A91D3A-E963-50A5-F87B-0568DEEB7141}"/>
              </a:ext>
            </a:extLst>
          </p:cNvPr>
          <p:cNvSpPr txBox="1"/>
          <p:nvPr/>
        </p:nvSpPr>
        <p:spPr>
          <a:xfrm>
            <a:off x="309010" y="1657350"/>
            <a:ext cx="1132419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j-lt"/>
              </a:rPr>
              <a:t>실습해볼까요</a:t>
            </a:r>
            <a:r>
              <a:rPr lang="en-US" altLang="ko-KR" b="1" dirty="0">
                <a:latin typeface="+mj-lt"/>
              </a:rPr>
              <a:t>?</a:t>
            </a:r>
            <a:endParaRPr lang="ko-KR" altLang="en-US" b="1" dirty="0">
              <a:latin typeface="+mj-lt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C6FB8F4-59F1-D0EA-D264-D2DDB858D3B7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443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09E1D-AA3E-7D09-E023-6FB4C50B44B9}"/>
              </a:ext>
            </a:extLst>
          </p:cNvPr>
          <p:cNvSpPr txBox="1"/>
          <p:nvPr/>
        </p:nvSpPr>
        <p:spPr>
          <a:xfrm>
            <a:off x="4031171" y="3105834"/>
            <a:ext cx="4129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n-ea"/>
              </a:rPr>
              <a:t>2. R </a:t>
            </a:r>
            <a:r>
              <a:rPr lang="ko-KR" altLang="en-US" sz="3600" b="1" dirty="0">
                <a:latin typeface="+mn-ea"/>
              </a:rPr>
              <a:t>기초 연습하기</a:t>
            </a:r>
          </a:p>
        </p:txBody>
      </p:sp>
    </p:spTree>
    <p:extLst>
      <p:ext uri="{BB962C8B-B14F-4D97-AF65-F5344CB8AC3E}">
        <p14:creationId xmlns:p14="http://schemas.microsoft.com/office/powerpoint/2010/main" val="3910143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3DB9B-0949-0634-5754-FBF3B77D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 </a:t>
            </a:r>
            <a:r>
              <a:rPr lang="ko-KR" altLang="en-US" dirty="0"/>
              <a:t>기초 연습하기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EE0A3E1-4D54-212E-2EA7-485994D1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ko-KR" altLang="en-US" dirty="0"/>
              <a:t>실습 내용 </a:t>
            </a:r>
            <a:r>
              <a:rPr lang="en-US" altLang="ko-KR" dirty="0"/>
              <a:t>(</a:t>
            </a:r>
            <a:r>
              <a:rPr lang="en-US" altLang="ko-KR" dirty="0" err="1"/>
              <a:t>tutorial.R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단순계산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객체에 값 할당하기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객체 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예약어</a:t>
            </a:r>
            <a:r>
              <a:rPr lang="ko-KR" altLang="en-US" dirty="0"/>
              <a:t> </a:t>
            </a:r>
            <a:r>
              <a:rPr lang="en-US" altLang="ko-KR" dirty="0" err="1"/>
              <a:t>NaN</a:t>
            </a:r>
            <a:r>
              <a:rPr lang="en-US" altLang="ko-KR" dirty="0"/>
              <a:t>, Inf, NA</a:t>
            </a:r>
          </a:p>
          <a:p>
            <a:pPr marL="342900" indent="-342900">
              <a:buAutoNum type="arabicPeriod"/>
            </a:pPr>
            <a:r>
              <a:rPr lang="en-US" altLang="ko-KR" dirty="0"/>
              <a:t>R</a:t>
            </a:r>
            <a:r>
              <a:rPr lang="ko-KR" altLang="en-US" dirty="0"/>
              <a:t>의 객체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Help </a:t>
            </a:r>
            <a:r>
              <a:rPr lang="ko-KR" altLang="en-US" dirty="0"/>
              <a:t>기능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패키지 사용하기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자료 입력하기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프레임 다루기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23E03C-4351-2AAA-ADE2-78DA74923C43}"/>
              </a:ext>
            </a:extLst>
          </p:cNvPr>
          <p:cNvSpPr txBox="1"/>
          <p:nvPr/>
        </p:nvSpPr>
        <p:spPr>
          <a:xfrm>
            <a:off x="10032434" y="1905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2. R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기초 연습하기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59063F7-8331-B3BE-6E29-A1050AED7E69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096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AB440CE-97DB-F77A-6A15-E4F9E946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R </a:t>
            </a:r>
            <a:r>
              <a:rPr lang="ko-KR" altLang="en-US" dirty="0"/>
              <a:t>기초 연습하기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19F7F8-D725-DF1B-C4EE-83E1788838E7}"/>
              </a:ext>
            </a:extLst>
          </p:cNvPr>
          <p:cNvSpPr txBox="1"/>
          <p:nvPr/>
        </p:nvSpPr>
        <p:spPr>
          <a:xfrm>
            <a:off x="10032434" y="1905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2. R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기초 연습하기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033E32-0425-72CD-EF30-E22B4FB136A5}"/>
              </a:ext>
            </a:extLst>
          </p:cNvPr>
          <p:cNvSpPr txBox="1"/>
          <p:nvPr/>
        </p:nvSpPr>
        <p:spPr>
          <a:xfrm>
            <a:off x="309010" y="1657350"/>
            <a:ext cx="11324190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j-lt"/>
              </a:rPr>
              <a:t>연습해볼까요</a:t>
            </a:r>
            <a:r>
              <a:rPr lang="en-US" altLang="ko-KR" b="1" dirty="0">
                <a:latin typeface="+mj-lt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Q1. 45, 55, 51, 63, 55</a:t>
            </a:r>
            <a:r>
              <a:rPr lang="ko-KR" altLang="en-US" b="1" dirty="0">
                <a:latin typeface="+mj-lt"/>
              </a:rPr>
              <a:t>를 원소로 갖는 </a:t>
            </a:r>
            <a:r>
              <a:rPr lang="en-US" altLang="ko-KR" b="1" dirty="0">
                <a:latin typeface="+mj-lt"/>
              </a:rPr>
              <a:t>wright </a:t>
            </a:r>
            <a:r>
              <a:rPr lang="ko-KR" altLang="en-US" b="1" dirty="0">
                <a:latin typeface="+mj-lt"/>
              </a:rPr>
              <a:t>벡터를 생성하고</a:t>
            </a:r>
            <a:r>
              <a:rPr lang="en-US" altLang="ko-KR" b="1" dirty="0">
                <a:latin typeface="+mj-lt"/>
              </a:rPr>
              <a:t>, </a:t>
            </a:r>
            <a:r>
              <a:rPr lang="ko-KR" altLang="en-US" b="1" dirty="0">
                <a:latin typeface="+mj-lt"/>
              </a:rPr>
              <a:t>각각의 원소에</a:t>
            </a: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     Choi, Cho, Shin, Moon, Chae</a:t>
            </a:r>
            <a:r>
              <a:rPr lang="ko-KR" altLang="en-US" b="1" dirty="0">
                <a:latin typeface="+mj-lt"/>
              </a:rPr>
              <a:t>의 이름을 </a:t>
            </a:r>
            <a:r>
              <a:rPr lang="ko-KR" altLang="en-US" b="1" dirty="0" err="1">
                <a:latin typeface="+mj-lt"/>
              </a:rPr>
              <a:t>할당하시오</a:t>
            </a:r>
            <a:r>
              <a:rPr lang="en-US" altLang="ko-KR" b="1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Q2. 1, 2, 3, 4, 5, 6, 7, 8, 9, 10, 11, 12</a:t>
            </a:r>
            <a:r>
              <a:rPr lang="ko-KR" altLang="en-US" b="1" dirty="0">
                <a:latin typeface="+mj-lt"/>
              </a:rPr>
              <a:t>의</a:t>
            </a:r>
            <a:r>
              <a:rPr lang="en-US" altLang="ko-KR" b="1" dirty="0">
                <a:latin typeface="+mj-lt"/>
              </a:rPr>
              <a:t> </a:t>
            </a:r>
            <a:r>
              <a:rPr lang="ko-KR" altLang="en-US" b="1" dirty="0">
                <a:latin typeface="+mj-lt"/>
              </a:rPr>
              <a:t>자료를 두 가지 방법으로 </a:t>
            </a:r>
            <a:r>
              <a:rPr lang="en-US" altLang="ko-KR" b="1" dirty="0">
                <a:latin typeface="+mj-lt"/>
              </a:rPr>
              <a:t>3</a:t>
            </a:r>
            <a:r>
              <a:rPr lang="ko-KR" altLang="en-US" b="1" dirty="0">
                <a:latin typeface="+mj-lt"/>
              </a:rPr>
              <a:t>행과 </a:t>
            </a:r>
            <a:r>
              <a:rPr lang="en-US" altLang="ko-KR" b="1" dirty="0">
                <a:latin typeface="+mj-lt"/>
              </a:rPr>
              <a:t>4</a:t>
            </a:r>
            <a:r>
              <a:rPr lang="ko-KR" altLang="en-US" b="1" dirty="0">
                <a:latin typeface="+mj-lt"/>
              </a:rPr>
              <a:t>열의 행렬을 만들고</a:t>
            </a: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     </a:t>
            </a:r>
            <a:r>
              <a:rPr lang="ko-KR" altLang="en-US" b="1" dirty="0">
                <a:latin typeface="+mj-lt"/>
              </a:rPr>
              <a:t>행</a:t>
            </a:r>
            <a:r>
              <a:rPr lang="en-US" altLang="ko-KR" b="1" dirty="0">
                <a:latin typeface="+mj-lt"/>
              </a:rPr>
              <a:t> (row)</a:t>
            </a:r>
            <a:r>
              <a:rPr lang="ko-KR" altLang="en-US" b="1" dirty="0">
                <a:latin typeface="+mj-lt"/>
              </a:rPr>
              <a:t>과 열 </a:t>
            </a:r>
            <a:r>
              <a:rPr lang="en-US" altLang="ko-KR" b="1" dirty="0">
                <a:latin typeface="+mj-lt"/>
              </a:rPr>
              <a:t>(col)</a:t>
            </a:r>
            <a:r>
              <a:rPr lang="ko-KR" altLang="en-US" b="1" dirty="0">
                <a:latin typeface="+mj-lt"/>
              </a:rPr>
              <a:t>의 이름을 </a:t>
            </a:r>
            <a:r>
              <a:rPr lang="ko-KR" altLang="en-US" b="1" dirty="0" err="1">
                <a:latin typeface="+mj-lt"/>
              </a:rPr>
              <a:t>지정하시오</a:t>
            </a:r>
            <a:r>
              <a:rPr lang="en-US" altLang="ko-KR" b="1" dirty="0">
                <a:latin typeface="+mj-lt"/>
              </a:rPr>
              <a:t>.</a:t>
            </a:r>
            <a:endParaRPr lang="ko-KR" altLang="en-US" b="1" dirty="0">
              <a:latin typeface="+mj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5399771-EECA-F958-5E98-029E4F4E9B3A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110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09E1D-AA3E-7D09-E023-6FB4C50B44B9}"/>
              </a:ext>
            </a:extLst>
          </p:cNvPr>
          <p:cNvSpPr txBox="1"/>
          <p:nvPr/>
        </p:nvSpPr>
        <p:spPr>
          <a:xfrm>
            <a:off x="4724470" y="3105834"/>
            <a:ext cx="2743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latin typeface="+mn-ea"/>
              </a:rPr>
              <a:t>3. </a:t>
            </a:r>
            <a:r>
              <a:rPr lang="ko-KR" altLang="en-US" sz="3600" b="1" dirty="0">
                <a:latin typeface="+mn-ea"/>
              </a:rPr>
              <a:t>자료 정리</a:t>
            </a:r>
          </a:p>
        </p:txBody>
      </p:sp>
    </p:spTree>
    <p:extLst>
      <p:ext uri="{BB962C8B-B14F-4D97-AF65-F5344CB8AC3E}">
        <p14:creationId xmlns:p14="http://schemas.microsoft.com/office/powerpoint/2010/main" val="4123381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/>
              <a:t>모집단과 표본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8E31891-F982-BBF3-D54A-290CC684EADD}"/>
              </a:ext>
            </a:extLst>
          </p:cNvPr>
          <p:cNvSpPr/>
          <p:nvPr/>
        </p:nvSpPr>
        <p:spPr>
          <a:xfrm>
            <a:off x="7077540" y="2593334"/>
            <a:ext cx="1844941" cy="2283466"/>
          </a:xfrm>
          <a:prstGeom prst="ellipse">
            <a:avLst/>
          </a:prstGeom>
          <a:noFill/>
          <a:ln w="28575">
            <a:solidFill>
              <a:srgbClr val="011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F74D468-4FBE-AA30-AB99-553BEC8670D1}"/>
              </a:ext>
            </a:extLst>
          </p:cNvPr>
          <p:cNvSpPr/>
          <p:nvPr/>
        </p:nvSpPr>
        <p:spPr>
          <a:xfrm>
            <a:off x="7200000" y="3333871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019E0-7E90-E1E8-D1CF-C0CE4DA589BA}"/>
              </a:ext>
            </a:extLst>
          </p:cNvPr>
          <p:cNvSpPr txBox="1"/>
          <p:nvPr/>
        </p:nvSpPr>
        <p:spPr>
          <a:xfrm>
            <a:off x="7617564" y="2476668"/>
            <a:ext cx="76489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모집단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C41A9FE-A972-B2CB-8179-6B407C19D2E4}"/>
              </a:ext>
            </a:extLst>
          </p:cNvPr>
          <p:cNvSpPr/>
          <p:nvPr/>
        </p:nvSpPr>
        <p:spPr>
          <a:xfrm>
            <a:off x="7587173" y="2901852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6CBBE31-01A7-DD0C-23DD-54C6F5C9A4E2}"/>
              </a:ext>
            </a:extLst>
          </p:cNvPr>
          <p:cNvSpPr/>
          <p:nvPr/>
        </p:nvSpPr>
        <p:spPr>
          <a:xfrm>
            <a:off x="8234402" y="3078986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906E06-D58F-8D8E-80E0-5D8922D905D8}"/>
              </a:ext>
            </a:extLst>
          </p:cNvPr>
          <p:cNvSpPr/>
          <p:nvPr/>
        </p:nvSpPr>
        <p:spPr>
          <a:xfrm>
            <a:off x="7497173" y="3383544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F75E506-956A-882F-1E66-F0DA295A8172}"/>
              </a:ext>
            </a:extLst>
          </p:cNvPr>
          <p:cNvSpPr/>
          <p:nvPr/>
        </p:nvSpPr>
        <p:spPr>
          <a:xfrm>
            <a:off x="7831197" y="3262038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E74E192-9C1A-D1FA-E1C6-01D42BB04AC2}"/>
              </a:ext>
            </a:extLst>
          </p:cNvPr>
          <p:cNvSpPr/>
          <p:nvPr/>
        </p:nvSpPr>
        <p:spPr>
          <a:xfrm>
            <a:off x="8294334" y="3578569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E8394D4-7D85-C88F-6EB5-A616C4C0CC93}"/>
              </a:ext>
            </a:extLst>
          </p:cNvPr>
          <p:cNvSpPr/>
          <p:nvPr/>
        </p:nvSpPr>
        <p:spPr>
          <a:xfrm>
            <a:off x="8075327" y="3732996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522774A-C473-B150-D028-CC4D608DE69A}"/>
              </a:ext>
            </a:extLst>
          </p:cNvPr>
          <p:cNvSpPr/>
          <p:nvPr/>
        </p:nvSpPr>
        <p:spPr>
          <a:xfrm>
            <a:off x="7204123" y="3871585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B2FE80F-2C1F-2228-CFE2-D73C6ED57F2C}"/>
              </a:ext>
            </a:extLst>
          </p:cNvPr>
          <p:cNvSpPr/>
          <p:nvPr/>
        </p:nvSpPr>
        <p:spPr>
          <a:xfrm>
            <a:off x="8246626" y="3847119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FFA218A-2D4B-9207-B40F-E7107D92C054}"/>
              </a:ext>
            </a:extLst>
          </p:cNvPr>
          <p:cNvSpPr/>
          <p:nvPr/>
        </p:nvSpPr>
        <p:spPr>
          <a:xfrm>
            <a:off x="7537318" y="3711426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BB752BC-4CE2-12FA-45A7-BC7541C2860F}"/>
              </a:ext>
            </a:extLst>
          </p:cNvPr>
          <p:cNvSpPr/>
          <p:nvPr/>
        </p:nvSpPr>
        <p:spPr>
          <a:xfrm>
            <a:off x="8157430" y="4078287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7DEB7BF-4C7E-9EA6-F905-56D7F15E42F6}"/>
              </a:ext>
            </a:extLst>
          </p:cNvPr>
          <p:cNvSpPr/>
          <p:nvPr/>
        </p:nvSpPr>
        <p:spPr>
          <a:xfrm>
            <a:off x="7484016" y="4123727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9D681F1-A1E7-49CC-FE3A-DF55BC6E8863}"/>
              </a:ext>
            </a:extLst>
          </p:cNvPr>
          <p:cNvSpPr/>
          <p:nvPr/>
        </p:nvSpPr>
        <p:spPr>
          <a:xfrm>
            <a:off x="7816297" y="4099190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E05B824-C39C-0518-FC65-46581B3C6DFA}"/>
              </a:ext>
            </a:extLst>
          </p:cNvPr>
          <p:cNvSpPr/>
          <p:nvPr/>
        </p:nvSpPr>
        <p:spPr>
          <a:xfrm>
            <a:off x="8495156" y="3808878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C50A033-B7E2-48A7-95B3-AF881C0825DD}"/>
              </a:ext>
            </a:extLst>
          </p:cNvPr>
          <p:cNvSpPr/>
          <p:nvPr/>
        </p:nvSpPr>
        <p:spPr>
          <a:xfrm>
            <a:off x="8403298" y="4036348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98C06FB-636E-3548-DFE6-91CF7AA85EBD}"/>
              </a:ext>
            </a:extLst>
          </p:cNvPr>
          <p:cNvSpPr/>
          <p:nvPr/>
        </p:nvSpPr>
        <p:spPr>
          <a:xfrm>
            <a:off x="8434763" y="4389286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F55C242-95FF-98AD-B143-A1ABCEFDA330}"/>
              </a:ext>
            </a:extLst>
          </p:cNvPr>
          <p:cNvSpPr/>
          <p:nvPr/>
        </p:nvSpPr>
        <p:spPr>
          <a:xfrm>
            <a:off x="8127122" y="4323305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2CB2E12-7C2A-6B3B-4CA4-5433EA71DD04}"/>
              </a:ext>
            </a:extLst>
          </p:cNvPr>
          <p:cNvSpPr/>
          <p:nvPr/>
        </p:nvSpPr>
        <p:spPr>
          <a:xfrm>
            <a:off x="7394731" y="4442100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A0101D9-1F0B-D681-EFA2-21ABE0C0D7AF}"/>
              </a:ext>
            </a:extLst>
          </p:cNvPr>
          <p:cNvSpPr/>
          <p:nvPr/>
        </p:nvSpPr>
        <p:spPr>
          <a:xfrm>
            <a:off x="7828742" y="2838766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A048E66-3C41-A5F8-6C2E-BC1759F98A5F}"/>
              </a:ext>
            </a:extLst>
          </p:cNvPr>
          <p:cNvSpPr/>
          <p:nvPr/>
        </p:nvSpPr>
        <p:spPr>
          <a:xfrm>
            <a:off x="7890809" y="4685104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92D3D19-D45E-5E73-424A-9F2BD0396264}"/>
              </a:ext>
            </a:extLst>
          </p:cNvPr>
          <p:cNvSpPr/>
          <p:nvPr/>
        </p:nvSpPr>
        <p:spPr>
          <a:xfrm>
            <a:off x="7802778" y="4362085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5A4E1CB-49E9-516F-927C-E389AC9B0899}"/>
              </a:ext>
            </a:extLst>
          </p:cNvPr>
          <p:cNvSpPr/>
          <p:nvPr/>
        </p:nvSpPr>
        <p:spPr>
          <a:xfrm>
            <a:off x="8164187" y="4594982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A47233F-35AB-CB57-359D-72E56E2BD878}"/>
              </a:ext>
            </a:extLst>
          </p:cNvPr>
          <p:cNvSpPr/>
          <p:nvPr/>
        </p:nvSpPr>
        <p:spPr>
          <a:xfrm>
            <a:off x="8189602" y="2835506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B482017-4925-FE8B-CA6F-A472A27E95FB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8354266" y="2815256"/>
            <a:ext cx="634332" cy="2842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DF3A00B-00C6-5A57-0A78-8F8F80CF55F4}"/>
              </a:ext>
            </a:extLst>
          </p:cNvPr>
          <p:cNvSpPr txBox="1"/>
          <p:nvPr/>
        </p:nvSpPr>
        <p:spPr>
          <a:xfrm>
            <a:off x="9029360" y="2649626"/>
            <a:ext cx="58653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개체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1932A22F-9255-A99E-78EB-9209E450CFEE}"/>
              </a:ext>
            </a:extLst>
          </p:cNvPr>
          <p:cNvSpPr/>
          <p:nvPr/>
        </p:nvSpPr>
        <p:spPr>
          <a:xfrm>
            <a:off x="7934775" y="3478815"/>
            <a:ext cx="839781" cy="83978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E66327D-D562-A3AE-DE00-509C49386478}"/>
              </a:ext>
            </a:extLst>
          </p:cNvPr>
          <p:cNvSpPr/>
          <p:nvPr/>
        </p:nvSpPr>
        <p:spPr>
          <a:xfrm>
            <a:off x="8508466" y="3289185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EFA90F81-BE40-B6C5-DCBD-5802F54864C0}"/>
              </a:ext>
            </a:extLst>
          </p:cNvPr>
          <p:cNvSpPr/>
          <p:nvPr/>
        </p:nvSpPr>
        <p:spPr>
          <a:xfrm>
            <a:off x="11162290" y="3831061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35EB8E7-4DCE-61D7-C32C-0C53AD0C9251}"/>
              </a:ext>
            </a:extLst>
          </p:cNvPr>
          <p:cNvSpPr/>
          <p:nvPr/>
        </p:nvSpPr>
        <p:spPr>
          <a:xfrm>
            <a:off x="11066405" y="3675484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712A021-E1A8-5F30-1E0D-7E100D711D95}"/>
              </a:ext>
            </a:extLst>
          </p:cNvPr>
          <p:cNvSpPr/>
          <p:nvPr/>
        </p:nvSpPr>
        <p:spPr>
          <a:xfrm>
            <a:off x="11103280" y="3998998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3170322-3B78-CADB-FD4C-C47E9E744F32}"/>
              </a:ext>
            </a:extLst>
          </p:cNvPr>
          <p:cNvSpPr/>
          <p:nvPr/>
        </p:nvSpPr>
        <p:spPr>
          <a:xfrm>
            <a:off x="11392066" y="3654572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E426B75-D5C9-67B2-CE42-A7CE44056112}"/>
              </a:ext>
            </a:extLst>
          </p:cNvPr>
          <p:cNvSpPr/>
          <p:nvPr/>
        </p:nvSpPr>
        <p:spPr>
          <a:xfrm>
            <a:off x="11482299" y="3862429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724B4F92-D94F-DE10-6749-A43A7553C01F}"/>
              </a:ext>
            </a:extLst>
          </p:cNvPr>
          <p:cNvSpPr/>
          <p:nvPr/>
        </p:nvSpPr>
        <p:spPr>
          <a:xfrm>
            <a:off x="11318810" y="4079493"/>
            <a:ext cx="140429" cy="140429"/>
          </a:xfrm>
          <a:prstGeom prst="ellipse">
            <a:avLst/>
          </a:prstGeom>
          <a:solidFill>
            <a:srgbClr val="011F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ABD56D8E-4DE0-D00B-9025-7856336E4B12}"/>
              </a:ext>
            </a:extLst>
          </p:cNvPr>
          <p:cNvSpPr/>
          <p:nvPr/>
        </p:nvSpPr>
        <p:spPr>
          <a:xfrm>
            <a:off x="10923305" y="3478815"/>
            <a:ext cx="839781" cy="83978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D15686-5012-5200-B2EF-721EAA3F63D9}"/>
              </a:ext>
            </a:extLst>
          </p:cNvPr>
          <p:cNvSpPr txBox="1"/>
          <p:nvPr/>
        </p:nvSpPr>
        <p:spPr>
          <a:xfrm>
            <a:off x="11059184" y="3349109"/>
            <a:ext cx="540000" cy="3132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표본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C759C2E-CCB8-CE24-20F5-86A0748FCB55}"/>
              </a:ext>
            </a:extLst>
          </p:cNvPr>
          <p:cNvCxnSpPr>
            <a:stCxn id="34" idx="6"/>
            <a:endCxn id="42" idx="2"/>
          </p:cNvCxnSpPr>
          <p:nvPr/>
        </p:nvCxnSpPr>
        <p:spPr>
          <a:xfrm>
            <a:off x="8774556" y="3898706"/>
            <a:ext cx="214874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C9FA4BA-B927-C71D-E0C1-D120B8568E23}"/>
              </a:ext>
            </a:extLst>
          </p:cNvPr>
          <p:cNvSpPr txBox="1"/>
          <p:nvPr/>
        </p:nvSpPr>
        <p:spPr>
          <a:xfrm>
            <a:off x="9592778" y="3572810"/>
            <a:ext cx="58653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</a:rPr>
              <a:t>추출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DAC5CF73-07D8-FE8C-AF71-711B29C514D6}"/>
              </a:ext>
            </a:extLst>
          </p:cNvPr>
          <p:cNvCxnSpPr>
            <a:cxnSpLocks/>
            <a:stCxn id="42" idx="4"/>
          </p:cNvCxnSpPr>
          <p:nvPr/>
        </p:nvCxnSpPr>
        <p:spPr>
          <a:xfrm rot="5400000">
            <a:off x="9140530" y="3191150"/>
            <a:ext cx="1075220" cy="3330113"/>
          </a:xfrm>
          <a:prstGeom prst="bentConnector2">
            <a:avLst/>
          </a:prstGeom>
          <a:ln w="1905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5BB95DB-DA2A-401B-0146-D369F1E6DF94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8000009" y="4876800"/>
            <a:ext cx="2" cy="56568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9C25884-B3FC-50CA-B3C9-DD8E77519909}"/>
              </a:ext>
            </a:extLst>
          </p:cNvPr>
          <p:cNvSpPr txBox="1"/>
          <p:nvPr/>
        </p:nvSpPr>
        <p:spPr>
          <a:xfrm>
            <a:off x="9322629" y="5419097"/>
            <a:ext cx="582935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00FF"/>
                </a:solidFill>
              </a:rPr>
              <a:t>추정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561286-ECA8-0952-1F8E-3C31276AA99D}"/>
              </a:ext>
            </a:extLst>
          </p:cNvPr>
          <p:cNvSpPr txBox="1"/>
          <p:nvPr/>
        </p:nvSpPr>
        <p:spPr>
          <a:xfrm>
            <a:off x="309010" y="1657350"/>
            <a:ext cx="11324190" cy="3307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>
                <a:latin typeface="+mj-lt"/>
              </a:rPr>
              <a:t>모집단 </a:t>
            </a:r>
            <a:r>
              <a:rPr lang="en-US" altLang="ko-KR" b="1" u="sng" dirty="0">
                <a:latin typeface="+mj-lt"/>
              </a:rPr>
              <a:t>(population)</a:t>
            </a: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   : </a:t>
            </a:r>
            <a:r>
              <a:rPr lang="ko-KR" altLang="en-US" b="1" dirty="0">
                <a:latin typeface="+mj-lt"/>
              </a:rPr>
              <a:t>흥미가 있는 대상의 전체</a:t>
            </a:r>
            <a:endParaRPr lang="en-US" altLang="ko-KR" b="1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j-lt"/>
              </a:rPr>
              <a:t>   ex) </a:t>
            </a:r>
            <a:r>
              <a:rPr lang="ko-KR" altLang="en-US" sz="1600" b="1" dirty="0">
                <a:latin typeface="+mj-lt"/>
              </a:rPr>
              <a:t>한국인 </a:t>
            </a:r>
            <a:r>
              <a:rPr lang="en-US" altLang="ko-KR" sz="1600" b="1" dirty="0">
                <a:latin typeface="+mj-lt"/>
              </a:rPr>
              <a:t>20</a:t>
            </a:r>
            <a:r>
              <a:rPr lang="ko-KR" altLang="en-US" sz="1600" b="1" dirty="0">
                <a:latin typeface="+mj-lt"/>
              </a:rPr>
              <a:t>대 남성의 신장</a:t>
            </a:r>
            <a:r>
              <a:rPr lang="en-US" altLang="ko-KR" sz="1600" b="1" dirty="0">
                <a:latin typeface="+mj-lt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j-lt"/>
              </a:rPr>
              <a:t>        </a:t>
            </a:r>
            <a:r>
              <a:rPr lang="ko-KR" altLang="en-US" sz="1600" b="1" dirty="0">
                <a:latin typeface="+mj-lt"/>
              </a:rPr>
              <a:t>유권자의 정당에 대한 지지율</a:t>
            </a:r>
            <a:r>
              <a:rPr lang="en-US" altLang="ko-KR" sz="1600" b="1" dirty="0">
                <a:latin typeface="+mj-lt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j-lt"/>
              </a:rPr>
              <a:t>        </a:t>
            </a:r>
            <a:r>
              <a:rPr lang="ko-KR" altLang="en-US" sz="1600" b="1" dirty="0">
                <a:latin typeface="+mj-lt"/>
              </a:rPr>
              <a:t>공장에서 생산되는 제품 </a:t>
            </a:r>
            <a:r>
              <a:rPr lang="en-US" altLang="ko-KR" sz="1600" b="1" dirty="0">
                <a:latin typeface="+mj-lt"/>
              </a:rPr>
              <a:t>(</a:t>
            </a:r>
            <a:r>
              <a:rPr lang="ko-KR" altLang="en-US" sz="1600" b="1" dirty="0">
                <a:latin typeface="+mj-lt"/>
              </a:rPr>
              <a:t>전구 등</a:t>
            </a:r>
            <a:r>
              <a:rPr lang="en-US" altLang="ko-KR" sz="1600" b="1" dirty="0">
                <a:latin typeface="+mj-lt"/>
              </a:rPr>
              <a:t>)</a:t>
            </a:r>
            <a:r>
              <a:rPr lang="ko-KR" altLang="en-US" sz="1600" b="1" dirty="0">
                <a:latin typeface="+mj-lt"/>
              </a:rPr>
              <a:t>의 수명</a:t>
            </a:r>
            <a:r>
              <a:rPr lang="en-US" altLang="ko-KR" sz="1600" b="1" dirty="0">
                <a:latin typeface="+mj-lt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j-lt"/>
              </a:rPr>
              <a:t>        </a:t>
            </a:r>
            <a:r>
              <a:rPr lang="ko-KR" altLang="en-US" sz="1600" b="1" dirty="0">
                <a:latin typeface="+mj-lt"/>
              </a:rPr>
              <a:t>어떤 농산물에 대한 전국의 농가 </a:t>
            </a:r>
            <a:r>
              <a:rPr lang="en-US" altLang="ko-KR" sz="1600" b="1" dirty="0">
                <a:latin typeface="+mj-lt"/>
              </a:rPr>
              <a:t>1</a:t>
            </a:r>
            <a:r>
              <a:rPr lang="ko-KR" altLang="en-US" sz="1600" b="1" dirty="0">
                <a:latin typeface="+mj-lt"/>
              </a:rPr>
              <a:t>호당의 수확량</a:t>
            </a:r>
            <a:r>
              <a:rPr lang="en-US" altLang="ko-KR" sz="1600" b="1" dirty="0">
                <a:latin typeface="+mj-lt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j-lt"/>
              </a:rPr>
              <a:t>        </a:t>
            </a:r>
            <a:r>
              <a:rPr lang="ko-KR" altLang="en-US" sz="1600" b="1" dirty="0">
                <a:latin typeface="+mj-lt"/>
              </a:rPr>
              <a:t>새로 개발된 의약품의 어떤 환자에 대한 효과 등 </a:t>
            </a:r>
            <a:endParaRPr lang="en-US" altLang="ko-KR" sz="1600" b="1" dirty="0">
              <a:latin typeface="+mj-lt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94798B4-9E1B-EFBF-80D8-17D951926D42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47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/>
              <a:t>모집단과 표본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0344A-039A-A987-E212-A4F8A7EA8A46}"/>
              </a:ext>
            </a:extLst>
          </p:cNvPr>
          <p:cNvSpPr txBox="1"/>
          <p:nvPr/>
        </p:nvSpPr>
        <p:spPr>
          <a:xfrm>
            <a:off x="309010" y="1657350"/>
            <a:ext cx="11324190" cy="3307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>
                <a:latin typeface="+mj-lt"/>
              </a:rPr>
              <a:t>모집단 </a:t>
            </a:r>
            <a:r>
              <a:rPr lang="en-US" altLang="ko-KR" b="1" u="sng" dirty="0">
                <a:latin typeface="+mj-lt"/>
              </a:rPr>
              <a:t>(population)</a:t>
            </a: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   : </a:t>
            </a:r>
            <a:r>
              <a:rPr lang="ko-KR" altLang="en-US" b="1" dirty="0">
                <a:latin typeface="+mj-lt"/>
              </a:rPr>
              <a:t>흥미가 있는 대상의 전체</a:t>
            </a:r>
            <a:endParaRPr lang="en-US" altLang="ko-KR" b="1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j-lt"/>
              </a:rPr>
              <a:t>   ex) </a:t>
            </a:r>
            <a:r>
              <a:rPr lang="ko-KR" altLang="en-US" sz="1600" b="1" dirty="0">
                <a:latin typeface="+mj-lt"/>
              </a:rPr>
              <a:t>한국인 </a:t>
            </a:r>
            <a:r>
              <a:rPr lang="en-US" altLang="ko-KR" sz="1600" b="1" dirty="0">
                <a:latin typeface="+mj-lt"/>
              </a:rPr>
              <a:t>20</a:t>
            </a:r>
            <a:r>
              <a:rPr lang="ko-KR" altLang="en-US" sz="1600" b="1" dirty="0">
                <a:latin typeface="+mj-lt"/>
              </a:rPr>
              <a:t>대 남성의 신장</a:t>
            </a:r>
            <a:r>
              <a:rPr lang="en-US" altLang="ko-KR" sz="1600" b="1" dirty="0">
                <a:latin typeface="+mj-lt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j-lt"/>
              </a:rPr>
              <a:t>        </a:t>
            </a:r>
            <a:r>
              <a:rPr lang="ko-KR" altLang="en-US" sz="1600" b="1" dirty="0">
                <a:latin typeface="+mj-lt"/>
              </a:rPr>
              <a:t>유권자의 정당에 대한 지지율</a:t>
            </a:r>
            <a:r>
              <a:rPr lang="en-US" altLang="ko-KR" sz="1600" b="1" dirty="0">
                <a:latin typeface="+mj-lt"/>
              </a:rPr>
              <a:t>, 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j-lt"/>
              </a:rPr>
              <a:t>        </a:t>
            </a:r>
            <a:r>
              <a:rPr lang="ko-KR" altLang="en-US" sz="1600" b="1" dirty="0">
                <a:latin typeface="+mj-lt"/>
              </a:rPr>
              <a:t>공장에서 생산되는 제품 </a:t>
            </a:r>
            <a:r>
              <a:rPr lang="en-US" altLang="ko-KR" sz="1600" b="1" dirty="0">
                <a:latin typeface="+mj-lt"/>
              </a:rPr>
              <a:t>(</a:t>
            </a:r>
            <a:r>
              <a:rPr lang="ko-KR" altLang="en-US" sz="1600" b="1" dirty="0">
                <a:latin typeface="+mj-lt"/>
              </a:rPr>
              <a:t>전구 등</a:t>
            </a:r>
            <a:r>
              <a:rPr lang="en-US" altLang="ko-KR" sz="1600" b="1" dirty="0">
                <a:latin typeface="+mj-lt"/>
              </a:rPr>
              <a:t>)</a:t>
            </a:r>
            <a:r>
              <a:rPr lang="ko-KR" altLang="en-US" sz="1600" b="1" dirty="0">
                <a:latin typeface="+mj-lt"/>
              </a:rPr>
              <a:t>의 수명</a:t>
            </a:r>
            <a:r>
              <a:rPr lang="en-US" altLang="ko-KR" sz="1600" b="1" dirty="0">
                <a:latin typeface="+mj-lt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j-lt"/>
              </a:rPr>
              <a:t>        </a:t>
            </a:r>
            <a:r>
              <a:rPr lang="ko-KR" altLang="en-US" sz="1600" b="1" dirty="0">
                <a:latin typeface="+mj-lt"/>
              </a:rPr>
              <a:t>어떤 농산물에 대한 전국의 농가 </a:t>
            </a:r>
            <a:r>
              <a:rPr lang="en-US" altLang="ko-KR" sz="1600" b="1" dirty="0">
                <a:latin typeface="+mj-lt"/>
              </a:rPr>
              <a:t>1</a:t>
            </a:r>
            <a:r>
              <a:rPr lang="ko-KR" altLang="en-US" sz="1600" b="1" dirty="0">
                <a:latin typeface="+mj-lt"/>
              </a:rPr>
              <a:t>호당의 수확량</a:t>
            </a:r>
            <a:r>
              <a:rPr lang="en-US" altLang="ko-KR" sz="1600" b="1" dirty="0">
                <a:latin typeface="+mj-lt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en-US" altLang="ko-KR" sz="1600" b="1" dirty="0">
                <a:latin typeface="+mj-lt"/>
              </a:rPr>
              <a:t>        </a:t>
            </a:r>
            <a:r>
              <a:rPr lang="ko-KR" altLang="en-US" sz="1600" b="1" dirty="0">
                <a:latin typeface="+mj-lt"/>
              </a:rPr>
              <a:t>새로 개발된 의약품의 어떤 환자에 대한 효과 등 </a:t>
            </a:r>
            <a:endParaRPr lang="en-US" altLang="ko-KR" sz="1600" b="1" dirty="0">
              <a:latin typeface="+mj-lt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0BD92FDA-D307-98D0-F926-49D1B0A4903C}"/>
              </a:ext>
            </a:extLst>
          </p:cNvPr>
          <p:cNvSpPr/>
          <p:nvPr/>
        </p:nvSpPr>
        <p:spPr>
          <a:xfrm>
            <a:off x="6837880" y="2523094"/>
            <a:ext cx="2376000" cy="3457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대 한국남성 전체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8A08B7B-8CB8-75B7-1BC1-3DB0F9D543F8}"/>
              </a:ext>
            </a:extLst>
          </p:cNvPr>
          <p:cNvSpPr/>
          <p:nvPr/>
        </p:nvSpPr>
        <p:spPr>
          <a:xfrm>
            <a:off x="6837880" y="3042246"/>
            <a:ext cx="2376000" cy="3457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유권자 전체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8AEB669-6006-2C29-3D1F-AB905564DD3B}"/>
              </a:ext>
            </a:extLst>
          </p:cNvPr>
          <p:cNvSpPr/>
          <p:nvPr/>
        </p:nvSpPr>
        <p:spPr>
          <a:xfrm>
            <a:off x="6837880" y="3561398"/>
            <a:ext cx="2376000" cy="3457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생산품 전체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71466D7-6C49-1FA8-FE9E-757F030DE2F5}"/>
              </a:ext>
            </a:extLst>
          </p:cNvPr>
          <p:cNvSpPr/>
          <p:nvPr/>
        </p:nvSpPr>
        <p:spPr>
          <a:xfrm>
            <a:off x="6837880" y="4080550"/>
            <a:ext cx="2376000" cy="3457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전국의 농가 전체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28EB860E-6916-CC4F-0658-F7ECE8BEF6FF}"/>
              </a:ext>
            </a:extLst>
          </p:cNvPr>
          <p:cNvSpPr/>
          <p:nvPr/>
        </p:nvSpPr>
        <p:spPr>
          <a:xfrm>
            <a:off x="6837880" y="4599700"/>
            <a:ext cx="2376000" cy="3457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환자 전체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9CC9444F-F99C-C9FC-A048-006EDF39E536}"/>
              </a:ext>
            </a:extLst>
          </p:cNvPr>
          <p:cNvSpPr/>
          <p:nvPr/>
        </p:nvSpPr>
        <p:spPr>
          <a:xfrm>
            <a:off x="2428875" y="5598566"/>
            <a:ext cx="2324100" cy="971550"/>
          </a:xfrm>
          <a:prstGeom prst="ellipse">
            <a:avLst/>
          </a:prstGeom>
          <a:solidFill>
            <a:srgbClr val="F5F888"/>
          </a:solidFill>
          <a:ln w="28575">
            <a:solidFill>
              <a:srgbClr val="011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11F5E"/>
                </a:solidFill>
                <a:latin typeface="+mn-ea"/>
              </a:rPr>
              <a:t>실험</a:t>
            </a:r>
            <a:r>
              <a:rPr lang="en-US" altLang="ko-KR" sz="1600" b="1" dirty="0">
                <a:solidFill>
                  <a:srgbClr val="011F5E"/>
                </a:solidFill>
                <a:latin typeface="+mn-ea"/>
              </a:rPr>
              <a:t>/</a:t>
            </a:r>
            <a:r>
              <a:rPr lang="ko-KR" altLang="en-US" sz="1600" b="1" dirty="0">
                <a:solidFill>
                  <a:srgbClr val="011F5E"/>
                </a:solidFill>
                <a:latin typeface="+mn-ea"/>
              </a:rPr>
              <a:t>조사</a:t>
            </a:r>
            <a:endParaRPr lang="en-US" altLang="ko-KR" sz="1600" b="1" dirty="0">
              <a:solidFill>
                <a:srgbClr val="011F5E"/>
              </a:solidFill>
              <a:latin typeface="+mn-ea"/>
            </a:endParaRPr>
          </a:p>
          <a:p>
            <a:pPr algn="ctr"/>
            <a:r>
              <a:rPr lang="ko-KR" altLang="en-US" sz="1600" b="1" dirty="0">
                <a:solidFill>
                  <a:srgbClr val="011F5E"/>
                </a:solidFill>
                <a:latin typeface="+mn-ea"/>
              </a:rPr>
              <a:t>하고자 하는 것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4131C8A-9BFB-6EB6-0BC6-51FAE864374D}"/>
              </a:ext>
            </a:extLst>
          </p:cNvPr>
          <p:cNvSpPr/>
          <p:nvPr/>
        </p:nvSpPr>
        <p:spPr>
          <a:xfrm>
            <a:off x="6863830" y="5598566"/>
            <a:ext cx="2324100" cy="971550"/>
          </a:xfrm>
          <a:prstGeom prst="ellipse">
            <a:avLst/>
          </a:prstGeom>
          <a:solidFill>
            <a:srgbClr val="F5F888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rgbClr val="C00000"/>
                </a:solidFill>
                <a:latin typeface="+mn-ea"/>
              </a:rPr>
              <a:t>흥미의 대상</a:t>
            </a:r>
            <a:endParaRPr lang="ko-KR" altLang="en-US" sz="1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69B9BB79-608B-1E3A-1853-51068BBA50F2}"/>
              </a:ext>
            </a:extLst>
          </p:cNvPr>
          <p:cNvSpPr/>
          <p:nvPr/>
        </p:nvSpPr>
        <p:spPr>
          <a:xfrm>
            <a:off x="5123048" y="5760317"/>
            <a:ext cx="1370709" cy="648047"/>
          </a:xfrm>
          <a:prstGeom prst="rightArrow">
            <a:avLst/>
          </a:prstGeom>
          <a:solidFill>
            <a:srgbClr val="011F5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13CF2D6-9EDE-C853-700F-AAFD4FAE1B75}"/>
              </a:ext>
            </a:extLst>
          </p:cNvPr>
          <p:cNvSpPr txBox="1"/>
          <p:nvPr/>
        </p:nvSpPr>
        <p:spPr>
          <a:xfrm>
            <a:off x="309010" y="5077598"/>
            <a:ext cx="224790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>
                <a:latin typeface="+mj-lt"/>
              </a:rPr>
              <a:t>문제의 모형화</a:t>
            </a:r>
            <a:endParaRPr lang="en-US" altLang="ko-KR" b="1" dirty="0">
              <a:latin typeface="+mj-lt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FEFFE96-3C84-CADD-FE9A-75A439619CE4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44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/>
              <a:t>모집단과 표본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83D77-3EDC-0E93-8D05-C40A7B7ED5B5}"/>
              </a:ext>
            </a:extLst>
          </p:cNvPr>
          <p:cNvSpPr txBox="1"/>
          <p:nvPr/>
        </p:nvSpPr>
        <p:spPr>
          <a:xfrm>
            <a:off x="309010" y="1657350"/>
            <a:ext cx="11324190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>
                <a:latin typeface="+mj-lt"/>
              </a:rPr>
              <a:t>통계적 추론 </a:t>
            </a:r>
            <a:r>
              <a:rPr lang="en-US" altLang="ko-KR" b="1" u="sng" dirty="0">
                <a:latin typeface="+mj-lt"/>
              </a:rPr>
              <a:t>(statistical inference): </a:t>
            </a:r>
            <a:r>
              <a:rPr lang="ko-KR" altLang="en-US" b="1" u="sng" dirty="0">
                <a:latin typeface="+mj-lt"/>
              </a:rPr>
              <a:t>모집단을 조사하는 것이 가능한가</a:t>
            </a:r>
            <a:r>
              <a:rPr lang="en-US" altLang="ko-KR" b="1" u="sng" dirty="0">
                <a:latin typeface="+mj-lt"/>
              </a:rPr>
              <a:t>?</a:t>
            </a:r>
            <a:endParaRPr lang="en-US" altLang="ko-KR" b="1" dirty="0">
              <a:latin typeface="+mj-lt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6E3412D-715E-982C-0F84-26B04C2D39A5}"/>
              </a:ext>
            </a:extLst>
          </p:cNvPr>
          <p:cNvSpPr/>
          <p:nvPr/>
        </p:nvSpPr>
        <p:spPr>
          <a:xfrm>
            <a:off x="793200" y="2293390"/>
            <a:ext cx="1987426" cy="830809"/>
          </a:xfrm>
          <a:prstGeom prst="ellipse">
            <a:avLst/>
          </a:prstGeom>
          <a:solidFill>
            <a:srgbClr val="F5F888"/>
          </a:solidFill>
          <a:ln w="28575">
            <a:solidFill>
              <a:srgbClr val="011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n-ea"/>
              </a:rPr>
              <a:t>실험</a:t>
            </a:r>
            <a:r>
              <a:rPr lang="en-US" altLang="ko-KR" sz="1400" b="1" dirty="0">
                <a:solidFill>
                  <a:srgbClr val="011F5E"/>
                </a:solidFill>
                <a:latin typeface="+mn-ea"/>
              </a:rPr>
              <a:t>/</a:t>
            </a:r>
            <a:r>
              <a:rPr lang="ko-KR" altLang="en-US" sz="1400" b="1" dirty="0">
                <a:solidFill>
                  <a:srgbClr val="011F5E"/>
                </a:solidFill>
                <a:latin typeface="+mn-ea"/>
              </a:rPr>
              <a:t>조사</a:t>
            </a:r>
            <a:endParaRPr lang="en-US" altLang="ko-KR" sz="1400" b="1" dirty="0">
              <a:solidFill>
                <a:srgbClr val="011F5E"/>
              </a:solidFill>
              <a:latin typeface="+mn-ea"/>
            </a:endParaRPr>
          </a:p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n-ea"/>
              </a:rPr>
              <a:t>하고자 하는 것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452580FC-6DAA-9D92-1846-AD40FD11C4AA}"/>
              </a:ext>
            </a:extLst>
          </p:cNvPr>
          <p:cNvSpPr/>
          <p:nvPr/>
        </p:nvSpPr>
        <p:spPr>
          <a:xfrm>
            <a:off x="4597291" y="2283865"/>
            <a:ext cx="1987426" cy="830809"/>
          </a:xfrm>
          <a:prstGeom prst="ellipse">
            <a:avLst/>
          </a:prstGeom>
          <a:solidFill>
            <a:srgbClr val="F5F888"/>
          </a:solidFill>
          <a:ln w="28575">
            <a:solidFill>
              <a:srgbClr val="011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n-ea"/>
              </a:rPr>
              <a:t>흥미의 대상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4BD45B36-23E3-3A0A-1986-DFF463916515}"/>
              </a:ext>
            </a:extLst>
          </p:cNvPr>
          <p:cNvSpPr/>
          <p:nvPr/>
        </p:nvSpPr>
        <p:spPr>
          <a:xfrm>
            <a:off x="598913" y="3305947"/>
            <a:ext cx="2376000" cy="3457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11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한국인 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</a:rPr>
              <a:t>20</a:t>
            </a:r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대 남성의 신장</a:t>
            </a:r>
            <a:endParaRPr lang="en-US" altLang="ko-KR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1BA543-C934-AE19-D684-31A30B65874D}"/>
              </a:ext>
            </a:extLst>
          </p:cNvPr>
          <p:cNvSpPr txBox="1"/>
          <p:nvPr/>
        </p:nvSpPr>
        <p:spPr>
          <a:xfrm>
            <a:off x="4081682" y="3804844"/>
            <a:ext cx="305814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5000</a:t>
            </a:r>
            <a:r>
              <a:rPr lang="ko-KR" altLang="en-US" sz="1400" b="1" dirty="0">
                <a:latin typeface="+mj-lt"/>
              </a:rPr>
              <a:t>만 인구 중 </a:t>
            </a:r>
            <a:endParaRPr lang="en-US" altLang="ko-KR" sz="1400" b="1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20</a:t>
            </a:r>
            <a:r>
              <a:rPr lang="ko-KR" altLang="en-US" sz="1400" b="1" dirty="0">
                <a:latin typeface="+mj-lt"/>
              </a:rPr>
              <a:t>대 한국 남성 전부를 조사해야 함</a:t>
            </a:r>
          </a:p>
        </p:txBody>
      </p:sp>
      <p:pic>
        <p:nvPicPr>
          <p:cNvPr id="63" name="그래픽 62" descr="갈매기형 화살표 단색으로 채워진">
            <a:extLst>
              <a:ext uri="{FF2B5EF4-FFF2-40B4-BE49-F238E27FC236}">
                <a16:creationId xmlns:a16="http://schemas.microsoft.com/office/drawing/2014/main" id="{10ACD652-D5D6-F597-747C-6ECA080EF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404660" y="4527428"/>
            <a:ext cx="412185" cy="43200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75F1688-EBBB-C38E-13F7-B67F96DEAB57}"/>
              </a:ext>
            </a:extLst>
          </p:cNvPr>
          <p:cNvSpPr txBox="1"/>
          <p:nvPr/>
        </p:nvSpPr>
        <p:spPr>
          <a:xfrm>
            <a:off x="3617599" y="4940817"/>
            <a:ext cx="398630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j-lt"/>
              </a:rPr>
              <a:t>비용</a:t>
            </a:r>
            <a:r>
              <a:rPr lang="en-US" altLang="ko-KR" sz="1400" b="1" dirty="0">
                <a:latin typeface="+mj-lt"/>
              </a:rPr>
              <a:t>/</a:t>
            </a:r>
            <a:r>
              <a:rPr lang="ko-KR" altLang="en-US" sz="1400" b="1" dirty="0">
                <a:latin typeface="+mj-lt"/>
              </a:rPr>
              <a:t>시간적 측면에서 현실적으로 거의 불가능</a:t>
            </a: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088C122-68BF-970C-02BE-38C032085B85}"/>
              </a:ext>
            </a:extLst>
          </p:cNvPr>
          <p:cNvSpPr/>
          <p:nvPr/>
        </p:nvSpPr>
        <p:spPr>
          <a:xfrm>
            <a:off x="8669480" y="2293390"/>
            <a:ext cx="1987426" cy="830809"/>
          </a:xfrm>
          <a:prstGeom prst="ellipse">
            <a:avLst/>
          </a:prstGeom>
          <a:solidFill>
            <a:srgbClr val="F5F888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실질적인 </a:t>
            </a:r>
            <a:endParaRPr lang="en-US" altLang="ko-KR" sz="1400" b="1" dirty="0">
              <a:solidFill>
                <a:srgbClr val="C00000"/>
              </a:solidFill>
              <a:latin typeface="+mn-ea"/>
            </a:endParaRPr>
          </a:p>
          <a:p>
            <a:pPr algn="ctr"/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측정 가능 자료</a:t>
            </a: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DC480F8B-C54A-2460-4E80-A665FB8FADDF}"/>
              </a:ext>
            </a:extLst>
          </p:cNvPr>
          <p:cNvCxnSpPr>
            <a:cxnSpLocks/>
            <a:stCxn id="64" idx="3"/>
            <a:endCxn id="46" idx="2"/>
          </p:cNvCxnSpPr>
          <p:nvPr/>
        </p:nvCxnSpPr>
        <p:spPr>
          <a:xfrm flipV="1">
            <a:off x="7603906" y="2708795"/>
            <a:ext cx="1065574" cy="2418965"/>
          </a:xfrm>
          <a:prstGeom prst="bentConnector3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0FAE709-F2AD-7F11-5F2D-A7FA71F04BED}"/>
              </a:ext>
            </a:extLst>
          </p:cNvPr>
          <p:cNvGrpSpPr/>
          <p:nvPr/>
        </p:nvGrpSpPr>
        <p:grpSpPr>
          <a:xfrm>
            <a:off x="8159011" y="3273769"/>
            <a:ext cx="3547013" cy="879600"/>
            <a:chOff x="8159011" y="4062094"/>
            <a:chExt cx="3547013" cy="8796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51A815E-C4B0-42D1-ABE0-6C0E7188AE2E}"/>
                </a:ext>
              </a:extLst>
            </p:cNvPr>
            <p:cNvSpPr txBox="1"/>
            <p:nvPr/>
          </p:nvSpPr>
          <p:spPr>
            <a:xfrm rot="16200000">
              <a:off x="9465211" y="2755894"/>
              <a:ext cx="879600" cy="3492000"/>
            </a:xfrm>
            <a:prstGeom prst="upArrowCallout">
              <a:avLst>
                <a:gd name="adj1" fmla="val 25000"/>
                <a:gd name="adj2" fmla="val 25000"/>
                <a:gd name="adj3" fmla="val 25000"/>
                <a:gd name="adj4" fmla="val 85645"/>
              </a:avLst>
            </a:prstGeom>
            <a:solidFill>
              <a:schemeClr val="bg1"/>
            </a:solidFill>
            <a:ln w="28575">
              <a:solidFill>
                <a:srgbClr val="FF99FF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endParaRPr lang="ko-KR" altLang="en-US" sz="1400" b="1" dirty="0">
                <a:solidFill>
                  <a:srgbClr val="C00000"/>
                </a:solidFill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F83236-EF57-2C6A-5268-224F897A8251}"/>
                </a:ext>
              </a:extLst>
            </p:cNvPr>
            <p:cNvSpPr txBox="1"/>
            <p:nvPr/>
          </p:nvSpPr>
          <p:spPr>
            <a:xfrm>
              <a:off x="8572424" y="4161886"/>
              <a:ext cx="3133600" cy="6970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C00000"/>
                  </a:solidFill>
                  <a:latin typeface="+mj-lt"/>
                </a:rPr>
                <a:t>n</a:t>
              </a:r>
              <a:r>
                <a:rPr lang="ko-KR" altLang="en-US" sz="1400" b="1" dirty="0">
                  <a:solidFill>
                    <a:srgbClr val="C00000"/>
                  </a:solidFill>
                  <a:latin typeface="+mj-lt"/>
                </a:rPr>
                <a:t>명의 </a:t>
              </a:r>
              <a:r>
                <a:rPr lang="en-US" altLang="ko-KR" sz="1400" b="1" dirty="0">
                  <a:solidFill>
                    <a:srgbClr val="C00000"/>
                  </a:solidFill>
                  <a:latin typeface="+mj-lt"/>
                </a:rPr>
                <a:t>20</a:t>
              </a:r>
              <a:r>
                <a:rPr lang="ko-KR" altLang="en-US" sz="1400" b="1" dirty="0">
                  <a:solidFill>
                    <a:srgbClr val="C00000"/>
                  </a:solidFill>
                  <a:latin typeface="+mj-lt"/>
                </a:rPr>
                <a:t>대 남성을 무작위로 조사</a:t>
              </a:r>
              <a:endParaRPr lang="en-US" altLang="ko-KR" sz="1400" b="1" dirty="0">
                <a:solidFill>
                  <a:srgbClr val="C00000"/>
                </a:solidFill>
                <a:latin typeface="+mj-lt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400" b="1" dirty="0">
                  <a:solidFill>
                    <a:srgbClr val="C00000"/>
                  </a:solidFill>
                  <a:latin typeface="+mj-lt"/>
                </a:rPr>
                <a:t>(</a:t>
              </a:r>
              <a:r>
                <a:rPr lang="ko-KR" altLang="en-US" sz="1400" b="1" dirty="0">
                  <a:solidFill>
                    <a:srgbClr val="C00000"/>
                  </a:solidFill>
                  <a:latin typeface="+mj-lt"/>
                </a:rPr>
                <a:t>표본 추출</a:t>
              </a:r>
              <a:r>
                <a:rPr lang="en-US" altLang="ko-KR" sz="1400" b="1" dirty="0">
                  <a:solidFill>
                    <a:srgbClr val="C00000"/>
                  </a:solidFill>
                  <a:latin typeface="+mj-lt"/>
                </a:rPr>
                <a:t>)</a:t>
              </a:r>
              <a:endParaRPr lang="ko-KR" altLang="en-US" sz="1400" b="1" dirty="0">
                <a:solidFill>
                  <a:srgbClr val="C00000"/>
                </a:solidFill>
                <a:latin typeface="+mj-lt"/>
              </a:endParaRPr>
            </a:p>
          </p:txBody>
        </p:sp>
      </p:grp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A39C92DE-C0FC-6AED-CAA1-A7BBCCAB7AC5}"/>
              </a:ext>
            </a:extLst>
          </p:cNvPr>
          <p:cNvCxnSpPr>
            <a:cxnSpLocks/>
            <a:endCxn id="64" idx="2"/>
          </p:cNvCxnSpPr>
          <p:nvPr/>
        </p:nvCxnSpPr>
        <p:spPr>
          <a:xfrm rot="5400000">
            <a:off x="7362120" y="2916398"/>
            <a:ext cx="646938" cy="4149671"/>
          </a:xfrm>
          <a:prstGeom prst="bentConnector3">
            <a:avLst>
              <a:gd name="adj1" fmla="val 179506"/>
            </a:avLst>
          </a:prstGeom>
          <a:ln w="19050">
            <a:solidFill>
              <a:srgbClr val="0092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B21BC70-35D6-43FF-98F8-2EC5383C66CA}"/>
              </a:ext>
            </a:extLst>
          </p:cNvPr>
          <p:cNvSpPr/>
          <p:nvPr/>
        </p:nvSpPr>
        <p:spPr>
          <a:xfrm>
            <a:off x="6096000" y="5911560"/>
            <a:ext cx="3488289" cy="797931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00920E"/>
                </a:solidFill>
                <a:latin typeface="+mn-ea"/>
              </a:rPr>
              <a:t>표본의 특징으로 모집단의 특징을 추론</a:t>
            </a:r>
            <a:endParaRPr lang="en-US" altLang="ko-KR" sz="1400" b="1" dirty="0">
              <a:solidFill>
                <a:srgbClr val="00920E"/>
              </a:solidFill>
              <a:latin typeface="+mn-ea"/>
            </a:endParaRPr>
          </a:p>
          <a:p>
            <a:pPr algn="ctr"/>
            <a:r>
              <a:rPr lang="en-US" altLang="ko-KR" sz="1400" b="1" dirty="0">
                <a:solidFill>
                  <a:srgbClr val="00920E"/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rgbClr val="00920E"/>
                </a:solidFill>
                <a:latin typeface="+mn-ea"/>
              </a:rPr>
              <a:t>통계적 추론</a:t>
            </a:r>
            <a:r>
              <a:rPr lang="en-US" altLang="ko-KR" sz="1400" b="1" dirty="0">
                <a:solidFill>
                  <a:srgbClr val="00920E"/>
                </a:solidFill>
                <a:latin typeface="+mn-ea"/>
              </a:rPr>
              <a:t>)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58979E6-250F-8150-4E77-8097C03B8163}"/>
              </a:ext>
            </a:extLst>
          </p:cNvPr>
          <p:cNvSpPr/>
          <p:nvPr/>
        </p:nvSpPr>
        <p:spPr>
          <a:xfrm>
            <a:off x="4116554" y="3296422"/>
            <a:ext cx="2988396" cy="3457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11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대 한국남성 전체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명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 (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모집단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0F8A08F-8FFB-6241-4F99-92001E3D4AA3}"/>
              </a:ext>
            </a:extLst>
          </p:cNvPr>
          <p:cNvSpPr/>
          <p:nvPr/>
        </p:nvSpPr>
        <p:spPr>
          <a:xfrm>
            <a:off x="8572424" y="4322040"/>
            <a:ext cx="2376000" cy="345724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20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대 한국남성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n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명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표본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)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0409999-D289-CE68-AAA1-3BB39EEC8AD3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518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/>
              <a:t>모집단과 표본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83D77-3EDC-0E93-8D05-C40A7B7ED5B5}"/>
              </a:ext>
            </a:extLst>
          </p:cNvPr>
          <p:cNvSpPr txBox="1"/>
          <p:nvPr/>
        </p:nvSpPr>
        <p:spPr>
          <a:xfrm>
            <a:off x="309009" y="1657350"/>
            <a:ext cx="11473415" cy="272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>
                <a:latin typeface="+mj-lt"/>
              </a:rPr>
              <a:t>통계적 추론 </a:t>
            </a:r>
            <a:r>
              <a:rPr lang="en-US" altLang="ko-KR" b="1" u="sng" dirty="0">
                <a:latin typeface="+mj-lt"/>
              </a:rPr>
              <a:t>(statistical inference): </a:t>
            </a:r>
            <a:r>
              <a:rPr lang="ko-KR" altLang="en-US" b="1" u="sng" dirty="0">
                <a:latin typeface="+mj-lt"/>
              </a:rPr>
              <a:t>모집단을 조사하는 것이 가능한가</a:t>
            </a:r>
            <a:r>
              <a:rPr lang="en-US" altLang="ko-KR" b="1" u="sng" dirty="0">
                <a:latin typeface="+mj-lt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lt"/>
              </a:rPr>
              <a:t>   </a:t>
            </a:r>
            <a:r>
              <a:rPr lang="en-US" altLang="ko-KR" sz="1600" b="1" dirty="0">
                <a:latin typeface="+mj-lt"/>
              </a:rPr>
              <a:t>: </a:t>
            </a:r>
            <a:r>
              <a:rPr lang="ko-KR" altLang="en-US" sz="1600" b="1" dirty="0">
                <a:latin typeface="+mj-lt"/>
              </a:rPr>
              <a:t>몇 개의 실험대상을 무작위</a:t>
            </a:r>
            <a:r>
              <a:rPr lang="en-US" altLang="ko-KR" sz="1600" b="1" dirty="0">
                <a:latin typeface="+mj-lt"/>
              </a:rPr>
              <a:t>(random)</a:t>
            </a:r>
            <a:r>
              <a:rPr lang="ko-KR" altLang="en-US" sz="1600" b="1" dirty="0">
                <a:latin typeface="+mj-lt"/>
              </a:rPr>
              <a:t>하게 추출하여 모은 자료로 모집단의 특징을 추론하는 것</a:t>
            </a:r>
            <a:r>
              <a:rPr lang="en-US" altLang="ko-KR" sz="1600" b="1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lt"/>
              </a:rPr>
              <a:t>     </a:t>
            </a:r>
            <a:r>
              <a:rPr lang="ko-KR" altLang="en-US" sz="1600" b="1" dirty="0">
                <a:latin typeface="+mj-lt"/>
              </a:rPr>
              <a:t>이렇게 모여진 자료를 </a:t>
            </a:r>
            <a:r>
              <a:rPr lang="ko-KR" altLang="en-US" sz="1600" b="1" u="sng" dirty="0">
                <a:solidFill>
                  <a:srgbClr val="C00000"/>
                </a:solidFill>
                <a:latin typeface="+mj-lt"/>
              </a:rPr>
              <a:t>표본</a:t>
            </a:r>
            <a:r>
              <a:rPr lang="en-US" altLang="ko-KR" sz="1600" b="1" u="sng" dirty="0">
                <a:solidFill>
                  <a:srgbClr val="C00000"/>
                </a:solidFill>
                <a:latin typeface="+mj-lt"/>
              </a:rPr>
              <a:t>(sample)</a:t>
            </a:r>
            <a:r>
              <a:rPr lang="ko-KR" altLang="en-US" sz="1600" b="1" dirty="0">
                <a:latin typeface="+mj-lt"/>
              </a:rPr>
              <a:t>이라고 하고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>
                <a:latin typeface="+mj-lt"/>
              </a:rPr>
              <a:t>모집단에서 표본을 취한 것을 </a:t>
            </a:r>
            <a:r>
              <a:rPr lang="ko-KR" altLang="en-US" sz="1600" b="1" u="sng" dirty="0">
                <a:solidFill>
                  <a:srgbClr val="C00000"/>
                </a:solidFill>
                <a:latin typeface="+mj-lt"/>
              </a:rPr>
              <a:t>표본추출</a:t>
            </a:r>
            <a:r>
              <a:rPr lang="en-US" altLang="ko-KR" sz="1600" b="1" u="sng" dirty="0">
                <a:solidFill>
                  <a:srgbClr val="C00000"/>
                </a:solidFill>
                <a:latin typeface="+mj-lt"/>
              </a:rPr>
              <a:t>(sampling)</a:t>
            </a:r>
            <a:r>
              <a:rPr lang="ko-KR" altLang="en-US" sz="1600" b="1" dirty="0">
                <a:latin typeface="+mj-lt"/>
              </a:rPr>
              <a:t>이라고 한다</a:t>
            </a:r>
            <a:r>
              <a:rPr lang="en-US" altLang="ko-KR" sz="1600" b="1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j-lt"/>
              </a:rPr>
              <a:t>무작위 추출</a:t>
            </a:r>
            <a:r>
              <a:rPr lang="en-US" altLang="ko-KR" b="1" dirty="0">
                <a:latin typeface="+mj-lt"/>
              </a:rPr>
              <a:t>(random sampling)</a:t>
            </a:r>
          </a:p>
          <a:p>
            <a:pPr>
              <a:lnSpc>
                <a:spcPct val="150000"/>
              </a:lnSpc>
            </a:pPr>
            <a:r>
              <a:rPr lang="ko-KR" altLang="en-US" sz="1600" b="1" dirty="0">
                <a:latin typeface="+mj-lt"/>
              </a:rPr>
              <a:t>   </a:t>
            </a:r>
            <a:r>
              <a:rPr lang="en-US" altLang="ko-KR" sz="1600" b="1" dirty="0">
                <a:latin typeface="+mj-lt"/>
              </a:rPr>
              <a:t>: </a:t>
            </a:r>
            <a:r>
              <a:rPr lang="ko-KR" altLang="en-US" sz="1600" b="1" dirty="0">
                <a:latin typeface="+mj-lt"/>
              </a:rPr>
              <a:t>표본 추출은 무작위 추출이어야 한다</a:t>
            </a:r>
            <a:r>
              <a:rPr lang="en-US" altLang="ko-KR" sz="1600" b="1" dirty="0">
                <a:latin typeface="+mj-lt"/>
              </a:rPr>
              <a:t>. </a:t>
            </a:r>
            <a:r>
              <a:rPr lang="ko-KR" altLang="en-US" sz="1600" b="1" dirty="0">
                <a:latin typeface="+mj-lt"/>
              </a:rPr>
              <a:t>이는 모집단에 포함되는 모든 원소가 </a:t>
            </a:r>
            <a:r>
              <a:rPr lang="ko-KR" altLang="en-US" sz="1600" b="1" u="sng" dirty="0">
                <a:solidFill>
                  <a:srgbClr val="C00000"/>
                </a:solidFill>
                <a:latin typeface="+mj-lt"/>
              </a:rPr>
              <a:t>같은 가능성</a:t>
            </a:r>
            <a:r>
              <a:rPr lang="ko-KR" altLang="en-US" sz="1600" b="1" dirty="0">
                <a:latin typeface="+mj-lt"/>
              </a:rPr>
              <a:t>으로 추출되어야 함을 의미한다</a:t>
            </a:r>
            <a:r>
              <a:rPr lang="en-US" altLang="ko-KR" sz="1600" b="1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j-lt"/>
              </a:rPr>
              <a:t>   ex. 20</a:t>
            </a:r>
            <a:r>
              <a:rPr lang="ko-KR" altLang="en-US" sz="1600" b="1" dirty="0">
                <a:latin typeface="+mj-lt"/>
              </a:rPr>
              <a:t>대 남성의 신장을 조사할 때</a:t>
            </a:r>
            <a:r>
              <a:rPr lang="en-US" altLang="ko-KR" sz="1600" b="1" dirty="0">
                <a:latin typeface="+mj-lt"/>
              </a:rPr>
              <a:t>, </a:t>
            </a:r>
            <a:r>
              <a:rPr lang="ko-KR" altLang="en-US" sz="1600" b="1" dirty="0">
                <a:latin typeface="+mj-lt"/>
              </a:rPr>
              <a:t>키가 큰 집단의 평균 신장을 조사한 뒤</a:t>
            </a:r>
            <a:r>
              <a:rPr lang="en-US" altLang="ko-KR" sz="1600" b="1" dirty="0">
                <a:latin typeface="+mj-lt"/>
              </a:rPr>
              <a:t> </a:t>
            </a:r>
            <a:r>
              <a:rPr lang="ko-KR" altLang="en-US" sz="1600" b="1" dirty="0">
                <a:latin typeface="+mj-lt"/>
              </a:rPr>
              <a:t>이를 한국인의 평균 신장이라고 하면 안된다</a:t>
            </a:r>
            <a:r>
              <a:rPr lang="en-US" altLang="ko-KR" sz="1600" b="1" dirty="0">
                <a:latin typeface="+mj-lt"/>
              </a:rPr>
              <a:t>.</a:t>
            </a:r>
          </a:p>
        </p:txBody>
      </p:sp>
      <p:pic>
        <p:nvPicPr>
          <p:cNvPr id="1028" name="Picture 4" descr="통계학, 표준 정규 분포(Standard Normal Distribution)">
            <a:extLst>
              <a:ext uri="{FF2B5EF4-FFF2-40B4-BE49-F238E27FC236}">
                <a16:creationId xmlns:a16="http://schemas.microsoft.com/office/drawing/2014/main" id="{A07581BE-C5CA-6BD3-2016-80025751A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031" y="4519264"/>
            <a:ext cx="3309937" cy="216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6A2DD9-6319-C365-2992-52A334119EC2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7118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/>
              <a:t>자료의 종류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83D77-3EDC-0E93-8D05-C40A7B7ED5B5}"/>
              </a:ext>
            </a:extLst>
          </p:cNvPr>
          <p:cNvSpPr txBox="1"/>
          <p:nvPr/>
        </p:nvSpPr>
        <p:spPr>
          <a:xfrm>
            <a:off x="309009" y="1657350"/>
            <a:ext cx="1147341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>
                <a:latin typeface="+mj-lt"/>
              </a:rPr>
              <a:t>자료의 종류</a:t>
            </a:r>
            <a:endParaRPr lang="en-US" altLang="ko-KR" b="1" dirty="0">
              <a:latin typeface="+mj-lt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5FCCCDB-8C4D-9B18-B16D-7404B9D8EDF4}"/>
              </a:ext>
            </a:extLst>
          </p:cNvPr>
          <p:cNvSpPr/>
          <p:nvPr/>
        </p:nvSpPr>
        <p:spPr>
          <a:xfrm>
            <a:off x="2568768" y="3071674"/>
            <a:ext cx="1910227" cy="864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11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범주형 자료 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질적자료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Categorical data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A1A6AA4-947B-4F9B-1046-31BFEF4766A2}"/>
              </a:ext>
            </a:extLst>
          </p:cNvPr>
          <p:cNvSpPr/>
          <p:nvPr/>
        </p:nvSpPr>
        <p:spPr>
          <a:xfrm>
            <a:off x="7526996" y="3075258"/>
            <a:ext cx="1910227" cy="864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수치형 자료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양적 자료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)</a:t>
            </a: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numerical data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8E3E50B-C975-C86C-4369-FD5F8382BA61}"/>
              </a:ext>
            </a:extLst>
          </p:cNvPr>
          <p:cNvSpPr/>
          <p:nvPr/>
        </p:nvSpPr>
        <p:spPr>
          <a:xfrm>
            <a:off x="3722223" y="4297473"/>
            <a:ext cx="1797050" cy="7488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11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명목형 자료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nominal data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B059AE8-2811-D8BF-BD7F-9C4C3AF26DA4}"/>
              </a:ext>
            </a:extLst>
          </p:cNvPr>
          <p:cNvSpPr/>
          <p:nvPr/>
        </p:nvSpPr>
        <p:spPr>
          <a:xfrm>
            <a:off x="1355918" y="4297473"/>
            <a:ext cx="1910227" cy="7488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11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순서형 자료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ordinal data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7C659B8-44CD-FD5F-1F5F-E75C0C71D462}"/>
              </a:ext>
            </a:extLst>
          </p:cNvPr>
          <p:cNvSpPr/>
          <p:nvPr/>
        </p:nvSpPr>
        <p:spPr>
          <a:xfrm>
            <a:off x="8726023" y="4297473"/>
            <a:ext cx="1910227" cy="7488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>
                <a:solidFill>
                  <a:schemeClr val="tx1"/>
                </a:solidFill>
                <a:latin typeface="+mn-ea"/>
              </a:rPr>
              <a:t>연속형 자료</a:t>
            </a:r>
            <a:endParaRPr lang="en-US" altLang="ko-KR" sz="1600" b="1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b="1">
                <a:solidFill>
                  <a:schemeClr val="tx1"/>
                </a:solidFill>
                <a:latin typeface="+mn-ea"/>
              </a:rPr>
              <a:t>continuous data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5F66999-BB85-9569-CEB8-692EEB6295BD}"/>
              </a:ext>
            </a:extLst>
          </p:cNvPr>
          <p:cNvSpPr/>
          <p:nvPr/>
        </p:nvSpPr>
        <p:spPr>
          <a:xfrm>
            <a:off x="6359717" y="4302105"/>
            <a:ext cx="1910227" cy="7488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이산형 자료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discrete data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C053E36-A867-7CBC-7F55-5AD80415B41B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3523882" y="3935674"/>
            <a:ext cx="1096866" cy="361799"/>
          </a:xfrm>
          <a:prstGeom prst="line">
            <a:avLst/>
          </a:prstGeom>
          <a:ln w="19050">
            <a:solidFill>
              <a:srgbClr val="011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962DA3B-84C3-2BB7-A22F-CADEF3A20FA8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H="1" flipV="1">
            <a:off x="8482110" y="3939258"/>
            <a:ext cx="1199027" cy="358215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B19EBA5-E7EC-D9D3-B005-5F624455B966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2311032" y="3935674"/>
            <a:ext cx="1212850" cy="361799"/>
          </a:xfrm>
          <a:prstGeom prst="line">
            <a:avLst/>
          </a:prstGeom>
          <a:ln w="19050">
            <a:solidFill>
              <a:srgbClr val="011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97B9F03-61D8-3F5D-11F2-125109D3C31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7314831" y="3939258"/>
            <a:ext cx="1167279" cy="3628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906F707-282B-EFAE-E5F7-12DE88CFAC35}"/>
              </a:ext>
            </a:extLst>
          </p:cNvPr>
          <p:cNvSpPr txBox="1"/>
          <p:nvPr/>
        </p:nvSpPr>
        <p:spPr>
          <a:xfrm>
            <a:off x="2917457" y="2244809"/>
            <a:ext cx="125730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j-lt"/>
              </a:rPr>
              <a:t>남자</a:t>
            </a:r>
            <a:r>
              <a:rPr lang="en-US" altLang="ko-KR" sz="1400" b="1" dirty="0">
                <a:latin typeface="+mj-lt"/>
              </a:rPr>
              <a:t>/</a:t>
            </a:r>
            <a:r>
              <a:rPr lang="ko-KR" altLang="en-US" sz="1400" b="1" dirty="0">
                <a:latin typeface="+mj-lt"/>
              </a:rPr>
              <a:t>성별</a:t>
            </a:r>
            <a:endParaRPr lang="en-US" altLang="ko-KR" sz="1400" b="1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j-lt"/>
              </a:rPr>
              <a:t>좋고</a:t>
            </a:r>
            <a:r>
              <a:rPr lang="en-US" altLang="ko-KR" sz="1400" b="1" dirty="0">
                <a:latin typeface="+mj-lt"/>
              </a:rPr>
              <a:t>/</a:t>
            </a:r>
            <a:r>
              <a:rPr lang="ko-KR" altLang="en-US" sz="1400" b="1" dirty="0">
                <a:latin typeface="+mj-lt"/>
              </a:rPr>
              <a:t>나쁨</a:t>
            </a:r>
            <a:endParaRPr lang="en-US" altLang="ko-KR" sz="1400" b="1" dirty="0">
              <a:latin typeface="+mj-lt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64F8A42-3D33-687F-8D03-382E4F74B009}"/>
              </a:ext>
            </a:extLst>
          </p:cNvPr>
          <p:cNvSpPr txBox="1"/>
          <p:nvPr/>
        </p:nvSpPr>
        <p:spPr>
          <a:xfrm>
            <a:off x="705042" y="5157082"/>
            <a:ext cx="2818839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범주에 아무런 순서가 없는 자료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ex. </a:t>
            </a:r>
            <a:r>
              <a:rPr lang="ko-KR" altLang="en-US" sz="1400" b="1" dirty="0">
                <a:latin typeface="+mn-ea"/>
              </a:rPr>
              <a:t>성별</a:t>
            </a:r>
            <a:r>
              <a:rPr lang="en-US" altLang="ko-KR" sz="1400" b="1" dirty="0">
                <a:latin typeface="+mn-ea"/>
              </a:rPr>
              <a:t>/</a:t>
            </a:r>
            <a:r>
              <a:rPr lang="ko-KR" altLang="en-US" sz="1400" b="1" dirty="0">
                <a:latin typeface="+mn-ea"/>
              </a:rPr>
              <a:t>종교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96689F-1DBF-732F-D187-C6225C0699C1}"/>
              </a:ext>
            </a:extLst>
          </p:cNvPr>
          <p:cNvSpPr txBox="1"/>
          <p:nvPr/>
        </p:nvSpPr>
        <p:spPr>
          <a:xfrm>
            <a:off x="3546107" y="5157082"/>
            <a:ext cx="216889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순서가 있는 범주형 자료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ex. </a:t>
            </a:r>
            <a:r>
              <a:rPr lang="ko-KR" altLang="en-US" sz="1400" b="1" dirty="0">
                <a:latin typeface="+mn-ea"/>
              </a:rPr>
              <a:t>만족도</a:t>
            </a:r>
            <a:r>
              <a:rPr lang="en-US" altLang="ko-KR" sz="1400" b="1" dirty="0">
                <a:latin typeface="+mn-ea"/>
              </a:rPr>
              <a:t>/</a:t>
            </a:r>
            <a:r>
              <a:rPr lang="ko-KR" altLang="en-US" sz="1400" b="1" dirty="0">
                <a:latin typeface="+mn-ea"/>
              </a:rPr>
              <a:t>지지도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2DF835-C187-7876-5C84-4B68A61E8852}"/>
              </a:ext>
            </a:extLst>
          </p:cNvPr>
          <p:cNvSpPr txBox="1"/>
          <p:nvPr/>
        </p:nvSpPr>
        <p:spPr>
          <a:xfrm>
            <a:off x="6230383" y="5157082"/>
            <a:ext cx="2168893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정수형 자료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ex. </a:t>
            </a:r>
            <a:r>
              <a:rPr lang="ko-KR" altLang="en-US" sz="1400" b="1" dirty="0">
                <a:latin typeface="+mn-ea"/>
              </a:rPr>
              <a:t>각 가정의 어린이 수</a:t>
            </a:r>
            <a:r>
              <a:rPr lang="en-US" altLang="ko-KR" sz="1400" b="1" dirty="0">
                <a:latin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교통사고 발생 건수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DA82F2-6AFC-5FD2-5FEA-426AA060C3D1}"/>
              </a:ext>
            </a:extLst>
          </p:cNvPr>
          <p:cNvSpPr txBox="1"/>
          <p:nvPr/>
        </p:nvSpPr>
        <p:spPr>
          <a:xfrm>
            <a:off x="7477922" y="2253730"/>
            <a:ext cx="200837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j-lt"/>
              </a:rPr>
              <a:t>개체의 특성을 수치로 </a:t>
            </a:r>
            <a:r>
              <a:rPr lang="ko-KR" altLang="en-US" sz="1400" b="1">
                <a:latin typeface="+mj-lt"/>
              </a:rPr>
              <a:t>나타내는 자료</a:t>
            </a:r>
            <a:endParaRPr lang="en-US" altLang="ko-KR" sz="1400" b="1" dirty="0">
              <a:latin typeface="+mj-lt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22016B-4291-86EE-7277-0A57332E25DF}"/>
              </a:ext>
            </a:extLst>
          </p:cNvPr>
          <p:cNvSpPr txBox="1"/>
          <p:nvPr/>
        </p:nvSpPr>
        <p:spPr>
          <a:xfrm>
            <a:off x="8726023" y="5157082"/>
            <a:ext cx="2168893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n-ea"/>
              </a:rPr>
              <a:t>실수형 자료</a:t>
            </a:r>
            <a:endParaRPr lang="en-US" altLang="ko-KR" sz="140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n-ea"/>
              </a:rPr>
              <a:t>ex. </a:t>
            </a:r>
            <a:r>
              <a:rPr lang="ko-KR" altLang="en-US" sz="1400" b="1" dirty="0">
                <a:latin typeface="+mn-ea"/>
              </a:rPr>
              <a:t>체중</a:t>
            </a:r>
            <a:r>
              <a:rPr lang="en-US" altLang="ko-KR" sz="1400" b="1" dirty="0">
                <a:latin typeface="+mn-ea"/>
              </a:rPr>
              <a:t>/</a:t>
            </a:r>
            <a:r>
              <a:rPr lang="ko-KR" altLang="en-US" sz="1400" b="1" dirty="0">
                <a:latin typeface="+mn-ea"/>
              </a:rPr>
              <a:t>기온</a:t>
            </a:r>
            <a:endParaRPr lang="en-US" altLang="ko-KR" sz="1400" b="1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65420E5-3A24-8582-3A7D-D92A40464A83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7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CED61-35C8-C4BD-D3F5-1E09CB12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</a:t>
            </a:r>
            <a:r>
              <a:rPr lang="en-US" altLang="ko-KR" dirty="0"/>
              <a:t>, </a:t>
            </a:r>
            <a:r>
              <a:rPr lang="ko-KR" altLang="en-US" dirty="0"/>
              <a:t>통계학이란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래픽 4" descr="물음표 단색으로 채워진">
            <a:extLst>
              <a:ext uri="{FF2B5EF4-FFF2-40B4-BE49-F238E27FC236}">
                <a16:creationId xmlns:a16="http://schemas.microsoft.com/office/drawing/2014/main" id="{DC2A9A11-03B1-6608-2A57-497093DC4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1946" y="1756161"/>
            <a:ext cx="2536768" cy="253676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B5351D7-9047-A6A7-82C9-E70B89E60B59}"/>
              </a:ext>
            </a:extLst>
          </p:cNvPr>
          <p:cNvSpPr/>
          <p:nvPr/>
        </p:nvSpPr>
        <p:spPr>
          <a:xfrm>
            <a:off x="4648982" y="2971800"/>
            <a:ext cx="3186596" cy="9144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ysClr val="windowText" lastClr="000000"/>
                </a:solidFill>
                <a:latin typeface="+mj-lt"/>
              </a:rPr>
              <a:t>‘</a:t>
            </a:r>
            <a:r>
              <a:rPr lang="ko-KR" altLang="en-US" sz="2800" b="1" dirty="0">
                <a:solidFill>
                  <a:sysClr val="windowText" lastClr="000000"/>
                </a:solidFill>
                <a:latin typeface="+mj-lt"/>
              </a:rPr>
              <a:t>통계 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+mj-lt"/>
              </a:rPr>
              <a:t>(Statistic)’</a:t>
            </a:r>
            <a:r>
              <a:rPr lang="ko-KR" altLang="en-US" sz="2800" b="1" dirty="0">
                <a:solidFill>
                  <a:sysClr val="windowText" lastClr="000000"/>
                </a:solidFill>
                <a:latin typeface="+mj-lt"/>
              </a:rPr>
              <a:t>란</a:t>
            </a:r>
            <a:endParaRPr lang="en-US" altLang="ko-KR" sz="2800" b="1" dirty="0">
              <a:solidFill>
                <a:sysClr val="windowText" lastClr="000000"/>
              </a:solidFill>
              <a:latin typeface="+mj-lt"/>
            </a:endParaRPr>
          </a:p>
          <a:p>
            <a:r>
              <a:rPr lang="ko-KR" altLang="en-US" sz="2800" b="1" dirty="0">
                <a:solidFill>
                  <a:sysClr val="windowText" lastClr="000000"/>
                </a:solidFill>
                <a:latin typeface="+mj-lt"/>
              </a:rPr>
              <a:t>무엇일까요</a:t>
            </a:r>
            <a:r>
              <a:rPr lang="en-US" altLang="ko-KR" sz="2800" b="1" dirty="0">
                <a:solidFill>
                  <a:sysClr val="windowText" lastClr="000000"/>
                </a:solidFill>
                <a:latin typeface="+mj-lt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56376-8443-7135-7FEA-59B6F9D76F6F}"/>
              </a:ext>
            </a:extLst>
          </p:cNvPr>
          <p:cNvSpPr txBox="1"/>
          <p:nvPr/>
        </p:nvSpPr>
        <p:spPr>
          <a:xfrm>
            <a:off x="3729201" y="4126961"/>
            <a:ext cx="4733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ko-KR" altLang="en-US" sz="1800" b="1" dirty="0">
                <a:latin typeface="+mn-ea"/>
              </a:rPr>
              <a:t>떠오르는 생각을 자유롭게 이야기 해볼까요</a:t>
            </a:r>
            <a:r>
              <a:rPr lang="en-US" altLang="ko-KR" sz="1800" b="1" dirty="0">
                <a:latin typeface="+mn-ea"/>
              </a:rPr>
              <a:t>?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5EC2977-DBFE-C09C-46A3-F2DE3E227FA5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AEAAD8-5CA0-E559-569E-B6FA0765A1D7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1070998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089A8F-0F06-7014-0FE8-865580C9B52D}"/>
              </a:ext>
            </a:extLst>
          </p:cNvPr>
          <p:cNvSpPr/>
          <p:nvPr/>
        </p:nvSpPr>
        <p:spPr>
          <a:xfrm>
            <a:off x="346076" y="2520443"/>
            <a:ext cx="1787524" cy="409575"/>
          </a:xfrm>
          <a:prstGeom prst="rect">
            <a:avLst/>
          </a:prstGeom>
          <a:solidFill>
            <a:srgbClr val="F5F8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C383D77-3EDC-0E93-8D05-C40A7B7ED5B5}"/>
                  </a:ext>
                </a:extLst>
              </p:cNvPr>
              <p:cNvSpPr txBox="1"/>
              <p:nvPr/>
            </p:nvSpPr>
            <p:spPr>
              <a:xfrm>
                <a:off x="309009" y="1657350"/>
                <a:ext cx="11473415" cy="334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b="1" u="sng" dirty="0">
                    <a:latin typeface="+mj-lt"/>
                  </a:rPr>
                  <a:t>기술통계량 </a:t>
                </a:r>
                <a:r>
                  <a:rPr lang="en-US" altLang="ko-KR" b="1" u="sng" dirty="0">
                    <a:latin typeface="+mj-lt"/>
                  </a:rPr>
                  <a:t>1. </a:t>
                </a:r>
                <a:r>
                  <a:rPr lang="ko-KR" altLang="en-US" b="1" u="sng" dirty="0">
                    <a:latin typeface="+mj-lt"/>
                  </a:rPr>
                  <a:t>중심척도</a:t>
                </a:r>
                <a:endParaRPr lang="en-US" altLang="ko-KR" b="1" u="sng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latin typeface="+mj-lt"/>
                  </a:rPr>
                  <a:t>① 평균 </a:t>
                </a:r>
                <a:r>
                  <a:rPr lang="en-US" altLang="ko-KR" b="1" dirty="0">
                    <a:latin typeface="+mj-lt"/>
                  </a:rPr>
                  <a:t>(mean)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b="1" dirty="0">
                    <a:latin typeface="+mj-lt"/>
                  </a:rPr>
                  <a:t>중심위치에 대한 가장 대표적인 척도로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ko-KR" altLang="en-US" sz="1400" b="1" dirty="0">
                    <a:latin typeface="+mj-lt"/>
                  </a:rPr>
                  <a:t>개의 </a:t>
                </a:r>
                <a:r>
                  <a:rPr lang="ko-KR" altLang="en-US" sz="1400" b="1" dirty="0" err="1">
                    <a:latin typeface="+mj-lt"/>
                  </a:rPr>
                  <a:t>자료값</a:t>
                </a:r>
                <a:r>
                  <a:rPr lang="ko-KR" altLang="en-US" sz="14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ko-KR" altLang="en-US" sz="1400" b="1" dirty="0">
                    <a:latin typeface="+mj-lt"/>
                  </a:rPr>
                  <a:t>이 있을 때</a:t>
                </a:r>
                <a:endParaRPr lang="en-US" altLang="ko-KR" sz="1400" b="1" dirty="0">
                  <a:latin typeface="+mj-lt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en-US" altLang="ko-KR" sz="1400" b="1" dirty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ko-KR" sz="1400" b="1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+mj-lt"/>
                  </a:rPr>
                  <a:t>    </a:t>
                </a:r>
                <a:r>
                  <a:rPr lang="ko-KR" altLang="en-US" sz="1400" b="1" dirty="0">
                    <a:latin typeface="+mj-lt"/>
                  </a:rPr>
                  <a:t>으로 계산된다</a:t>
                </a:r>
                <a:r>
                  <a:rPr lang="en-US" altLang="ko-KR" sz="1400" b="1" dirty="0">
                    <a:latin typeface="+mj-lt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b="1" dirty="0">
                    <a:latin typeface="+mj-lt"/>
                  </a:rPr>
                  <a:t>모든 자료에 똑같이 </a:t>
                </a:r>
                <a14:m>
                  <m:oMath xmlns:m="http://schemas.openxmlformats.org/officeDocument/2006/math">
                    <m:r>
                      <a:rPr lang="en-US" altLang="ko-KR" sz="1400" b="1" i="0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400" b="1" i="0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400" b="1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ko-KR" altLang="en-US" sz="1400" b="1" u="sng" dirty="0">
                    <a:solidFill>
                      <a:srgbClr val="C00000"/>
                    </a:solidFill>
                    <a:latin typeface="+mj-lt"/>
                  </a:rPr>
                  <a:t>씩의 가중치</a:t>
                </a:r>
                <a:r>
                  <a:rPr lang="ko-KR" altLang="en-US" sz="1400" b="1" dirty="0">
                    <a:latin typeface="+mj-lt"/>
                  </a:rPr>
                  <a:t>를 주어 중심을 구한 것과 같다</a:t>
                </a:r>
                <a:r>
                  <a:rPr lang="en-US" altLang="ko-KR" sz="1400" b="1" dirty="0">
                    <a:latin typeface="+mj-lt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b="1" dirty="0">
                    <a:latin typeface="+mj-lt"/>
                  </a:rPr>
                  <a:t>평균은 자료의 분포가 한 쪽으로 치우치지 않고 </a:t>
                </a:r>
                <a:r>
                  <a:rPr lang="ko-KR" altLang="en-US" sz="1400" b="1" u="sng" dirty="0">
                    <a:solidFill>
                      <a:srgbClr val="C00000"/>
                    </a:solidFill>
                    <a:latin typeface="+mj-lt"/>
                  </a:rPr>
                  <a:t>하나의 축을 중심으로 좌우 대칭</a:t>
                </a:r>
                <a:r>
                  <a:rPr lang="ko-KR" altLang="en-US" sz="1400" b="1" dirty="0">
                    <a:latin typeface="+mj-lt"/>
                  </a:rPr>
                  <a:t>으로 흩어진 형태의 자료의 특성을 표현하기에 적합하다</a:t>
                </a:r>
                <a:r>
                  <a:rPr lang="en-US" altLang="ko-KR" sz="1400" b="1" dirty="0">
                    <a:latin typeface="+mj-lt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b="1" dirty="0">
                    <a:latin typeface="+mj-lt"/>
                  </a:rPr>
                  <a:t>그러나 아주 큰 값 또는 아주 작은 값 등의 </a:t>
                </a:r>
                <a:r>
                  <a:rPr lang="ko-KR" altLang="en-US" sz="1400" b="1" u="sng" dirty="0">
                    <a:solidFill>
                      <a:srgbClr val="C00000"/>
                    </a:solidFill>
                    <a:latin typeface="+mj-lt"/>
                  </a:rPr>
                  <a:t>이상치 </a:t>
                </a:r>
                <a:r>
                  <a:rPr lang="en-US" altLang="ko-KR" sz="1400" b="1" u="sng" dirty="0">
                    <a:solidFill>
                      <a:srgbClr val="C00000"/>
                    </a:solidFill>
                    <a:latin typeface="+mj-lt"/>
                  </a:rPr>
                  <a:t>(outlier)</a:t>
                </a:r>
                <a:r>
                  <a:rPr lang="ko-KR" altLang="en-US" sz="1400" b="1" dirty="0">
                    <a:latin typeface="+mj-lt"/>
                  </a:rPr>
                  <a:t>가 있을 때에는 이상치의 영향을 많이 받아 평균을 사용하는 것이 부적절하다</a:t>
                </a:r>
                <a:r>
                  <a:rPr lang="en-US" altLang="ko-KR" sz="1400" b="1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C383D77-3EDC-0E93-8D05-C40A7B7ED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9" y="1657350"/>
                <a:ext cx="11473415" cy="3343929"/>
              </a:xfrm>
              <a:prstGeom prst="rect">
                <a:avLst/>
              </a:prstGeom>
              <a:blipFill>
                <a:blip r:embed="rId2"/>
                <a:stretch>
                  <a:fillRect l="-478" b="-14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제목 1">
            <a:extLst>
              <a:ext uri="{FF2B5EF4-FFF2-40B4-BE49-F238E27FC236}">
                <a16:creationId xmlns:a16="http://schemas.microsoft.com/office/drawing/2014/main" id="{EB1C9A26-34AA-EA9D-12F1-F822A1AF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75656"/>
          </a:xfrm>
        </p:spPr>
        <p:txBody>
          <a:bodyPr/>
          <a:lstStyle/>
          <a:p>
            <a:r>
              <a:rPr lang="ko-KR" altLang="en-US" dirty="0"/>
              <a:t>기술 통계량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D9F81-F9F5-A99D-4BD4-BDFD4131E2B5}"/>
              </a:ext>
            </a:extLst>
          </p:cNvPr>
          <p:cNvSpPr txBox="1"/>
          <p:nvPr/>
        </p:nvSpPr>
        <p:spPr>
          <a:xfrm>
            <a:off x="10726534" y="19048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919D60E-823E-1A52-99D8-15AFD7981AF8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590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089A8F-0F06-7014-0FE8-865580C9B52D}"/>
              </a:ext>
            </a:extLst>
          </p:cNvPr>
          <p:cNvSpPr/>
          <p:nvPr/>
        </p:nvSpPr>
        <p:spPr>
          <a:xfrm>
            <a:off x="346076" y="2520443"/>
            <a:ext cx="3636000" cy="409575"/>
          </a:xfrm>
          <a:prstGeom prst="rect">
            <a:avLst/>
          </a:prstGeom>
          <a:solidFill>
            <a:srgbClr val="F5F8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/>
              <a:t>기술 통계량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C383D77-3EDC-0E93-8D05-C40A7B7ED5B5}"/>
                  </a:ext>
                </a:extLst>
              </p:cNvPr>
              <p:cNvSpPr txBox="1"/>
              <p:nvPr/>
            </p:nvSpPr>
            <p:spPr>
              <a:xfrm>
                <a:off x="309009" y="1657350"/>
                <a:ext cx="11473415" cy="35593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b="1" u="sng" dirty="0">
                    <a:latin typeface="+mj-lt"/>
                  </a:rPr>
                  <a:t>기술통계량 </a:t>
                </a:r>
                <a:r>
                  <a:rPr lang="en-US" altLang="ko-KR" b="1" u="sng" dirty="0">
                    <a:latin typeface="+mj-lt"/>
                  </a:rPr>
                  <a:t>1. </a:t>
                </a:r>
                <a:r>
                  <a:rPr lang="ko-KR" altLang="en-US" b="1" u="sng" dirty="0">
                    <a:latin typeface="+mj-lt"/>
                  </a:rPr>
                  <a:t>중심척도</a:t>
                </a:r>
                <a:endParaRPr lang="en-US" altLang="ko-KR" b="1" u="sng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latin typeface="+mj-lt"/>
                  </a:rPr>
                  <a:t>② 중앙값 </a:t>
                </a:r>
                <a:r>
                  <a:rPr lang="en-US" altLang="ko-KR" b="1" dirty="0">
                    <a:latin typeface="+mj-lt"/>
                  </a:rPr>
                  <a:t>(median, </a:t>
                </a:r>
                <a:r>
                  <a:rPr lang="ko-KR" altLang="en-US" b="1" dirty="0">
                    <a:latin typeface="+mj-lt"/>
                  </a:rPr>
                  <a:t>혹은 </a:t>
                </a:r>
                <a:r>
                  <a:rPr lang="ko-KR" altLang="en-US" b="1" dirty="0" err="1">
                    <a:latin typeface="+mj-lt"/>
                  </a:rPr>
                  <a:t>중위수</a:t>
                </a:r>
                <a:r>
                  <a:rPr lang="en-US" altLang="ko-KR" b="1" dirty="0">
                    <a:latin typeface="+mj-lt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b="1" dirty="0">
                    <a:latin typeface="+mj-lt"/>
                  </a:rPr>
                  <a:t>자료들을 작은 값부터 큰 값까지 순서대로 배열하였을 때 </a:t>
                </a:r>
                <a:r>
                  <a:rPr lang="ko-KR" altLang="en-US" sz="1400" b="1" u="sng" dirty="0">
                    <a:solidFill>
                      <a:srgbClr val="C00000"/>
                    </a:solidFill>
                    <a:latin typeface="+mj-lt"/>
                  </a:rPr>
                  <a:t>가운데에 위치</a:t>
                </a:r>
                <a:r>
                  <a:rPr lang="ko-KR" altLang="en-US" sz="1400" b="1" dirty="0">
                    <a:latin typeface="+mj-lt"/>
                  </a:rPr>
                  <a:t>하는 값</a:t>
                </a:r>
                <a:r>
                  <a:rPr lang="en-US" altLang="ko-KR" sz="1400" b="1" dirty="0">
                    <a:latin typeface="+mj-lt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ko-KR" altLang="en-US" sz="1400" b="1" dirty="0"/>
                  <a:t>개의 자료가 있을 때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ko-KR" altLang="en-US" sz="1400" b="1" dirty="0"/>
                  <a:t>이 홀수라면 </a:t>
                </a:r>
                <a14:m>
                  <m:oMath xmlns:m="http://schemas.openxmlformats.org/officeDocument/2006/math">
                    <m:r>
                      <a:rPr lang="en-US" altLang="ko-KR" sz="1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ko-KR" altLang="en-US" sz="1400" b="1" dirty="0"/>
                  <a:t>번째 값이 되고</a:t>
                </a:r>
                <a:r>
                  <a:rPr lang="en-US" altLang="ko-KR" sz="1400" b="1" dirty="0"/>
                  <a:t>, </a:t>
                </a:r>
                <a:r>
                  <a:rPr lang="ko-KR" altLang="en-US" sz="1400" b="1" dirty="0"/>
                  <a:t>짝수라면 </a:t>
                </a:r>
                <a14:m>
                  <m:oMath xmlns:m="http://schemas.openxmlformats.org/officeDocument/2006/math">
                    <m:r>
                      <a:rPr lang="en-US" altLang="ko-KR" sz="14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b="1" dirty="0"/>
                  <a:t>번째 값과 </a:t>
                </a:r>
                <a14:m>
                  <m:oMath xmlns:m="http://schemas.openxmlformats.org/officeDocument/2006/math">
                    <m:r>
                      <a:rPr lang="en-US" altLang="ko-KR" sz="1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sz="1400" b="1" dirty="0"/>
                  <a:t>번째 값의 평균이 중앙값이 된다</a:t>
                </a:r>
                <a:r>
                  <a:rPr lang="en-US" altLang="ko-KR" sz="1400" b="1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endParaRPr lang="en-US" altLang="ko-KR" sz="1400" b="1" dirty="0"/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b="1" dirty="0">
                    <a:latin typeface="+mj-lt"/>
                  </a:rPr>
                  <a:t>양 끝에 아주 큰 값 또는 아주 작은 값이 있더라도 중앙값에는 영향을 미치지 않게 된다는 이점이 있다</a:t>
                </a:r>
                <a:r>
                  <a:rPr lang="en-US" altLang="ko-KR" sz="1400" b="1" dirty="0">
                    <a:latin typeface="+mj-lt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b="1" dirty="0">
                    <a:latin typeface="+mj-lt"/>
                  </a:rPr>
                  <a:t>따라서 분포의 형태가 좌우대칭이 아니고 </a:t>
                </a:r>
                <a:r>
                  <a:rPr lang="ko-KR" altLang="en-US" sz="1400" b="1" u="sng" dirty="0">
                    <a:solidFill>
                      <a:srgbClr val="C00000"/>
                    </a:solidFill>
                    <a:latin typeface="+mj-lt"/>
                  </a:rPr>
                  <a:t>어느 한쪽으로 치우쳐 있을 때 </a:t>
                </a:r>
                <a:r>
                  <a:rPr lang="ko-KR" altLang="en-US" sz="1400" b="1" dirty="0">
                    <a:latin typeface="+mj-lt"/>
                  </a:rPr>
                  <a:t>중심위치를 나타내는 척도로서 유용하게 쓸 수 있다</a:t>
                </a:r>
                <a:r>
                  <a:rPr lang="en-US" altLang="ko-KR" sz="1400" b="1" dirty="0">
                    <a:latin typeface="+mj-lt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+mj-lt"/>
                  </a:rPr>
                  <a:t>     ex. </a:t>
                </a:r>
                <a:r>
                  <a:rPr lang="ko-KR" altLang="en-US" sz="1400" b="1" dirty="0">
                    <a:latin typeface="+mj-lt"/>
                  </a:rPr>
                  <a:t>두 가지 자료 </a:t>
                </a:r>
                <a:r>
                  <a:rPr lang="en-US" altLang="ko-KR" sz="1400" b="1" dirty="0">
                    <a:latin typeface="+mj-lt"/>
                  </a:rPr>
                  <a:t>(</a:t>
                </a:r>
                <a:r>
                  <a:rPr lang="en-US" altLang="ko-KR" sz="1400" b="1" u="sng" dirty="0">
                    <a:solidFill>
                      <a:srgbClr val="0000FF"/>
                    </a:solidFill>
                    <a:latin typeface="+mj-lt"/>
                  </a:rPr>
                  <a:t>0</a:t>
                </a:r>
                <a:r>
                  <a:rPr lang="en-US" altLang="ko-KR" sz="1400" b="1" dirty="0">
                    <a:latin typeface="+mj-lt"/>
                  </a:rPr>
                  <a:t>, 1, 2, 2, 2, 3, 4)</a:t>
                </a:r>
                <a:r>
                  <a:rPr lang="ko-KR" altLang="en-US" sz="1400" b="1" dirty="0">
                    <a:latin typeface="+mj-lt"/>
                  </a:rPr>
                  <a:t>와 </a:t>
                </a:r>
                <a:r>
                  <a:rPr lang="en-US" altLang="ko-KR" sz="1400" b="1" dirty="0">
                    <a:latin typeface="+mj-lt"/>
                  </a:rPr>
                  <a:t>(</a:t>
                </a:r>
                <a:r>
                  <a:rPr lang="en-US" altLang="ko-KR" sz="1400" b="1" u="sng" dirty="0">
                    <a:solidFill>
                      <a:srgbClr val="0000FF"/>
                    </a:solidFill>
                    <a:latin typeface="+mj-lt"/>
                  </a:rPr>
                  <a:t>70</a:t>
                </a:r>
                <a:r>
                  <a:rPr lang="en-US" altLang="ko-KR" sz="1400" b="1" dirty="0">
                    <a:latin typeface="+mj-lt"/>
                  </a:rPr>
                  <a:t>, 1, 2, 2, 2, 3, 4)</a:t>
                </a:r>
                <a:r>
                  <a:rPr lang="ko-KR" altLang="en-US" sz="1400" b="1" dirty="0">
                    <a:latin typeface="+mj-lt"/>
                  </a:rPr>
                  <a:t>의 평균</a:t>
                </a:r>
                <a:r>
                  <a:rPr lang="en-US" altLang="ko-KR" sz="1400" b="1" dirty="0">
                    <a:latin typeface="+mj-lt"/>
                  </a:rPr>
                  <a:t>, </a:t>
                </a:r>
                <a:r>
                  <a:rPr lang="ko-KR" altLang="en-US" sz="1400" b="1" dirty="0">
                    <a:latin typeface="+mj-lt"/>
                  </a:rPr>
                  <a:t>중앙값을 비교해보자</a:t>
                </a:r>
                <a:endParaRPr lang="en-US" altLang="ko-KR" sz="1400" b="1" dirty="0">
                  <a:latin typeface="+mj-lt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endParaRPr lang="en-US" altLang="ko-KR" sz="1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C383D77-3EDC-0E93-8D05-C40A7B7ED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9" y="1657350"/>
                <a:ext cx="11473415" cy="3559372"/>
              </a:xfrm>
              <a:prstGeom prst="rect">
                <a:avLst/>
              </a:prstGeom>
              <a:blipFill>
                <a:blip r:embed="rId2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B3DAD4D-1C6A-C9C6-609C-7201F62E2D29}"/>
              </a:ext>
            </a:extLst>
          </p:cNvPr>
          <p:cNvSpPr txBox="1"/>
          <p:nvPr/>
        </p:nvSpPr>
        <p:spPr>
          <a:xfrm>
            <a:off x="1041490" y="5340479"/>
            <a:ext cx="5881172" cy="830997"/>
          </a:xfrm>
          <a:prstGeom prst="rect">
            <a:avLst/>
          </a:prstGeom>
          <a:noFill/>
          <a:ln w="19050">
            <a:solidFill>
              <a:srgbClr val="011F5E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400" b="1" dirty="0">
                <a:latin typeface="+mj-lt"/>
              </a:rPr>
              <a:t>  0, 1, 2, </a:t>
            </a:r>
            <a:r>
              <a:rPr lang="en-US" altLang="ko-KR" sz="2400" b="1" dirty="0">
                <a:solidFill>
                  <a:srgbClr val="00920E"/>
                </a:solidFill>
                <a:latin typeface="+mj-lt"/>
              </a:rPr>
              <a:t>2</a:t>
            </a:r>
            <a:r>
              <a:rPr lang="en-US" altLang="ko-KR" sz="2400" b="1" dirty="0">
                <a:latin typeface="+mj-lt"/>
              </a:rPr>
              <a:t>, 2, 3, 4 </a:t>
            </a:r>
            <a:r>
              <a:rPr lang="ko-KR" altLang="en-US" sz="2400" b="1" dirty="0">
                <a:latin typeface="+mj-lt"/>
              </a:rPr>
              <a:t>→ 평균 </a:t>
            </a:r>
            <a:r>
              <a:rPr lang="en-US" altLang="ko-KR" sz="2400" b="1" u="sng" dirty="0">
                <a:solidFill>
                  <a:srgbClr val="0000FF"/>
                </a:solidFill>
                <a:latin typeface="+mj-lt"/>
              </a:rPr>
              <a:t>2</a:t>
            </a:r>
            <a:r>
              <a:rPr lang="en-US" altLang="ko-KR" sz="2400" b="1" dirty="0">
                <a:latin typeface="+mj-lt"/>
              </a:rPr>
              <a:t>,  </a:t>
            </a:r>
            <a:r>
              <a:rPr lang="ko-KR" altLang="en-US" sz="2400" b="1" dirty="0">
                <a:latin typeface="+mj-lt"/>
              </a:rPr>
              <a:t>중앙값 </a:t>
            </a:r>
            <a:r>
              <a:rPr lang="en-US" altLang="ko-KR" sz="2400" b="1" dirty="0">
                <a:solidFill>
                  <a:srgbClr val="00920E"/>
                </a:solidFill>
                <a:latin typeface="+mj-lt"/>
              </a:rPr>
              <a:t>2</a:t>
            </a:r>
          </a:p>
          <a:p>
            <a:r>
              <a:rPr lang="en-US" altLang="ko-KR" sz="2400" b="1" dirty="0">
                <a:latin typeface="+mj-lt"/>
              </a:rPr>
              <a:t>70, 1, 2, </a:t>
            </a:r>
            <a:r>
              <a:rPr lang="en-US" altLang="ko-KR" sz="2400" b="1" dirty="0">
                <a:solidFill>
                  <a:srgbClr val="00920E"/>
                </a:solidFill>
                <a:latin typeface="+mj-lt"/>
              </a:rPr>
              <a:t>2</a:t>
            </a:r>
            <a:r>
              <a:rPr lang="en-US" altLang="ko-KR" sz="2400" b="1" dirty="0">
                <a:latin typeface="+mj-lt"/>
              </a:rPr>
              <a:t>, 2, 3, 4 </a:t>
            </a:r>
            <a:r>
              <a:rPr lang="ko-KR" altLang="en-US" sz="2400" b="1" dirty="0">
                <a:latin typeface="+mj-lt"/>
              </a:rPr>
              <a:t>→ 평균 </a:t>
            </a:r>
            <a:r>
              <a:rPr lang="en-US" altLang="ko-KR" sz="2400" b="1" u="sng" dirty="0">
                <a:solidFill>
                  <a:srgbClr val="0000FF"/>
                </a:solidFill>
                <a:latin typeface="+mj-lt"/>
              </a:rPr>
              <a:t>12</a:t>
            </a:r>
            <a:r>
              <a:rPr lang="en-US" altLang="ko-KR" sz="2400" b="1" dirty="0">
                <a:latin typeface="+mj-lt"/>
              </a:rPr>
              <a:t>, </a:t>
            </a:r>
            <a:r>
              <a:rPr lang="ko-KR" altLang="en-US" sz="2400" b="1" dirty="0">
                <a:latin typeface="+mj-lt"/>
              </a:rPr>
              <a:t>중앙값 </a:t>
            </a:r>
            <a:r>
              <a:rPr lang="en-US" altLang="ko-KR" sz="2400" b="1" dirty="0">
                <a:solidFill>
                  <a:srgbClr val="00920E"/>
                </a:solidFill>
                <a:latin typeface="+mj-lt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2195B-6581-85BF-ADF8-8EBD09E7B80C}"/>
              </a:ext>
            </a:extLst>
          </p:cNvPr>
          <p:cNvSpPr txBox="1"/>
          <p:nvPr/>
        </p:nvSpPr>
        <p:spPr>
          <a:xfrm>
            <a:off x="7518916" y="5407452"/>
            <a:ext cx="2526784" cy="697050"/>
          </a:xfrm>
          <a:prstGeom prst="rect">
            <a:avLst/>
          </a:prstGeom>
          <a:noFill/>
          <a:ln>
            <a:solidFill>
              <a:srgbClr val="00920E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이상치에 민감하지 않은 것을 </a:t>
            </a:r>
            <a:endParaRPr lang="en-US" altLang="ko-KR" sz="1400" b="1" dirty="0"/>
          </a:p>
          <a:p>
            <a:pPr algn="ctr">
              <a:lnSpc>
                <a:spcPct val="150000"/>
              </a:lnSpc>
            </a:pPr>
            <a:r>
              <a:rPr lang="ko-KR" altLang="en-US" sz="1400" b="1" u="sng" dirty="0"/>
              <a:t>강건</a:t>
            </a:r>
            <a:r>
              <a:rPr lang="en-US" altLang="ko-KR" sz="1400" b="1" u="sng" dirty="0"/>
              <a:t>(robust)</a:t>
            </a:r>
            <a:r>
              <a:rPr lang="ko-KR" altLang="en-US" sz="1400" b="1" u="sng" dirty="0"/>
              <a:t>하다</a:t>
            </a:r>
            <a:r>
              <a:rPr lang="ko-KR" altLang="en-US" sz="1400" b="1" dirty="0"/>
              <a:t>고 함</a:t>
            </a:r>
            <a:endParaRPr lang="ko-KR" altLang="en-US" sz="14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22D59AC-8787-282D-C78A-E05E796DE6B9}"/>
              </a:ext>
            </a:extLst>
          </p:cNvPr>
          <p:cNvSpPr/>
          <p:nvPr/>
        </p:nvSpPr>
        <p:spPr>
          <a:xfrm>
            <a:off x="5283135" y="5132188"/>
            <a:ext cx="1525162" cy="1247578"/>
          </a:xfrm>
          <a:prstGeom prst="ellipse">
            <a:avLst/>
          </a:prstGeom>
          <a:noFill/>
          <a:ln w="19050">
            <a:solidFill>
              <a:srgbClr val="00920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2E380C-3C56-003D-B76C-B1C681563F9C}"/>
              </a:ext>
            </a:extLst>
          </p:cNvPr>
          <p:cNvCxnSpPr>
            <a:cxnSpLocks/>
            <a:stCxn id="3" idx="6"/>
            <a:endCxn id="8" idx="1"/>
          </p:cNvCxnSpPr>
          <p:nvPr/>
        </p:nvCxnSpPr>
        <p:spPr>
          <a:xfrm>
            <a:off x="6808297" y="5755977"/>
            <a:ext cx="710619" cy="0"/>
          </a:xfrm>
          <a:prstGeom prst="straightConnector1">
            <a:avLst/>
          </a:prstGeom>
          <a:ln w="38100">
            <a:solidFill>
              <a:srgbClr val="0092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82E7DDD-160B-2E1E-C58B-8CCAD835F76F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459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089A8F-0F06-7014-0FE8-865580C9B52D}"/>
              </a:ext>
            </a:extLst>
          </p:cNvPr>
          <p:cNvSpPr/>
          <p:nvPr/>
        </p:nvSpPr>
        <p:spPr>
          <a:xfrm>
            <a:off x="346076" y="2520443"/>
            <a:ext cx="3636000" cy="409575"/>
          </a:xfrm>
          <a:prstGeom prst="rect">
            <a:avLst/>
          </a:prstGeom>
          <a:solidFill>
            <a:srgbClr val="F5F8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/>
              <a:t>기술 통계량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83D77-3EDC-0E93-8D05-C40A7B7ED5B5}"/>
              </a:ext>
            </a:extLst>
          </p:cNvPr>
          <p:cNvSpPr txBox="1"/>
          <p:nvPr/>
        </p:nvSpPr>
        <p:spPr>
          <a:xfrm>
            <a:off x="309009" y="1657350"/>
            <a:ext cx="11473415" cy="4528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>
                <a:latin typeface="+mj-lt"/>
              </a:rPr>
              <a:t>기술통계량 </a:t>
            </a:r>
            <a:r>
              <a:rPr lang="en-US" altLang="ko-KR" b="1" u="sng" dirty="0">
                <a:latin typeface="+mj-lt"/>
              </a:rPr>
              <a:t>1. </a:t>
            </a:r>
            <a:r>
              <a:rPr lang="ko-KR" altLang="en-US" b="1" u="sng" dirty="0">
                <a:latin typeface="+mj-lt"/>
              </a:rPr>
              <a:t>중심척도</a:t>
            </a:r>
            <a:endParaRPr lang="en-US" altLang="ko-KR" b="1" u="sng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② 중앙값 </a:t>
            </a:r>
            <a:r>
              <a:rPr lang="en-US" altLang="ko-KR" b="1" dirty="0">
                <a:latin typeface="+mj-lt"/>
              </a:rPr>
              <a:t>(median, </a:t>
            </a:r>
            <a:r>
              <a:rPr lang="ko-KR" altLang="en-US" b="1" dirty="0">
                <a:latin typeface="+mj-lt"/>
              </a:rPr>
              <a:t>혹은 </a:t>
            </a:r>
            <a:r>
              <a:rPr lang="ko-KR" altLang="en-US" b="1" dirty="0" err="1">
                <a:latin typeface="+mj-lt"/>
              </a:rPr>
              <a:t>중위수</a:t>
            </a:r>
            <a:r>
              <a:rPr lang="en-US" altLang="ko-KR" b="1" dirty="0">
                <a:latin typeface="+mj-lt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사분위수 </a:t>
            </a:r>
            <a:r>
              <a:rPr lang="en-US" altLang="ko-KR" sz="1400" b="1" dirty="0">
                <a:latin typeface="+mj-lt"/>
              </a:rPr>
              <a:t>(quartile)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j-lt"/>
              </a:rPr>
              <a:t>    </a:t>
            </a:r>
            <a:r>
              <a:rPr lang="en-US" altLang="ko-KR" sz="1400" b="1" dirty="0">
                <a:latin typeface="+mj-lt"/>
              </a:rPr>
              <a:t>: </a:t>
            </a:r>
            <a:r>
              <a:rPr lang="ko-KR" altLang="en-US" sz="1400" b="1" dirty="0">
                <a:latin typeface="+mj-lt"/>
              </a:rPr>
              <a:t>자료를 크기 순으로 배열하였을 때 </a:t>
            </a:r>
            <a:r>
              <a:rPr lang="en-US" altLang="ko-KR" sz="1400" b="1" dirty="0">
                <a:latin typeface="+mj-lt"/>
              </a:rPr>
              <a:t>4</a:t>
            </a:r>
            <a:r>
              <a:rPr lang="ko-KR" altLang="en-US" sz="1400" b="1" dirty="0">
                <a:latin typeface="+mj-lt"/>
              </a:rPr>
              <a:t>등분하는 위치에 오는 값</a:t>
            </a:r>
            <a:endParaRPr lang="en-US" altLang="ko-KR" sz="14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제 </a:t>
            </a:r>
            <a:r>
              <a:rPr lang="en-US" altLang="ko-KR" sz="1400" b="1" dirty="0">
                <a:latin typeface="+mj-lt"/>
              </a:rPr>
              <a:t>1</a:t>
            </a:r>
            <a:r>
              <a:rPr lang="ko-KR" altLang="en-US" sz="1400" b="1" dirty="0">
                <a:latin typeface="+mj-lt"/>
              </a:rPr>
              <a:t>사분위수 </a:t>
            </a:r>
            <a:r>
              <a:rPr lang="en-US" altLang="ko-KR" sz="1400" b="1" dirty="0">
                <a:latin typeface="+mj-lt"/>
              </a:rPr>
              <a:t>(Q1): </a:t>
            </a:r>
            <a:r>
              <a:rPr lang="ko-KR" altLang="en-US" sz="1400" b="1" dirty="0">
                <a:latin typeface="+mj-lt"/>
              </a:rPr>
              <a:t>하위 </a:t>
            </a:r>
            <a:r>
              <a:rPr lang="en-US" altLang="ko-KR" sz="1400" b="1" dirty="0">
                <a:latin typeface="+mj-lt"/>
              </a:rPr>
              <a:t>25%</a:t>
            </a:r>
            <a:r>
              <a:rPr lang="ko-KR" altLang="en-US" sz="1400" b="1" dirty="0">
                <a:latin typeface="+mj-lt"/>
              </a:rPr>
              <a:t>에 해당하는 값</a:t>
            </a:r>
            <a:endParaRPr lang="en-US" altLang="ko-KR" sz="14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제 </a:t>
            </a:r>
            <a:r>
              <a:rPr lang="en-US" altLang="ko-KR" sz="1400" b="1" dirty="0">
                <a:latin typeface="+mj-lt"/>
              </a:rPr>
              <a:t>2</a:t>
            </a:r>
            <a:r>
              <a:rPr lang="ko-KR" altLang="en-US" sz="1400" b="1" dirty="0">
                <a:latin typeface="+mj-lt"/>
              </a:rPr>
              <a:t>사분위수 </a:t>
            </a:r>
            <a:r>
              <a:rPr lang="en-US" altLang="ko-KR" sz="1400" b="1" dirty="0">
                <a:latin typeface="+mj-lt"/>
              </a:rPr>
              <a:t>(Q2): 50%</a:t>
            </a:r>
            <a:r>
              <a:rPr lang="ko-KR" altLang="en-US" sz="1400" b="1" dirty="0">
                <a:latin typeface="+mj-lt"/>
              </a:rPr>
              <a:t>에 해당하는 값 </a:t>
            </a:r>
            <a:r>
              <a:rPr lang="en-US" altLang="ko-KR" sz="1400" b="1" u="sng" dirty="0">
                <a:solidFill>
                  <a:srgbClr val="C00000"/>
                </a:solidFill>
                <a:latin typeface="+mj-lt"/>
              </a:rPr>
              <a:t>(=</a:t>
            </a:r>
            <a:r>
              <a:rPr lang="ko-KR" altLang="en-US" sz="1400" b="1" u="sng" dirty="0">
                <a:solidFill>
                  <a:srgbClr val="C00000"/>
                </a:solidFill>
                <a:latin typeface="+mj-lt"/>
              </a:rPr>
              <a:t>중앙값</a:t>
            </a:r>
            <a:r>
              <a:rPr lang="en-US" altLang="ko-KR" sz="1400" b="1" u="sng" dirty="0">
                <a:solidFill>
                  <a:srgbClr val="C00000"/>
                </a:solidFill>
                <a:latin typeface="+mj-lt"/>
              </a:rPr>
              <a:t>)</a:t>
            </a:r>
            <a:endParaRPr lang="en-US" altLang="ko-KR" sz="14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제 </a:t>
            </a:r>
            <a:r>
              <a:rPr lang="en-US" altLang="ko-KR" sz="1400" b="1" dirty="0">
                <a:latin typeface="+mj-lt"/>
              </a:rPr>
              <a:t>3</a:t>
            </a:r>
            <a:r>
              <a:rPr lang="ko-KR" altLang="en-US" sz="1400" b="1" dirty="0">
                <a:latin typeface="+mj-lt"/>
              </a:rPr>
              <a:t>사분위수 </a:t>
            </a:r>
            <a:r>
              <a:rPr lang="en-US" altLang="ko-KR" sz="1400" b="1" dirty="0">
                <a:latin typeface="+mj-lt"/>
              </a:rPr>
              <a:t>(Q3): </a:t>
            </a:r>
            <a:r>
              <a:rPr lang="ko-KR" altLang="en-US" sz="1400" b="1" dirty="0">
                <a:latin typeface="+mj-lt"/>
              </a:rPr>
              <a:t>상위 </a:t>
            </a:r>
            <a:r>
              <a:rPr lang="en-US" altLang="ko-KR" sz="1400" b="1" dirty="0">
                <a:latin typeface="+mj-lt"/>
              </a:rPr>
              <a:t>75%</a:t>
            </a:r>
            <a:r>
              <a:rPr lang="ko-KR" altLang="en-US" sz="1400" b="1" dirty="0">
                <a:latin typeface="+mj-lt"/>
              </a:rPr>
              <a:t>에 해당하는 값</a:t>
            </a:r>
            <a:endParaRPr lang="en-US" altLang="ko-KR" sz="14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atin typeface="+mj-lt"/>
              </a:rPr>
              <a:t>100</a:t>
            </a:r>
            <a:r>
              <a:rPr lang="ko-KR" altLang="en-US" sz="1400" b="1" dirty="0">
                <a:latin typeface="+mj-lt"/>
              </a:rPr>
              <a:t>등분 한 백분위수 </a:t>
            </a:r>
            <a:r>
              <a:rPr lang="en-US" altLang="ko-KR" sz="1400" b="1" dirty="0">
                <a:latin typeface="+mj-lt"/>
              </a:rPr>
              <a:t>(percentile)</a:t>
            </a:r>
            <a:r>
              <a:rPr lang="ko-KR" altLang="en-US" sz="1400" b="1" dirty="0">
                <a:latin typeface="+mj-lt"/>
              </a:rPr>
              <a:t>로 확장할 수 있음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j-lt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0DD9E5-022C-887D-C491-A36030E7B788}"/>
              </a:ext>
            </a:extLst>
          </p:cNvPr>
          <p:cNvSpPr txBox="1"/>
          <p:nvPr/>
        </p:nvSpPr>
        <p:spPr>
          <a:xfrm>
            <a:off x="5083229" y="4916350"/>
            <a:ext cx="6574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24, 25, 26, 27, 30, 32, 40, 44, 50, 52, 55, 57</a:t>
            </a:r>
            <a:endParaRPr lang="ko-KR" altLang="en-US" sz="2400" b="1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073C56D6-D98D-4F48-CBF0-EC8497A7D6DE}"/>
              </a:ext>
            </a:extLst>
          </p:cNvPr>
          <p:cNvCxnSpPr/>
          <p:nvPr/>
        </p:nvCxnSpPr>
        <p:spPr>
          <a:xfrm>
            <a:off x="8396084" y="4711700"/>
            <a:ext cx="0" cy="93980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26827792-5B59-37BA-8DDD-516A152646CD}"/>
              </a:ext>
            </a:extLst>
          </p:cNvPr>
          <p:cNvCxnSpPr/>
          <p:nvPr/>
        </p:nvCxnSpPr>
        <p:spPr>
          <a:xfrm>
            <a:off x="6757784" y="4711700"/>
            <a:ext cx="0" cy="9398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7496227-1312-1989-24D5-36E85B643F4F}"/>
              </a:ext>
            </a:extLst>
          </p:cNvPr>
          <p:cNvCxnSpPr/>
          <p:nvPr/>
        </p:nvCxnSpPr>
        <p:spPr>
          <a:xfrm>
            <a:off x="10008984" y="4711700"/>
            <a:ext cx="0" cy="9398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45D9140-5C6B-4A72-1D82-C03ACED61EEB}"/>
              </a:ext>
            </a:extLst>
          </p:cNvPr>
          <p:cNvSpPr txBox="1"/>
          <p:nvPr/>
        </p:nvSpPr>
        <p:spPr>
          <a:xfrm>
            <a:off x="6040234" y="4247306"/>
            <a:ext cx="143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first quantile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778388-D688-E8A6-0870-5F06AE4A40D8}"/>
              </a:ext>
            </a:extLst>
          </p:cNvPr>
          <p:cNvSpPr txBox="1"/>
          <p:nvPr/>
        </p:nvSpPr>
        <p:spPr>
          <a:xfrm>
            <a:off x="9291434" y="4247306"/>
            <a:ext cx="143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third quantile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5C6994-B81D-FF6A-88CE-CFA5163C8726}"/>
              </a:ext>
            </a:extLst>
          </p:cNvPr>
          <p:cNvSpPr txBox="1"/>
          <p:nvPr/>
        </p:nvSpPr>
        <p:spPr>
          <a:xfrm>
            <a:off x="7665834" y="4139584"/>
            <a:ext cx="143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</a:rPr>
              <a:t>second quantile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0E7BEC1-E104-702C-5DE0-B567EEB5A181}"/>
              </a:ext>
            </a:extLst>
          </p:cNvPr>
          <p:cNvSpPr txBox="1"/>
          <p:nvPr/>
        </p:nvSpPr>
        <p:spPr>
          <a:xfrm>
            <a:off x="6040234" y="5719861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Q1</a:t>
            </a:r>
            <a:endParaRPr lang="ko-KR" altLang="en-US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497A87-70C6-2EF0-AEF7-6BEB36C4F9FB}"/>
              </a:ext>
            </a:extLst>
          </p:cNvPr>
          <p:cNvSpPr txBox="1"/>
          <p:nvPr/>
        </p:nvSpPr>
        <p:spPr>
          <a:xfrm>
            <a:off x="9291434" y="5719861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Q3</a:t>
            </a:r>
            <a:endParaRPr lang="ko-KR" altLang="en-US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A6331F-8B09-214D-BEEB-494B8DEF3CC6}"/>
              </a:ext>
            </a:extLst>
          </p:cNvPr>
          <p:cNvSpPr txBox="1"/>
          <p:nvPr/>
        </p:nvSpPr>
        <p:spPr>
          <a:xfrm>
            <a:off x="7665834" y="5719861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Q2</a:t>
            </a:r>
            <a:endParaRPr lang="ko-KR" altLang="en-US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78C187-E378-9EB3-F1AA-F44B444925BC}"/>
              </a:ext>
            </a:extLst>
          </p:cNvPr>
          <p:cNvSpPr txBox="1"/>
          <p:nvPr/>
        </p:nvSpPr>
        <p:spPr>
          <a:xfrm>
            <a:off x="5256009" y="4594966"/>
            <a:ext cx="1311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+mj-lt"/>
              </a:rPr>
              <a:t>first quarter</a:t>
            </a:r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5439FC-7E81-CA45-293D-8CA06F2F3799}"/>
              </a:ext>
            </a:extLst>
          </p:cNvPr>
          <p:cNvSpPr txBox="1"/>
          <p:nvPr/>
        </p:nvSpPr>
        <p:spPr>
          <a:xfrm>
            <a:off x="6808054" y="4594966"/>
            <a:ext cx="15017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+mj-lt"/>
              </a:rPr>
              <a:t>second quarter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8A608D-7169-5DB9-D48B-75DB8375362A}"/>
              </a:ext>
            </a:extLst>
          </p:cNvPr>
          <p:cNvSpPr txBox="1"/>
          <p:nvPr/>
        </p:nvSpPr>
        <p:spPr>
          <a:xfrm>
            <a:off x="8550600" y="4594966"/>
            <a:ext cx="1311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+mj-lt"/>
              </a:rPr>
              <a:t>third quarter</a:t>
            </a:r>
            <a:endParaRPr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30B7FFD-3AC7-AD7E-B3D4-23388CE0AA60}"/>
              </a:ext>
            </a:extLst>
          </p:cNvPr>
          <p:cNvSpPr txBox="1"/>
          <p:nvPr/>
        </p:nvSpPr>
        <p:spPr>
          <a:xfrm>
            <a:off x="10102644" y="4594966"/>
            <a:ext cx="144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+mj-lt"/>
              </a:rPr>
              <a:t>fourth quarter</a:t>
            </a:r>
            <a:endParaRPr lang="ko-KR" altLang="en-US" sz="14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AA6118F-95C2-63FB-2DD5-F168F67F1F1E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2794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B3089A8F-0F06-7014-0FE8-865580C9B52D}"/>
              </a:ext>
            </a:extLst>
          </p:cNvPr>
          <p:cNvSpPr/>
          <p:nvPr/>
        </p:nvSpPr>
        <p:spPr>
          <a:xfrm>
            <a:off x="346076" y="2520443"/>
            <a:ext cx="3636000" cy="409575"/>
          </a:xfrm>
          <a:prstGeom prst="rect">
            <a:avLst/>
          </a:prstGeom>
          <a:solidFill>
            <a:srgbClr val="F5F8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/>
              <a:t>기술 통계량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83D77-3EDC-0E93-8D05-C40A7B7ED5B5}"/>
              </a:ext>
            </a:extLst>
          </p:cNvPr>
          <p:cNvSpPr txBox="1"/>
          <p:nvPr/>
        </p:nvSpPr>
        <p:spPr>
          <a:xfrm>
            <a:off x="309009" y="1657350"/>
            <a:ext cx="11473415" cy="485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>
                <a:latin typeface="+mj-lt"/>
              </a:rPr>
              <a:t>기술통계량 </a:t>
            </a:r>
            <a:r>
              <a:rPr lang="en-US" altLang="ko-KR" b="1" u="sng" dirty="0">
                <a:latin typeface="+mj-lt"/>
              </a:rPr>
              <a:t>1. </a:t>
            </a:r>
            <a:r>
              <a:rPr lang="ko-KR" altLang="en-US" b="1" u="sng" dirty="0">
                <a:latin typeface="+mj-lt"/>
              </a:rPr>
              <a:t>중심척도</a:t>
            </a:r>
            <a:endParaRPr lang="en-US" altLang="ko-KR" b="1" u="sng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② 중앙값 </a:t>
            </a:r>
            <a:r>
              <a:rPr lang="en-US" altLang="ko-KR" b="1" dirty="0">
                <a:latin typeface="+mj-lt"/>
              </a:rPr>
              <a:t>(median, </a:t>
            </a:r>
            <a:r>
              <a:rPr lang="ko-KR" altLang="en-US" b="1" dirty="0">
                <a:latin typeface="+mj-lt"/>
              </a:rPr>
              <a:t>혹은 </a:t>
            </a:r>
            <a:r>
              <a:rPr lang="ko-KR" altLang="en-US" b="1" dirty="0" err="1">
                <a:latin typeface="+mj-lt"/>
              </a:rPr>
              <a:t>중위수</a:t>
            </a:r>
            <a:r>
              <a:rPr lang="en-US" altLang="ko-KR" b="1" dirty="0">
                <a:latin typeface="+mj-lt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사분위수 </a:t>
            </a:r>
            <a:r>
              <a:rPr lang="en-US" altLang="ko-KR" sz="1400" b="1" dirty="0">
                <a:latin typeface="+mj-lt"/>
              </a:rPr>
              <a:t>(quartile)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j-lt"/>
              </a:rPr>
              <a:t>    </a:t>
            </a:r>
            <a:r>
              <a:rPr lang="en-US" altLang="ko-KR" sz="1400" b="1" dirty="0">
                <a:latin typeface="+mj-lt"/>
              </a:rPr>
              <a:t>: </a:t>
            </a:r>
            <a:r>
              <a:rPr lang="ko-KR" altLang="en-US" sz="1400" b="1" dirty="0">
                <a:latin typeface="+mj-lt"/>
              </a:rPr>
              <a:t>자료를 크기 순으로 배열하였을 때 </a:t>
            </a:r>
            <a:r>
              <a:rPr lang="en-US" altLang="ko-KR" sz="1400" b="1" dirty="0">
                <a:latin typeface="+mj-lt"/>
              </a:rPr>
              <a:t>4</a:t>
            </a:r>
            <a:r>
              <a:rPr lang="ko-KR" altLang="en-US" sz="1400" b="1" dirty="0">
                <a:latin typeface="+mj-lt"/>
              </a:rPr>
              <a:t>등분하는 위치에 오는 값</a:t>
            </a:r>
            <a:endParaRPr lang="en-US" altLang="ko-KR" sz="14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제 </a:t>
            </a:r>
            <a:r>
              <a:rPr lang="en-US" altLang="ko-KR" sz="1400" b="1" dirty="0">
                <a:latin typeface="+mj-lt"/>
              </a:rPr>
              <a:t>1</a:t>
            </a:r>
            <a:r>
              <a:rPr lang="ko-KR" altLang="en-US" sz="1400" b="1" dirty="0">
                <a:latin typeface="+mj-lt"/>
              </a:rPr>
              <a:t>사분위수 </a:t>
            </a:r>
            <a:r>
              <a:rPr lang="en-US" altLang="ko-KR" sz="1400" b="1" dirty="0">
                <a:latin typeface="+mj-lt"/>
              </a:rPr>
              <a:t>(Q1): </a:t>
            </a:r>
            <a:r>
              <a:rPr lang="ko-KR" altLang="en-US" sz="1400" b="1" dirty="0">
                <a:latin typeface="+mj-lt"/>
              </a:rPr>
              <a:t>하위 </a:t>
            </a:r>
            <a:r>
              <a:rPr lang="en-US" altLang="ko-KR" sz="1400" b="1" dirty="0">
                <a:latin typeface="+mj-lt"/>
              </a:rPr>
              <a:t>25%</a:t>
            </a:r>
            <a:r>
              <a:rPr lang="ko-KR" altLang="en-US" sz="1400" b="1" dirty="0">
                <a:latin typeface="+mj-lt"/>
              </a:rPr>
              <a:t>에 해당하는 값</a:t>
            </a:r>
            <a:endParaRPr lang="en-US" altLang="ko-KR" sz="14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제 </a:t>
            </a:r>
            <a:r>
              <a:rPr lang="en-US" altLang="ko-KR" sz="1400" b="1" dirty="0">
                <a:latin typeface="+mj-lt"/>
              </a:rPr>
              <a:t>2</a:t>
            </a:r>
            <a:r>
              <a:rPr lang="ko-KR" altLang="en-US" sz="1400" b="1" dirty="0">
                <a:latin typeface="+mj-lt"/>
              </a:rPr>
              <a:t>사분위수 </a:t>
            </a:r>
            <a:r>
              <a:rPr lang="en-US" altLang="ko-KR" sz="1400" b="1" dirty="0">
                <a:latin typeface="+mj-lt"/>
              </a:rPr>
              <a:t>(Q2): 50%</a:t>
            </a:r>
            <a:r>
              <a:rPr lang="ko-KR" altLang="en-US" sz="1400" b="1" dirty="0">
                <a:latin typeface="+mj-lt"/>
              </a:rPr>
              <a:t>에 해당하는 값 </a:t>
            </a:r>
            <a:r>
              <a:rPr lang="en-US" altLang="ko-KR" sz="1400" b="1" u="sng" dirty="0">
                <a:solidFill>
                  <a:srgbClr val="C00000"/>
                </a:solidFill>
                <a:latin typeface="+mj-lt"/>
              </a:rPr>
              <a:t>(=</a:t>
            </a:r>
            <a:r>
              <a:rPr lang="ko-KR" altLang="en-US" sz="1400" b="1" u="sng" dirty="0">
                <a:solidFill>
                  <a:srgbClr val="C00000"/>
                </a:solidFill>
                <a:latin typeface="+mj-lt"/>
              </a:rPr>
              <a:t>중앙값</a:t>
            </a:r>
            <a:r>
              <a:rPr lang="en-US" altLang="ko-KR" sz="1400" b="1" u="sng" dirty="0">
                <a:solidFill>
                  <a:srgbClr val="C00000"/>
                </a:solidFill>
                <a:latin typeface="+mj-lt"/>
              </a:rPr>
              <a:t>)</a:t>
            </a:r>
            <a:endParaRPr lang="en-US" altLang="ko-KR" sz="14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제 </a:t>
            </a:r>
            <a:r>
              <a:rPr lang="en-US" altLang="ko-KR" sz="1400" b="1" dirty="0">
                <a:latin typeface="+mj-lt"/>
              </a:rPr>
              <a:t>3</a:t>
            </a:r>
            <a:r>
              <a:rPr lang="ko-KR" altLang="en-US" sz="1400" b="1" dirty="0">
                <a:latin typeface="+mj-lt"/>
              </a:rPr>
              <a:t>사분위수 </a:t>
            </a:r>
            <a:r>
              <a:rPr lang="en-US" altLang="ko-KR" sz="1400" b="1" dirty="0">
                <a:latin typeface="+mj-lt"/>
              </a:rPr>
              <a:t>(Q3): </a:t>
            </a:r>
            <a:r>
              <a:rPr lang="ko-KR" altLang="en-US" sz="1400" b="1" dirty="0">
                <a:latin typeface="+mj-lt"/>
              </a:rPr>
              <a:t>상위 </a:t>
            </a:r>
            <a:r>
              <a:rPr lang="en-US" altLang="ko-KR" sz="1400" b="1" dirty="0">
                <a:latin typeface="+mj-lt"/>
              </a:rPr>
              <a:t>75%</a:t>
            </a:r>
            <a:r>
              <a:rPr lang="ko-KR" altLang="en-US" sz="1400" b="1" dirty="0">
                <a:latin typeface="+mj-lt"/>
              </a:rPr>
              <a:t>에 해당하는 값</a:t>
            </a:r>
            <a:endParaRPr lang="en-US" altLang="ko-KR" sz="14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>
                <a:latin typeface="+mj-lt"/>
              </a:rPr>
              <a:t>100</a:t>
            </a:r>
            <a:r>
              <a:rPr lang="ko-KR" altLang="en-US" sz="1400" b="1" dirty="0">
                <a:latin typeface="+mj-lt"/>
              </a:rPr>
              <a:t>등분 한 백분위수 </a:t>
            </a:r>
            <a:r>
              <a:rPr lang="en-US" altLang="ko-KR" sz="1400" b="1" dirty="0">
                <a:latin typeface="+mj-lt"/>
              </a:rPr>
              <a:t>(percentile)</a:t>
            </a:r>
            <a:r>
              <a:rPr lang="ko-KR" altLang="en-US" sz="1400" b="1" dirty="0">
                <a:latin typeface="+mj-lt"/>
              </a:rPr>
              <a:t>로 확장할 수 있음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A330C-BEC7-72C7-BE81-73543EA440A4}"/>
              </a:ext>
            </a:extLst>
          </p:cNvPr>
          <p:cNvSpPr txBox="1"/>
          <p:nvPr/>
        </p:nvSpPr>
        <p:spPr>
          <a:xfrm>
            <a:off x="5083229" y="4916350"/>
            <a:ext cx="6574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24, 25, 26, 27, 30, 32, 40, 44, 50, 52, 55, 57</a:t>
            </a:r>
            <a:endParaRPr lang="ko-KR" altLang="en-US" sz="2400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1C86E5B-73A1-158C-5F72-771E6FA1A920}"/>
              </a:ext>
            </a:extLst>
          </p:cNvPr>
          <p:cNvCxnSpPr/>
          <p:nvPr/>
        </p:nvCxnSpPr>
        <p:spPr>
          <a:xfrm>
            <a:off x="8396084" y="4711700"/>
            <a:ext cx="0" cy="93980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0212E4-4593-22D5-833C-E9450874CC27}"/>
              </a:ext>
            </a:extLst>
          </p:cNvPr>
          <p:cNvCxnSpPr/>
          <p:nvPr/>
        </p:nvCxnSpPr>
        <p:spPr>
          <a:xfrm>
            <a:off x="6757784" y="4711700"/>
            <a:ext cx="0" cy="9398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CCF3633-90C9-89B1-30A3-448D985F5907}"/>
              </a:ext>
            </a:extLst>
          </p:cNvPr>
          <p:cNvCxnSpPr/>
          <p:nvPr/>
        </p:nvCxnSpPr>
        <p:spPr>
          <a:xfrm>
            <a:off x="10008984" y="4711700"/>
            <a:ext cx="0" cy="9398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FEC301-70EF-E8B2-EA26-811ACF43A155}"/>
              </a:ext>
            </a:extLst>
          </p:cNvPr>
          <p:cNvSpPr txBox="1"/>
          <p:nvPr/>
        </p:nvSpPr>
        <p:spPr>
          <a:xfrm>
            <a:off x="6040234" y="4247306"/>
            <a:ext cx="143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first quantile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32A3D1-C9AC-5A45-43BB-720A91649FA0}"/>
              </a:ext>
            </a:extLst>
          </p:cNvPr>
          <p:cNvSpPr txBox="1"/>
          <p:nvPr/>
        </p:nvSpPr>
        <p:spPr>
          <a:xfrm>
            <a:off x="9291434" y="4247306"/>
            <a:ext cx="1435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third quantile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036D8-7FC7-C1B9-BD85-CB17F5F9554D}"/>
              </a:ext>
            </a:extLst>
          </p:cNvPr>
          <p:cNvSpPr txBox="1"/>
          <p:nvPr/>
        </p:nvSpPr>
        <p:spPr>
          <a:xfrm>
            <a:off x="7665834" y="4139584"/>
            <a:ext cx="1435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FF"/>
                </a:solidFill>
              </a:rPr>
              <a:t>second quantile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E4B6AF-8B6E-AA16-912C-A4E5883F88A8}"/>
              </a:ext>
            </a:extLst>
          </p:cNvPr>
          <p:cNvSpPr txBox="1"/>
          <p:nvPr/>
        </p:nvSpPr>
        <p:spPr>
          <a:xfrm>
            <a:off x="6040234" y="5719861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Q1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38725-AD99-6F68-FC82-EC4EE07DCC33}"/>
              </a:ext>
            </a:extLst>
          </p:cNvPr>
          <p:cNvSpPr txBox="1"/>
          <p:nvPr/>
        </p:nvSpPr>
        <p:spPr>
          <a:xfrm>
            <a:off x="9291434" y="5719861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Q3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8CB04E-1D1E-892C-9738-D28495A3FA11}"/>
              </a:ext>
            </a:extLst>
          </p:cNvPr>
          <p:cNvSpPr txBox="1"/>
          <p:nvPr/>
        </p:nvSpPr>
        <p:spPr>
          <a:xfrm>
            <a:off x="7665834" y="5719861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Q2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054032-C354-30D1-9F2A-B19221A8F794}"/>
              </a:ext>
            </a:extLst>
          </p:cNvPr>
          <p:cNvSpPr txBox="1"/>
          <p:nvPr/>
        </p:nvSpPr>
        <p:spPr>
          <a:xfrm>
            <a:off x="6040234" y="6172816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26/2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8F74A8-FE68-F061-EA22-03C5C8435287}"/>
              </a:ext>
            </a:extLst>
          </p:cNvPr>
          <p:cNvSpPr txBox="1"/>
          <p:nvPr/>
        </p:nvSpPr>
        <p:spPr>
          <a:xfrm>
            <a:off x="9291434" y="6172816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51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96DC88-0ED4-FE79-6DD7-69DC1016CB17}"/>
              </a:ext>
            </a:extLst>
          </p:cNvPr>
          <p:cNvSpPr txBox="1"/>
          <p:nvPr/>
        </p:nvSpPr>
        <p:spPr>
          <a:xfrm>
            <a:off x="7665834" y="6172816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00FF"/>
                </a:solidFill>
              </a:rPr>
              <a:t>36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85068A-97E1-1080-A44E-2E83AB1C20F4}"/>
              </a:ext>
            </a:extLst>
          </p:cNvPr>
          <p:cNvSpPr txBox="1"/>
          <p:nvPr/>
        </p:nvSpPr>
        <p:spPr>
          <a:xfrm>
            <a:off x="5256009" y="4594966"/>
            <a:ext cx="1311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+mj-lt"/>
              </a:rPr>
              <a:t>first quarter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62314F-2835-EAD1-935F-AE541637519D}"/>
              </a:ext>
            </a:extLst>
          </p:cNvPr>
          <p:cNvSpPr txBox="1"/>
          <p:nvPr/>
        </p:nvSpPr>
        <p:spPr>
          <a:xfrm>
            <a:off x="6808054" y="4594966"/>
            <a:ext cx="15017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+mj-lt"/>
              </a:rPr>
              <a:t>second quarter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FCB0E9-060A-3BEB-EBD2-57BED76FA8B8}"/>
              </a:ext>
            </a:extLst>
          </p:cNvPr>
          <p:cNvSpPr txBox="1"/>
          <p:nvPr/>
        </p:nvSpPr>
        <p:spPr>
          <a:xfrm>
            <a:off x="8550600" y="4594966"/>
            <a:ext cx="1311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+mj-lt"/>
              </a:rPr>
              <a:t>third quarter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4EAF19-B13F-0118-804D-21FFCE4525B4}"/>
              </a:ext>
            </a:extLst>
          </p:cNvPr>
          <p:cNvSpPr txBox="1"/>
          <p:nvPr/>
        </p:nvSpPr>
        <p:spPr>
          <a:xfrm>
            <a:off x="10102644" y="4594966"/>
            <a:ext cx="144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+mj-lt"/>
              </a:rPr>
              <a:t>fourth quarter</a:t>
            </a:r>
            <a:endParaRPr lang="ko-KR" altLang="en-US" sz="14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E08EEB8-6BE2-86C6-CDBE-E5ED116A1028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059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0D753EE7-BF4F-68A6-018F-C8F6FA35A820}"/>
              </a:ext>
            </a:extLst>
          </p:cNvPr>
          <p:cNvSpPr/>
          <p:nvPr/>
        </p:nvSpPr>
        <p:spPr>
          <a:xfrm>
            <a:off x="346076" y="2520443"/>
            <a:ext cx="2052000" cy="409575"/>
          </a:xfrm>
          <a:prstGeom prst="rect">
            <a:avLst/>
          </a:prstGeom>
          <a:solidFill>
            <a:srgbClr val="F5F8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/>
              <a:t>기술 통계량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83D77-3EDC-0E93-8D05-C40A7B7ED5B5}"/>
              </a:ext>
            </a:extLst>
          </p:cNvPr>
          <p:cNvSpPr txBox="1"/>
          <p:nvPr/>
        </p:nvSpPr>
        <p:spPr>
          <a:xfrm>
            <a:off x="309009" y="1657350"/>
            <a:ext cx="11473415" cy="2589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>
                <a:latin typeface="+mj-lt"/>
              </a:rPr>
              <a:t>기술통계량 </a:t>
            </a:r>
            <a:r>
              <a:rPr lang="en-US" altLang="ko-KR" b="1" u="sng" dirty="0">
                <a:latin typeface="+mj-lt"/>
              </a:rPr>
              <a:t>1. </a:t>
            </a:r>
            <a:r>
              <a:rPr lang="ko-KR" altLang="en-US" b="1" u="sng" dirty="0">
                <a:latin typeface="+mj-lt"/>
              </a:rPr>
              <a:t>중심척도</a:t>
            </a:r>
            <a:endParaRPr lang="en-US" altLang="ko-KR" b="1" u="sng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③ </a:t>
            </a:r>
            <a:r>
              <a:rPr lang="ko-KR" altLang="en-US" b="1" dirty="0" err="1">
                <a:latin typeface="+mj-lt"/>
              </a:rPr>
              <a:t>최빈값</a:t>
            </a:r>
            <a:r>
              <a:rPr lang="ko-KR" altLang="en-US" b="1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(mode)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가장 빈번히 나타난 </a:t>
            </a:r>
            <a:r>
              <a:rPr lang="ko-KR" altLang="en-US" sz="1400" b="1" dirty="0" err="1">
                <a:latin typeface="+mj-lt"/>
              </a:rPr>
              <a:t>자료값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양적 자료보다는 질적 자료</a:t>
            </a:r>
            <a:r>
              <a:rPr lang="en-US" altLang="ko-KR" sz="1400" b="1" dirty="0">
                <a:latin typeface="+mj-lt"/>
              </a:rPr>
              <a:t>, </a:t>
            </a:r>
            <a:r>
              <a:rPr lang="ko-KR" altLang="en-US" sz="1400" b="1" u="sng" dirty="0">
                <a:solidFill>
                  <a:srgbClr val="C00000"/>
                </a:solidFill>
                <a:latin typeface="+mj-lt"/>
              </a:rPr>
              <a:t>명목형 자료</a:t>
            </a:r>
            <a:r>
              <a:rPr lang="ko-KR" altLang="en-US" sz="1400" b="1" dirty="0">
                <a:latin typeface="+mj-lt"/>
              </a:rPr>
              <a:t>에서 주로 사용된다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분포가 하나의 봉우리를 갖는 형태가 아니고 두 개 </a:t>
            </a:r>
            <a:r>
              <a:rPr lang="en-US" altLang="ko-KR" sz="1400" b="1" dirty="0">
                <a:latin typeface="+mj-lt"/>
              </a:rPr>
              <a:t>(</a:t>
            </a:r>
            <a:r>
              <a:rPr lang="ko-KR" altLang="en-US" sz="1400" b="1" dirty="0">
                <a:latin typeface="+mj-lt"/>
              </a:rPr>
              <a:t>또는 그 이상의</a:t>
            </a:r>
            <a:r>
              <a:rPr lang="en-US" altLang="ko-KR" sz="1400" b="1" dirty="0">
                <a:latin typeface="+mj-lt"/>
              </a:rPr>
              <a:t>) </a:t>
            </a:r>
            <a:r>
              <a:rPr lang="ko-KR" altLang="en-US" sz="1400" b="1" dirty="0">
                <a:latin typeface="+mj-lt"/>
              </a:rPr>
              <a:t>봉우리 모양으로 흩어진 경우 </a:t>
            </a:r>
            <a:r>
              <a:rPr lang="en-US" altLang="ko-KR" sz="1400" b="1" dirty="0">
                <a:latin typeface="+mj-lt"/>
              </a:rPr>
              <a:t>(</a:t>
            </a:r>
            <a:r>
              <a:rPr lang="ko-KR" altLang="en-US" sz="1400" b="1" dirty="0" err="1">
                <a:latin typeface="+mj-lt"/>
              </a:rPr>
              <a:t>이봉분포</a:t>
            </a:r>
            <a:r>
              <a:rPr lang="en-US" altLang="ko-KR" sz="1400" b="1" dirty="0">
                <a:latin typeface="+mj-lt"/>
              </a:rPr>
              <a:t>)</a:t>
            </a:r>
            <a:r>
              <a:rPr lang="ko-KR" altLang="en-US" sz="1400" b="1" dirty="0">
                <a:latin typeface="+mj-lt"/>
              </a:rPr>
              <a:t>에 유용하게 쓰일 수 있다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BD899-0B95-C816-6170-ABF3895ACFF5}"/>
              </a:ext>
            </a:extLst>
          </p:cNvPr>
          <p:cNvSpPr txBox="1"/>
          <p:nvPr/>
        </p:nvSpPr>
        <p:spPr>
          <a:xfrm>
            <a:off x="6484814" y="4598850"/>
            <a:ext cx="4092575" cy="697050"/>
          </a:xfrm>
          <a:prstGeom prst="rect">
            <a:avLst/>
          </a:prstGeom>
          <a:noFill/>
          <a:ln>
            <a:solidFill>
              <a:srgbClr val="011F5E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0, 1, 2, 12, 12, 14, 18, 21, 21, 23, 24, 25,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28, 29, </a:t>
            </a:r>
            <a:r>
              <a:rPr lang="en-US" altLang="ko-KR" sz="1400" b="1" dirty="0">
                <a:highlight>
                  <a:srgbClr val="FF99FF"/>
                </a:highlight>
                <a:latin typeface="+mj-lt"/>
              </a:rPr>
              <a:t>30, 30, 30</a:t>
            </a:r>
            <a:r>
              <a:rPr lang="en-US" altLang="ko-KR" sz="1400" b="1" dirty="0">
                <a:latin typeface="+mj-lt"/>
              </a:rPr>
              <a:t>, 33, 36, 44, 45, 47, 51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7FF5FBE-B14F-857B-1EF8-BE96398CF34A}"/>
              </a:ext>
            </a:extLst>
          </p:cNvPr>
          <p:cNvCxnSpPr>
            <a:cxnSpLocks/>
          </p:cNvCxnSpPr>
          <p:nvPr/>
        </p:nvCxnSpPr>
        <p:spPr>
          <a:xfrm>
            <a:off x="1028700" y="5943600"/>
            <a:ext cx="3403600" cy="0"/>
          </a:xfrm>
          <a:prstGeom prst="line">
            <a:avLst/>
          </a:prstGeom>
          <a:ln w="19050">
            <a:solidFill>
              <a:srgbClr val="011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11D700-669E-B674-B137-2C04D59D2586}"/>
              </a:ext>
            </a:extLst>
          </p:cNvPr>
          <p:cNvSpPr/>
          <p:nvPr/>
        </p:nvSpPr>
        <p:spPr>
          <a:xfrm>
            <a:off x="1465466" y="5600700"/>
            <a:ext cx="431793" cy="3247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11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A86415A-FC1E-617A-7A36-ED5A33E1E402}"/>
              </a:ext>
            </a:extLst>
          </p:cNvPr>
          <p:cNvSpPr/>
          <p:nvPr/>
        </p:nvSpPr>
        <p:spPr>
          <a:xfrm>
            <a:off x="2053344" y="5213350"/>
            <a:ext cx="431791" cy="7121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11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78AEB2-46D3-349D-4338-A2AEF2BDB6ED}"/>
              </a:ext>
            </a:extLst>
          </p:cNvPr>
          <p:cNvSpPr/>
          <p:nvPr/>
        </p:nvSpPr>
        <p:spPr>
          <a:xfrm>
            <a:off x="2641222" y="4728918"/>
            <a:ext cx="431800" cy="1196556"/>
          </a:xfrm>
          <a:prstGeom prst="rect">
            <a:avLst/>
          </a:prstGeom>
          <a:solidFill>
            <a:srgbClr val="FF99FF"/>
          </a:solidFill>
          <a:ln>
            <a:solidFill>
              <a:srgbClr val="011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B28E227-F1A6-B1AD-5DEB-15178E19DCD7}"/>
              </a:ext>
            </a:extLst>
          </p:cNvPr>
          <p:cNvSpPr/>
          <p:nvPr/>
        </p:nvSpPr>
        <p:spPr>
          <a:xfrm>
            <a:off x="3229100" y="5016500"/>
            <a:ext cx="431800" cy="9089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11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788B42-BC2C-21CE-6B0D-EC28BF7496F6}"/>
              </a:ext>
            </a:extLst>
          </p:cNvPr>
          <p:cNvSpPr/>
          <p:nvPr/>
        </p:nvSpPr>
        <p:spPr>
          <a:xfrm>
            <a:off x="3816976" y="5346700"/>
            <a:ext cx="431800" cy="5787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rgbClr val="011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D0DB30-6264-FA3E-A7A4-E9DBE3EFD386}"/>
              </a:ext>
            </a:extLst>
          </p:cNvPr>
          <p:cNvCxnSpPr>
            <a:cxnSpLocks/>
          </p:cNvCxnSpPr>
          <p:nvPr/>
        </p:nvCxnSpPr>
        <p:spPr>
          <a:xfrm flipV="1">
            <a:off x="1206500" y="4503600"/>
            <a:ext cx="0" cy="1643761"/>
          </a:xfrm>
          <a:prstGeom prst="line">
            <a:avLst/>
          </a:prstGeom>
          <a:ln w="19050">
            <a:solidFill>
              <a:srgbClr val="011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23433F-194B-1C2E-F82C-E1825A619126}"/>
              </a:ext>
            </a:extLst>
          </p:cNvPr>
          <p:cNvSpPr txBox="1"/>
          <p:nvPr/>
        </p:nvSpPr>
        <p:spPr>
          <a:xfrm>
            <a:off x="1079240" y="6019632"/>
            <a:ext cx="1164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+mj-lt"/>
              </a:rPr>
              <a:t>매우 </a:t>
            </a:r>
            <a:endParaRPr lang="en-US" altLang="ko-KR" sz="1400" b="1" dirty="0">
              <a:latin typeface="+mj-lt"/>
            </a:endParaRPr>
          </a:p>
          <a:p>
            <a:pPr algn="ctr"/>
            <a:r>
              <a:rPr lang="ko-KR" altLang="en-US" sz="1400" b="1" dirty="0">
                <a:latin typeface="+mj-lt"/>
              </a:rPr>
              <a:t>불만족</a:t>
            </a:r>
            <a:endParaRPr lang="en-US" altLang="ko-KR" sz="1400" b="1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4CEC36-009B-DB37-B7B0-03DEE98B530A}"/>
              </a:ext>
            </a:extLst>
          </p:cNvPr>
          <p:cNvSpPr txBox="1"/>
          <p:nvPr/>
        </p:nvSpPr>
        <p:spPr>
          <a:xfrm>
            <a:off x="1692523" y="6127353"/>
            <a:ext cx="1164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+mj-lt"/>
              </a:rPr>
              <a:t>불만족</a:t>
            </a:r>
            <a:endParaRPr lang="en-US" altLang="ko-KR" sz="1400" b="1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990926-326E-446A-DD53-629F25BC0766}"/>
              </a:ext>
            </a:extLst>
          </p:cNvPr>
          <p:cNvSpPr txBox="1"/>
          <p:nvPr/>
        </p:nvSpPr>
        <p:spPr>
          <a:xfrm>
            <a:off x="2262501" y="6127353"/>
            <a:ext cx="1164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+mj-lt"/>
              </a:rPr>
              <a:t>보통</a:t>
            </a:r>
            <a:endParaRPr lang="en-US" altLang="ko-KR" sz="1400" b="1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32A1FF-E12C-47E5-3B53-D0C7E4783CC2}"/>
              </a:ext>
            </a:extLst>
          </p:cNvPr>
          <p:cNvSpPr txBox="1"/>
          <p:nvPr/>
        </p:nvSpPr>
        <p:spPr>
          <a:xfrm>
            <a:off x="2844800" y="6127353"/>
            <a:ext cx="1164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>
                <a:latin typeface="+mj-lt"/>
              </a:rPr>
              <a:t>만족</a:t>
            </a:r>
            <a:endParaRPr lang="en-US" altLang="ko-KR" sz="1400" b="1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36E24D-245F-F4A6-FE08-2E1DABD43D6E}"/>
              </a:ext>
            </a:extLst>
          </p:cNvPr>
          <p:cNvSpPr txBox="1"/>
          <p:nvPr/>
        </p:nvSpPr>
        <p:spPr>
          <a:xfrm>
            <a:off x="3464681" y="6019632"/>
            <a:ext cx="1164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+mj-lt"/>
              </a:rPr>
              <a:t>매우</a:t>
            </a:r>
            <a:endParaRPr lang="en-US" altLang="ko-KR" sz="1400" b="1" dirty="0">
              <a:latin typeface="+mj-lt"/>
            </a:endParaRPr>
          </a:p>
          <a:p>
            <a:pPr algn="ctr"/>
            <a:r>
              <a:rPr lang="ko-KR" altLang="en-US" sz="1400" b="1" dirty="0">
                <a:latin typeface="+mj-lt"/>
              </a:rPr>
              <a:t>만족</a:t>
            </a:r>
            <a:endParaRPr lang="en-US" altLang="ko-KR" sz="1400" b="1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769555-8F16-27BE-3206-22E87F4C6995}"/>
              </a:ext>
            </a:extLst>
          </p:cNvPr>
          <p:cNvSpPr txBox="1"/>
          <p:nvPr/>
        </p:nvSpPr>
        <p:spPr>
          <a:xfrm>
            <a:off x="810834" y="4108109"/>
            <a:ext cx="4092575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[ </a:t>
            </a:r>
            <a:r>
              <a:rPr lang="ko-KR" altLang="en-US" sz="1400" b="1" dirty="0">
                <a:latin typeface="+mj-lt"/>
              </a:rPr>
              <a:t>범주형 자료의 예 </a:t>
            </a:r>
            <a:r>
              <a:rPr lang="en-US" altLang="ko-KR" sz="1400" b="1" dirty="0">
                <a:latin typeface="+mj-lt"/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8A1DFB-2BCE-35BE-4891-44B56B711BC1}"/>
              </a:ext>
            </a:extLst>
          </p:cNvPr>
          <p:cNvSpPr txBox="1"/>
          <p:nvPr/>
        </p:nvSpPr>
        <p:spPr>
          <a:xfrm>
            <a:off x="6484813" y="4108109"/>
            <a:ext cx="4092575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[ </a:t>
            </a:r>
            <a:r>
              <a:rPr lang="ko-KR" altLang="en-US" sz="1400" b="1" dirty="0">
                <a:latin typeface="+mj-lt"/>
              </a:rPr>
              <a:t>연속형 자료의 예 </a:t>
            </a:r>
            <a:r>
              <a:rPr lang="en-US" altLang="ko-KR" sz="1400" b="1" dirty="0">
                <a:latin typeface="+mj-lt"/>
              </a:rPr>
              <a:t>]</a:t>
            </a:r>
          </a:p>
        </p:txBody>
      </p:sp>
      <p:pic>
        <p:nvPicPr>
          <p:cNvPr id="24" name="그래픽 23" descr="갈매기형 화살표 단색으로 채워진">
            <a:extLst>
              <a:ext uri="{FF2B5EF4-FFF2-40B4-BE49-F238E27FC236}">
                <a16:creationId xmlns:a16="http://schemas.microsoft.com/office/drawing/2014/main" id="{974B2E97-DC64-921E-AE94-E8DC80C45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699033" y="5354011"/>
            <a:ext cx="412185" cy="4320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2EC96B3-F66D-FFE9-6D9E-4D08112FA056}"/>
              </a:ext>
            </a:extLst>
          </p:cNvPr>
          <p:cNvSpPr txBox="1"/>
          <p:nvPr/>
        </p:nvSpPr>
        <p:spPr>
          <a:xfrm>
            <a:off x="5871538" y="5756657"/>
            <a:ext cx="4092575" cy="373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latin typeface="+mj-lt"/>
              </a:rPr>
              <a:t>최빈값</a:t>
            </a:r>
            <a:r>
              <a:rPr lang="en-US" altLang="ko-KR" sz="1400" b="1" dirty="0">
                <a:latin typeface="+mj-lt"/>
              </a:rPr>
              <a:t>: 30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C70F480-3CCA-C6DF-EC66-00F790DAC442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325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/>
              <a:t>기술 통계량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83D77-3EDC-0E93-8D05-C40A7B7ED5B5}"/>
              </a:ext>
            </a:extLst>
          </p:cNvPr>
          <p:cNvSpPr txBox="1"/>
          <p:nvPr/>
        </p:nvSpPr>
        <p:spPr>
          <a:xfrm>
            <a:off x="309009" y="1657350"/>
            <a:ext cx="11473415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>
                <a:latin typeface="+mj-lt"/>
              </a:rPr>
              <a:t>기술통계량 </a:t>
            </a:r>
            <a:r>
              <a:rPr lang="en-US" altLang="ko-KR" b="1" u="sng" dirty="0">
                <a:latin typeface="+mj-lt"/>
              </a:rPr>
              <a:t>1. </a:t>
            </a:r>
            <a:r>
              <a:rPr lang="ko-KR" altLang="en-US" b="1" u="sng" dirty="0">
                <a:latin typeface="+mj-lt"/>
              </a:rPr>
              <a:t>중심척도</a:t>
            </a:r>
            <a:endParaRPr lang="en-US" altLang="ko-KR" b="1" u="sng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평균</a:t>
            </a:r>
            <a:r>
              <a:rPr lang="en-US" altLang="ko-KR" sz="1400" b="1" dirty="0">
                <a:latin typeface="+mj-lt"/>
              </a:rPr>
              <a:t>, </a:t>
            </a:r>
            <a:r>
              <a:rPr lang="ko-KR" altLang="en-US" sz="1400" b="1" dirty="0">
                <a:latin typeface="+mj-lt"/>
              </a:rPr>
              <a:t>중앙값</a:t>
            </a:r>
            <a:r>
              <a:rPr lang="en-US" altLang="ko-KR" sz="1400" b="1" dirty="0">
                <a:latin typeface="+mj-lt"/>
              </a:rPr>
              <a:t>, </a:t>
            </a:r>
            <a:r>
              <a:rPr lang="ko-KR" altLang="en-US" sz="1400" b="1" dirty="0" err="1">
                <a:latin typeface="+mj-lt"/>
              </a:rPr>
              <a:t>최빈값의</a:t>
            </a:r>
            <a:r>
              <a:rPr lang="ko-KR" altLang="en-US" sz="1400" b="1" dirty="0">
                <a:latin typeface="+mj-lt"/>
              </a:rPr>
              <a:t> 비교</a:t>
            </a:r>
            <a:endParaRPr lang="en-US" altLang="ko-KR" sz="1400" b="1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C1FF85-1BF2-E7AF-960C-FE270B08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727" y="2585271"/>
            <a:ext cx="5968546" cy="40022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F5C15F-8999-5D02-EBCA-DD46B907B57D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39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/>
              <a:t>기술 통계량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83D77-3EDC-0E93-8D05-C40A7B7ED5B5}"/>
              </a:ext>
            </a:extLst>
          </p:cNvPr>
          <p:cNvSpPr txBox="1"/>
          <p:nvPr/>
        </p:nvSpPr>
        <p:spPr>
          <a:xfrm>
            <a:off x="309009" y="1657350"/>
            <a:ext cx="11473415" cy="434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>
                <a:latin typeface="+mj-lt"/>
              </a:rPr>
              <a:t>기술통계량 </a:t>
            </a:r>
            <a:r>
              <a:rPr lang="en-US" altLang="ko-KR" b="1" u="sng" dirty="0">
                <a:latin typeface="+mj-lt"/>
              </a:rPr>
              <a:t>1. </a:t>
            </a:r>
            <a:r>
              <a:rPr lang="ko-KR" altLang="en-US" b="1" u="sng" dirty="0">
                <a:latin typeface="+mj-lt"/>
              </a:rPr>
              <a:t>중심척도</a:t>
            </a:r>
            <a:endParaRPr lang="en-US" altLang="ko-KR" b="1" u="sng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예제</a:t>
            </a:r>
            <a:endParaRPr lang="en-US" altLang="ko-KR" sz="14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j-lt"/>
              </a:rPr>
              <a:t>컴퓨터 실험실의 </a:t>
            </a:r>
            <a:r>
              <a:rPr lang="en-US" altLang="ko-KR" sz="1400" b="1" dirty="0">
                <a:latin typeface="+mj-lt"/>
              </a:rPr>
              <a:t>23</a:t>
            </a:r>
            <a:r>
              <a:rPr lang="ko-KR" altLang="en-US" sz="1400" b="1" dirty="0">
                <a:latin typeface="+mj-lt"/>
              </a:rPr>
              <a:t>대 소형 컴퓨터의 지난 달 각각 발생한 총 중단시간 </a:t>
            </a:r>
            <a:r>
              <a:rPr lang="en-US" altLang="ko-KR" sz="1400" b="1" dirty="0">
                <a:latin typeface="+mj-lt"/>
              </a:rPr>
              <a:t>(</a:t>
            </a:r>
            <a:r>
              <a:rPr lang="ko-KR" altLang="en-US" sz="1400" b="1" dirty="0">
                <a:latin typeface="+mj-lt"/>
              </a:rPr>
              <a:t>단위</a:t>
            </a:r>
            <a:r>
              <a:rPr lang="en-US" altLang="ko-KR" sz="1400" b="1" dirty="0">
                <a:latin typeface="+mj-lt"/>
              </a:rPr>
              <a:t>: </a:t>
            </a:r>
            <a:r>
              <a:rPr lang="ko-KR" altLang="en-US" sz="1400" b="1" dirty="0">
                <a:latin typeface="+mj-lt"/>
              </a:rPr>
              <a:t>분</a:t>
            </a:r>
            <a:r>
              <a:rPr lang="en-US" altLang="ko-KR" sz="1400" b="1" dirty="0">
                <a:latin typeface="+mj-lt"/>
              </a:rPr>
              <a:t>)</a:t>
            </a:r>
            <a:r>
              <a:rPr lang="ko-KR" altLang="en-US" sz="1400" b="1" dirty="0">
                <a:latin typeface="+mj-lt"/>
              </a:rPr>
              <a:t>이 아래와 같이 관찰되었다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j-lt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0, 1, 2, 12, 12, 14, 18, 21, 21, 23, 24, 25,</a:t>
            </a: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28, 29, 30, 30, 30, 33, 36, 44, 45, 47, 51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j-lt"/>
              </a:rPr>
              <a:t>위의 자료를 </a:t>
            </a:r>
            <a:r>
              <a:rPr lang="en-US" altLang="ko-KR" sz="1400" b="1" dirty="0">
                <a:latin typeface="+mj-lt"/>
              </a:rPr>
              <a:t>R</a:t>
            </a:r>
            <a:r>
              <a:rPr lang="ko-KR" altLang="en-US" sz="1400" b="1" dirty="0">
                <a:latin typeface="+mj-lt"/>
              </a:rPr>
              <a:t>을 이용하여 다음 물음에 답해보자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Q1. </a:t>
            </a:r>
            <a:r>
              <a:rPr lang="ko-KR" altLang="en-US" sz="1400" b="1" dirty="0">
                <a:latin typeface="+mj-lt"/>
              </a:rPr>
              <a:t>컴퓨터의 </a:t>
            </a:r>
            <a:r>
              <a:rPr lang="ko-KR" altLang="en-US" sz="1400" b="1" u="sng" dirty="0">
                <a:latin typeface="+mj-lt"/>
              </a:rPr>
              <a:t>평균</a:t>
            </a:r>
            <a:r>
              <a:rPr lang="ko-KR" altLang="en-US" sz="1400" b="1" dirty="0">
                <a:latin typeface="+mj-lt"/>
              </a:rPr>
              <a:t> 중단시간은 몇 분인가</a:t>
            </a:r>
            <a:r>
              <a:rPr lang="en-US" altLang="ko-KR" sz="1400" b="1" dirty="0">
                <a:latin typeface="+mj-lt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Q2. </a:t>
            </a:r>
            <a:r>
              <a:rPr lang="ko-KR" altLang="en-US" sz="1400" b="1" dirty="0">
                <a:latin typeface="+mj-lt"/>
              </a:rPr>
              <a:t>컴퓨터의 중단시간의 </a:t>
            </a:r>
            <a:r>
              <a:rPr lang="ko-KR" altLang="en-US" sz="1400" b="1" u="sng" dirty="0">
                <a:latin typeface="+mj-lt"/>
              </a:rPr>
              <a:t>중위수</a:t>
            </a:r>
            <a:r>
              <a:rPr lang="ko-KR" altLang="en-US" sz="1400" b="1" dirty="0">
                <a:latin typeface="+mj-lt"/>
              </a:rPr>
              <a:t>는 몇 분인가</a:t>
            </a:r>
            <a:r>
              <a:rPr lang="en-US" altLang="ko-KR" sz="1400" b="1" dirty="0">
                <a:latin typeface="+mj-lt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Q3. </a:t>
            </a:r>
            <a:r>
              <a:rPr lang="ko-KR" altLang="en-US" sz="1400" b="1" dirty="0">
                <a:latin typeface="+mj-lt"/>
              </a:rPr>
              <a:t>컴퓨터의 중단시간의 </a:t>
            </a:r>
            <a:r>
              <a:rPr lang="ko-KR" altLang="en-US" sz="1400" b="1" u="sng" dirty="0" err="1">
                <a:latin typeface="+mj-lt"/>
              </a:rPr>
              <a:t>최빈값</a:t>
            </a:r>
            <a:r>
              <a:rPr lang="ko-KR" altLang="en-US" sz="1400" b="1" dirty="0" err="1">
                <a:latin typeface="+mj-lt"/>
              </a:rPr>
              <a:t>은</a:t>
            </a:r>
            <a:r>
              <a:rPr lang="ko-KR" altLang="en-US" sz="1400" b="1" dirty="0">
                <a:latin typeface="+mj-lt"/>
              </a:rPr>
              <a:t> 몇 분인가</a:t>
            </a:r>
            <a:r>
              <a:rPr lang="en-US" altLang="ko-KR" sz="1400" b="1" dirty="0">
                <a:latin typeface="+mj-lt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j-lt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D367C98-B2DD-7883-BBF4-90F3E0226E39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09089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1A75DD2-5216-915F-1399-33EEBB22B32F}"/>
              </a:ext>
            </a:extLst>
          </p:cNvPr>
          <p:cNvSpPr/>
          <p:nvPr/>
        </p:nvSpPr>
        <p:spPr>
          <a:xfrm>
            <a:off x="346076" y="2520443"/>
            <a:ext cx="2160000" cy="409575"/>
          </a:xfrm>
          <a:prstGeom prst="rect">
            <a:avLst/>
          </a:prstGeom>
          <a:solidFill>
            <a:srgbClr val="F5F8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/>
              <a:t>기술 통계량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C383D77-3EDC-0E93-8D05-C40A7B7ED5B5}"/>
                  </a:ext>
                </a:extLst>
              </p:cNvPr>
              <p:cNvSpPr txBox="1"/>
              <p:nvPr/>
            </p:nvSpPr>
            <p:spPr>
              <a:xfrm>
                <a:off x="309009" y="1657350"/>
                <a:ext cx="11473415" cy="4710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b="1" u="sng" dirty="0">
                    <a:latin typeface="+mj-lt"/>
                  </a:rPr>
                  <a:t>기술통계량 </a:t>
                </a:r>
                <a:r>
                  <a:rPr lang="en-US" altLang="ko-KR" b="1" u="sng" dirty="0">
                    <a:latin typeface="+mj-lt"/>
                  </a:rPr>
                  <a:t>2. </a:t>
                </a:r>
                <a:r>
                  <a:rPr lang="ko-KR" altLang="en-US" b="1" u="sng" dirty="0">
                    <a:latin typeface="+mj-lt"/>
                  </a:rPr>
                  <a:t>산포의 척도</a:t>
                </a:r>
                <a:endParaRPr lang="en-US" altLang="ko-KR" b="1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latin typeface="+mj-lt"/>
                  </a:rPr>
                  <a:t>① 분산과 표준편차</a:t>
                </a:r>
                <a:endParaRPr lang="en-US" altLang="ko-KR" b="1" dirty="0">
                  <a:latin typeface="+mj-lt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b="1" dirty="0">
                    <a:latin typeface="+mj-lt"/>
                  </a:rPr>
                  <a:t>분산</a:t>
                </a:r>
                <a:r>
                  <a:rPr lang="en-US" altLang="ko-KR" sz="1400" b="1" dirty="0">
                    <a:latin typeface="+mj-lt"/>
                    <a:sym typeface="Wingdings" panose="05000000000000000000" pitchFamily="2" charset="2"/>
                  </a:rPr>
                  <a:t> (variance)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+mj-lt"/>
                  </a:rPr>
                  <a:t>    : </a:t>
                </a:r>
                <a:r>
                  <a:rPr lang="ko-KR" altLang="en-US" sz="1400" b="1" dirty="0">
                    <a:latin typeface="+mj-lt"/>
                  </a:rPr>
                  <a:t>각 </a:t>
                </a:r>
                <a:r>
                  <a:rPr lang="ko-KR" altLang="en-US" sz="1400" b="1" dirty="0" err="1">
                    <a:latin typeface="+mj-lt"/>
                  </a:rPr>
                  <a:t>자료값들과</a:t>
                </a:r>
                <a:r>
                  <a:rPr lang="ko-KR" altLang="en-US" sz="1400" b="1" dirty="0">
                    <a:latin typeface="+mj-lt"/>
                  </a:rPr>
                  <a:t> 평균과의 차이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ko-KR" altLang="en-US" sz="1400" b="1" dirty="0">
                    <a:latin typeface="+mj-lt"/>
                  </a:rPr>
                  <a:t>로 산포를 나타낸다</a:t>
                </a:r>
                <a:r>
                  <a:rPr lang="en-US" altLang="ko-KR" sz="1400" b="1" dirty="0">
                    <a:latin typeface="+mj-lt"/>
                  </a:rPr>
                  <a:t>. </a:t>
                </a:r>
                <a:r>
                  <a:rPr lang="ko-KR" altLang="en-US" sz="1400" b="1" dirty="0">
                    <a:latin typeface="+mj-lt"/>
                  </a:rPr>
                  <a:t>즉</a:t>
                </a:r>
                <a:r>
                  <a:rPr lang="en-US" altLang="ko-KR" sz="1400" b="1" dirty="0">
                    <a:latin typeface="+mj-lt"/>
                  </a:rPr>
                  <a:t>, </a:t>
                </a:r>
                <a:r>
                  <a:rPr lang="ko-KR" altLang="en-US" sz="1400" b="1" dirty="0">
                    <a:latin typeface="+mj-lt"/>
                  </a:rPr>
                  <a:t>평균으로부터 멀리 떨어져 있을수록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ko-KR" altLang="en-US" sz="1400" b="1" dirty="0">
                    <a:latin typeface="+mj-lt"/>
                  </a:rPr>
                  <a:t>의 절댓값이 커짐</a:t>
                </a:r>
                <a:r>
                  <a:rPr lang="en-US" altLang="ko-KR" sz="1400" b="1" dirty="0">
                    <a:latin typeface="+mj-lt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+mj-lt"/>
                  </a:rPr>
                  <a:t>      </a:t>
                </a:r>
                <a:r>
                  <a:rPr lang="ko-KR" altLang="en-US" sz="1400" b="1" u="sng" dirty="0">
                    <a:solidFill>
                      <a:srgbClr val="C00000"/>
                    </a:solidFill>
                    <a:latin typeface="+mj-lt"/>
                  </a:rPr>
                  <a:t>표본분산</a:t>
                </a:r>
                <a:r>
                  <a:rPr lang="ko-KR" altLang="en-US" sz="1400" b="1" dirty="0">
                    <a:solidFill>
                      <a:srgbClr val="C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b="1" dirty="0">
                    <a:latin typeface="+mj-lt"/>
                  </a:rPr>
                  <a:t>은 다음과 같은 식으로 구한다</a:t>
                </a:r>
                <a:r>
                  <a:rPr lang="en-US" altLang="ko-KR" sz="1400" b="1" dirty="0">
                    <a:latin typeface="+mj-lt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1400" b="1" dirty="0">
                  <a:latin typeface="+mj-lt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b="1" dirty="0">
                    <a:latin typeface="+mj-lt"/>
                  </a:rPr>
                  <a:t>표준편차 </a:t>
                </a:r>
                <a:r>
                  <a:rPr lang="en-US" altLang="ko-KR" sz="1400" b="1" dirty="0">
                    <a:latin typeface="+mj-lt"/>
                  </a:rPr>
                  <a:t>(</a:t>
                </a:r>
                <a:r>
                  <a:rPr lang="en-US" altLang="ko-KR" sz="1400" b="1" dirty="0" err="1">
                    <a:latin typeface="+mj-lt"/>
                  </a:rPr>
                  <a:t>s.d.</a:t>
                </a:r>
                <a:r>
                  <a:rPr lang="en-US" altLang="ko-KR" sz="1400" b="1" dirty="0">
                    <a:latin typeface="+mj-lt"/>
                  </a:rPr>
                  <a:t>, standard deviation)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+mj-lt"/>
                  </a:rPr>
                  <a:t>    : </a:t>
                </a:r>
                <a:r>
                  <a:rPr lang="ko-KR" altLang="en-US" sz="1400" b="1" dirty="0">
                    <a:latin typeface="+mj-lt"/>
                  </a:rPr>
                  <a:t>분산의 제곱근</a:t>
                </a:r>
                <a:r>
                  <a:rPr lang="en-US" altLang="ko-KR" sz="1400" b="1" dirty="0">
                    <a:latin typeface="+mj-lt"/>
                  </a:rPr>
                  <a:t>.</a:t>
                </a:r>
                <a:r>
                  <a:rPr lang="ko-KR" altLang="en-US" sz="1400" b="1" dirty="0">
                    <a:latin typeface="+mj-lt"/>
                  </a:rPr>
                  <a:t> 분산을 구할 때 제곱을 취함으로써 원래 </a:t>
                </a:r>
                <a:r>
                  <a:rPr lang="ko-KR" altLang="en-US" sz="1400" b="1" dirty="0" err="1">
                    <a:latin typeface="+mj-lt"/>
                  </a:rPr>
                  <a:t>자료값의</a:t>
                </a:r>
                <a:r>
                  <a:rPr lang="ko-KR" altLang="en-US" sz="1400" b="1" dirty="0">
                    <a:latin typeface="+mj-lt"/>
                  </a:rPr>
                  <a:t> 단위가 달라진 것을 복구한 것이다</a:t>
                </a:r>
                <a:r>
                  <a:rPr lang="en-US" altLang="ko-KR" sz="1400" b="1" dirty="0">
                    <a:latin typeface="+mj-lt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+mj-lt"/>
                  </a:rPr>
                  <a:t>     </a:t>
                </a:r>
                <a:r>
                  <a:rPr lang="ko-KR" altLang="en-US" sz="1400" b="1" u="sng" dirty="0" err="1">
                    <a:solidFill>
                      <a:srgbClr val="C00000"/>
                    </a:solidFill>
                    <a:latin typeface="+mj-lt"/>
                  </a:rPr>
                  <a:t>표본표준편차</a:t>
                </a:r>
                <a:r>
                  <a:rPr lang="ko-KR" altLang="en-US" sz="1400" b="1" dirty="0">
                    <a:solidFill>
                      <a:srgbClr val="C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ko-KR" altLang="en-US" sz="1400" b="1" dirty="0">
                    <a:latin typeface="+mj-lt"/>
                  </a:rPr>
                  <a:t>은 다음과 같은 식으로 구한다</a:t>
                </a:r>
                <a:r>
                  <a:rPr lang="en-US" altLang="ko-KR" sz="1400" b="1" dirty="0">
                    <a:latin typeface="+mj-lt"/>
                  </a:rPr>
                  <a:t>.</a:t>
                </a:r>
                <a:endParaRPr lang="en-US" altLang="ko-KR" sz="1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1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altLang="ko-KR" sz="1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C383D77-3EDC-0E93-8D05-C40A7B7ED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9" y="1657350"/>
                <a:ext cx="11473415" cy="4710457"/>
              </a:xfrm>
              <a:prstGeom prst="rect">
                <a:avLst/>
              </a:prstGeom>
              <a:blipFill>
                <a:blip r:embed="rId2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EF80B9-3D67-9FA1-A17B-44C86854F00D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720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1A75DD2-5216-915F-1399-33EEBB22B32F}"/>
              </a:ext>
            </a:extLst>
          </p:cNvPr>
          <p:cNvSpPr/>
          <p:nvPr/>
        </p:nvSpPr>
        <p:spPr>
          <a:xfrm>
            <a:off x="346076" y="2520443"/>
            <a:ext cx="2160000" cy="409575"/>
          </a:xfrm>
          <a:prstGeom prst="rect">
            <a:avLst/>
          </a:prstGeom>
          <a:solidFill>
            <a:srgbClr val="F5F8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/>
              <a:t>기술 통계량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83D77-3EDC-0E93-8D05-C40A7B7ED5B5}"/>
              </a:ext>
            </a:extLst>
          </p:cNvPr>
          <p:cNvSpPr txBox="1"/>
          <p:nvPr/>
        </p:nvSpPr>
        <p:spPr>
          <a:xfrm>
            <a:off x="309009" y="1657350"/>
            <a:ext cx="11473415" cy="291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>
                <a:latin typeface="+mj-lt"/>
              </a:rPr>
              <a:t>기술통계량 </a:t>
            </a:r>
            <a:r>
              <a:rPr lang="en-US" altLang="ko-KR" b="1" u="sng" dirty="0">
                <a:latin typeface="+mj-lt"/>
              </a:rPr>
              <a:t>2. </a:t>
            </a:r>
            <a:r>
              <a:rPr lang="ko-KR" altLang="en-US" b="1" u="sng" dirty="0">
                <a:latin typeface="+mj-lt"/>
              </a:rPr>
              <a:t>산포의 척도</a:t>
            </a: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② 범위 </a:t>
            </a:r>
            <a:r>
              <a:rPr lang="en-US" altLang="ko-KR" b="1" dirty="0">
                <a:latin typeface="+mj-lt"/>
              </a:rPr>
              <a:t>(range)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    : (</a:t>
            </a:r>
            <a:r>
              <a:rPr lang="ko-KR" altLang="en-US" sz="1400" b="1" dirty="0">
                <a:latin typeface="+mj-lt"/>
              </a:rPr>
              <a:t>최댓값 </a:t>
            </a:r>
            <a:r>
              <a:rPr lang="en-US" altLang="ko-KR" sz="1400" b="1" dirty="0">
                <a:latin typeface="+mj-lt"/>
              </a:rPr>
              <a:t>– </a:t>
            </a:r>
            <a:r>
              <a:rPr lang="ko-KR" altLang="en-US" sz="1400" b="1" dirty="0">
                <a:latin typeface="+mj-lt"/>
              </a:rPr>
              <a:t>최솟값</a:t>
            </a:r>
            <a:r>
              <a:rPr lang="en-US" altLang="ko-KR" sz="1400" b="1" dirty="0">
                <a:latin typeface="+mj-lt"/>
              </a:rPr>
              <a:t>)</a:t>
            </a:r>
            <a:r>
              <a:rPr lang="ko-KR" altLang="en-US" sz="1400" b="1" dirty="0">
                <a:latin typeface="+mj-lt"/>
              </a:rPr>
              <a:t>의 차이로 간편하게 산포를 계산할 수 있다</a:t>
            </a:r>
            <a:r>
              <a:rPr lang="en-US" altLang="ko-KR" sz="1400" b="1" dirty="0">
                <a:latin typeface="+mj-lt"/>
              </a:rPr>
              <a:t>. </a:t>
            </a:r>
            <a:r>
              <a:rPr lang="ko-KR" altLang="en-US" sz="1400" b="1" dirty="0">
                <a:latin typeface="+mj-lt"/>
              </a:rPr>
              <a:t>단</a:t>
            </a:r>
            <a:r>
              <a:rPr lang="en-US" altLang="ko-KR" sz="1400" b="1" dirty="0">
                <a:latin typeface="+mj-lt"/>
              </a:rPr>
              <a:t>, </a:t>
            </a:r>
            <a:r>
              <a:rPr lang="ko-KR" altLang="en-US" sz="1400" b="1" dirty="0">
                <a:latin typeface="+mj-lt"/>
              </a:rPr>
              <a:t>이상치에 대한 영향을 많이 받는다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사분위수 범위 </a:t>
            </a:r>
            <a:r>
              <a:rPr lang="en-US" altLang="ko-KR" sz="1400" b="1" dirty="0">
                <a:latin typeface="+mj-lt"/>
              </a:rPr>
              <a:t>(IQR, interquartile range)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    : (Q3 - Q1) </a:t>
            </a:r>
            <a:r>
              <a:rPr lang="ko-KR" altLang="en-US" sz="1400" b="1" dirty="0">
                <a:latin typeface="+mj-lt"/>
              </a:rPr>
              <a:t>즉</a:t>
            </a:r>
            <a:r>
              <a:rPr lang="en-US" altLang="ko-KR" sz="1400" b="1" dirty="0">
                <a:latin typeface="+mj-lt"/>
              </a:rPr>
              <a:t>, </a:t>
            </a:r>
            <a:r>
              <a:rPr lang="ko-KR" altLang="en-US" sz="1400" b="1" dirty="0">
                <a:latin typeface="+mj-lt"/>
              </a:rPr>
              <a:t>제 </a:t>
            </a:r>
            <a:r>
              <a:rPr lang="en-US" altLang="ko-KR" sz="1400" b="1" dirty="0">
                <a:latin typeface="+mj-lt"/>
              </a:rPr>
              <a:t>3</a:t>
            </a:r>
            <a:r>
              <a:rPr lang="ko-KR" altLang="en-US" sz="1400" b="1" dirty="0">
                <a:latin typeface="+mj-lt"/>
              </a:rPr>
              <a:t>사분위수와 제</a:t>
            </a:r>
            <a:r>
              <a:rPr lang="en-US" altLang="ko-KR" sz="1400" b="1" dirty="0">
                <a:latin typeface="+mj-lt"/>
              </a:rPr>
              <a:t> 1</a:t>
            </a:r>
            <a:r>
              <a:rPr lang="ko-KR" altLang="en-US" sz="1400" b="1" dirty="0">
                <a:latin typeface="+mj-lt"/>
              </a:rPr>
              <a:t>사분위수의 차이로 계산되며</a:t>
            </a:r>
            <a:r>
              <a:rPr lang="en-US" altLang="ko-KR" sz="1400" b="1" dirty="0">
                <a:latin typeface="+mj-lt"/>
              </a:rPr>
              <a:t>, </a:t>
            </a:r>
            <a:r>
              <a:rPr lang="ko-KR" altLang="en-US" sz="1400" b="1" dirty="0">
                <a:latin typeface="+mj-lt"/>
              </a:rPr>
              <a:t>범위의 </a:t>
            </a:r>
            <a:r>
              <a:rPr lang="ko-KR" altLang="en-US" sz="1400" b="1" dirty="0" err="1">
                <a:latin typeface="+mj-lt"/>
              </a:rPr>
              <a:t>극단값의</a:t>
            </a:r>
            <a:r>
              <a:rPr lang="ko-KR" altLang="en-US" sz="1400" b="1" dirty="0">
                <a:latin typeface="+mj-lt"/>
              </a:rPr>
              <a:t> 영향을 받지 않아 많이 사용된다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      </a:t>
            </a:r>
            <a:r>
              <a:rPr lang="ko-KR" altLang="en-US" sz="1400" b="1" u="sng" dirty="0">
                <a:solidFill>
                  <a:srgbClr val="C00000"/>
                </a:solidFill>
                <a:latin typeface="+mj-lt"/>
              </a:rPr>
              <a:t>상자그림 </a:t>
            </a:r>
            <a:r>
              <a:rPr lang="en-US" altLang="ko-KR" sz="1400" b="1" u="sng" dirty="0">
                <a:solidFill>
                  <a:srgbClr val="C00000"/>
                </a:solidFill>
                <a:latin typeface="+mj-lt"/>
              </a:rPr>
              <a:t>(box plot)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ko-KR" altLang="en-US" sz="1400" b="1" dirty="0">
                <a:latin typeface="+mj-lt"/>
              </a:rPr>
              <a:t>을 통해 중앙값</a:t>
            </a:r>
            <a:r>
              <a:rPr lang="en-US" altLang="ko-KR" sz="1400" b="1" dirty="0">
                <a:latin typeface="+mj-lt"/>
              </a:rPr>
              <a:t>, </a:t>
            </a:r>
            <a:r>
              <a:rPr lang="ko-KR" altLang="en-US" sz="1400" b="1" dirty="0">
                <a:latin typeface="+mj-lt"/>
              </a:rPr>
              <a:t>사분위수</a:t>
            </a:r>
            <a:r>
              <a:rPr lang="en-US" altLang="ko-KR" sz="1400" b="1" dirty="0">
                <a:latin typeface="+mj-lt"/>
              </a:rPr>
              <a:t>, </a:t>
            </a:r>
            <a:r>
              <a:rPr lang="ko-KR" altLang="en-US" sz="1400" b="1" dirty="0">
                <a:latin typeface="+mj-lt"/>
              </a:rPr>
              <a:t>범위를 이용하여 자료를 표현할 수 있다</a:t>
            </a:r>
            <a:r>
              <a:rPr lang="en-US" altLang="ko-KR" sz="1400" b="1" dirty="0">
                <a:latin typeface="+mj-lt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0C6145-00FF-C88F-DB5F-16A98A447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50" y="4602909"/>
            <a:ext cx="3981450" cy="21198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36DA63-C324-4271-E931-2518CAC0F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025" y="4602909"/>
            <a:ext cx="4303509" cy="211769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44A9F80-7537-0988-63D2-D36F52411C9F}"/>
              </a:ext>
            </a:extLst>
          </p:cNvPr>
          <p:cNvCxnSpPr>
            <a:cxnSpLocks/>
          </p:cNvCxnSpPr>
          <p:nvPr/>
        </p:nvCxnSpPr>
        <p:spPr>
          <a:xfrm flipV="1">
            <a:off x="4330700" y="4686300"/>
            <a:ext cx="2203450" cy="6262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0877465-78BB-2A30-66D7-9168713E789B}"/>
              </a:ext>
            </a:extLst>
          </p:cNvPr>
          <p:cNvCxnSpPr>
            <a:cxnSpLocks/>
          </p:cNvCxnSpPr>
          <p:nvPr/>
        </p:nvCxnSpPr>
        <p:spPr>
          <a:xfrm>
            <a:off x="4330700" y="5938708"/>
            <a:ext cx="2203450" cy="6262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EC33111-A64E-C5CD-AA75-4E22D9DD9156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498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/>
              <a:t>기술 통계량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83D77-3EDC-0E93-8D05-C40A7B7ED5B5}"/>
              </a:ext>
            </a:extLst>
          </p:cNvPr>
          <p:cNvSpPr txBox="1"/>
          <p:nvPr/>
        </p:nvSpPr>
        <p:spPr>
          <a:xfrm>
            <a:off x="309009" y="1657350"/>
            <a:ext cx="11473415" cy="434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>
                <a:latin typeface="+mj-lt"/>
              </a:rPr>
              <a:t>기술통계량 </a:t>
            </a:r>
            <a:r>
              <a:rPr lang="en-US" altLang="ko-KR" b="1" u="sng" dirty="0">
                <a:latin typeface="+mj-lt"/>
              </a:rPr>
              <a:t>2. </a:t>
            </a:r>
            <a:r>
              <a:rPr lang="ko-KR" altLang="en-US" b="1" u="sng" dirty="0">
                <a:latin typeface="+mj-lt"/>
              </a:rPr>
              <a:t>산포의 척도</a:t>
            </a:r>
            <a:endParaRPr lang="en-US" altLang="ko-KR" b="1" u="sng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예제</a:t>
            </a:r>
            <a:endParaRPr lang="en-US" altLang="ko-KR" sz="14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j-lt"/>
              </a:rPr>
              <a:t>프로그래밍 실습수업을 듣는 </a:t>
            </a:r>
            <a:r>
              <a:rPr lang="en-US" altLang="ko-KR" sz="1400" b="1" dirty="0">
                <a:latin typeface="+mj-lt"/>
              </a:rPr>
              <a:t>40</a:t>
            </a:r>
            <a:r>
              <a:rPr lang="ko-KR" altLang="en-US" sz="1400" b="1" dirty="0">
                <a:latin typeface="+mj-lt"/>
              </a:rPr>
              <a:t>명의 학생 중 여학생은 </a:t>
            </a:r>
            <a:r>
              <a:rPr lang="en-US" altLang="ko-KR" sz="1400" b="1" dirty="0">
                <a:latin typeface="+mj-lt"/>
              </a:rPr>
              <a:t>23</a:t>
            </a:r>
            <a:r>
              <a:rPr lang="ko-KR" altLang="en-US" sz="1400" b="1" dirty="0">
                <a:latin typeface="+mj-lt"/>
              </a:rPr>
              <a:t>명이고 </a:t>
            </a:r>
            <a:r>
              <a:rPr lang="en-US" altLang="ko-KR" sz="1400" b="1" dirty="0">
                <a:latin typeface="+mj-lt"/>
              </a:rPr>
              <a:t>27</a:t>
            </a:r>
            <a:r>
              <a:rPr lang="ko-KR" altLang="en-US" sz="1400" b="1" dirty="0">
                <a:latin typeface="+mj-lt"/>
              </a:rPr>
              <a:t>명은 남학생이다</a:t>
            </a:r>
            <a:r>
              <a:rPr lang="en-US" altLang="ko-KR" sz="1400" b="1" dirty="0">
                <a:latin typeface="+mj-lt"/>
              </a:rPr>
              <a:t>. </a:t>
            </a:r>
            <a:r>
              <a:rPr lang="ko-KR" altLang="en-US" sz="1400" b="1" dirty="0">
                <a:latin typeface="+mj-lt"/>
              </a:rPr>
              <a:t>첫 학기의 프로그래밍의 시험점수는 다음과 같다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j-lt"/>
              </a:rPr>
              <a:t>전체 점수를</a:t>
            </a:r>
            <a:r>
              <a:rPr lang="en-US" altLang="ko-KR" sz="1400" b="1" dirty="0">
                <a:latin typeface="+mj-lt"/>
              </a:rPr>
              <a:t> ‘marks’</a:t>
            </a:r>
            <a:r>
              <a:rPr lang="ko-KR" altLang="en-US" sz="1400" b="1" dirty="0">
                <a:latin typeface="+mj-lt"/>
              </a:rPr>
              <a:t>라는 변수에 저장하고 다음 물음에 답해보자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Q1. </a:t>
            </a:r>
            <a:r>
              <a:rPr lang="ko-KR" altLang="en-US" sz="1400" b="1" dirty="0">
                <a:latin typeface="+mj-lt"/>
              </a:rPr>
              <a:t>전체 점수에 대한 </a:t>
            </a:r>
            <a:r>
              <a:rPr lang="ko-KR" altLang="en-US" sz="1400" b="1" u="sng" dirty="0">
                <a:solidFill>
                  <a:srgbClr val="C00000"/>
                </a:solidFill>
                <a:latin typeface="+mj-lt"/>
              </a:rPr>
              <a:t>분산</a:t>
            </a:r>
            <a:r>
              <a:rPr lang="ko-KR" altLang="en-US" sz="1400" b="1" dirty="0">
                <a:latin typeface="+mj-lt"/>
              </a:rPr>
              <a:t>을 구해보자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Q2. </a:t>
            </a:r>
            <a:r>
              <a:rPr lang="ko-KR" altLang="en-US" sz="1400" b="1" dirty="0">
                <a:latin typeface="+mj-lt"/>
              </a:rPr>
              <a:t>전체 점수에 대한 </a:t>
            </a:r>
            <a:r>
              <a:rPr lang="ko-KR" altLang="en-US" sz="1400" b="1" u="sng" dirty="0">
                <a:solidFill>
                  <a:srgbClr val="C00000"/>
                </a:solidFill>
                <a:latin typeface="+mj-lt"/>
              </a:rPr>
              <a:t>표준편차</a:t>
            </a:r>
            <a:r>
              <a:rPr lang="ko-KR" altLang="en-US" sz="1400" b="1" dirty="0">
                <a:latin typeface="+mj-lt"/>
              </a:rPr>
              <a:t>를 구해보자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Q3. </a:t>
            </a:r>
            <a:r>
              <a:rPr lang="ko-KR" altLang="en-US" sz="1400" b="1" dirty="0">
                <a:latin typeface="+mj-lt"/>
              </a:rPr>
              <a:t>전체 점수에 대한 </a:t>
            </a:r>
            <a:r>
              <a:rPr lang="ko-KR" altLang="en-US" sz="1400" b="1" u="sng" dirty="0">
                <a:solidFill>
                  <a:srgbClr val="C00000"/>
                </a:solidFill>
                <a:latin typeface="+mj-lt"/>
              </a:rPr>
              <a:t>범위</a:t>
            </a:r>
            <a:r>
              <a:rPr lang="ko-KR" altLang="en-US" sz="1400" b="1" dirty="0">
                <a:latin typeface="+mj-lt"/>
              </a:rPr>
              <a:t>를 구해보자</a:t>
            </a:r>
            <a:r>
              <a:rPr lang="en-US" altLang="ko-KR" sz="1400" b="1" dirty="0">
                <a:latin typeface="+mj-lt"/>
              </a:rPr>
              <a:t>.</a:t>
            </a:r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42A816D6-0910-C917-89B2-9B8E7B93A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530894"/>
              </p:ext>
            </p:extLst>
          </p:nvPr>
        </p:nvGraphicFramePr>
        <p:xfrm>
          <a:off x="1327818" y="3025582"/>
          <a:ext cx="9536364" cy="1127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8054">
                  <a:extLst>
                    <a:ext uri="{9D8B030D-6E8A-4147-A177-3AD203B41FA5}">
                      <a16:colId xmlns:a16="http://schemas.microsoft.com/office/drawing/2014/main" val="3171138524"/>
                    </a:ext>
                  </a:extLst>
                </a:gridCol>
                <a:gridCol w="8308310">
                  <a:extLst>
                    <a:ext uri="{9D8B030D-6E8A-4147-A177-3AD203B41FA5}">
                      <a16:colId xmlns:a16="http://schemas.microsoft.com/office/drawing/2014/main" val="770278968"/>
                    </a:ext>
                  </a:extLst>
                </a:gridCol>
              </a:tblGrid>
              <a:tr h="547914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AFC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</a:rPr>
                        <a:t>7, 59, 78, 79, 60, 65, 68, 71, 75, 48, 51, 55, 56, 41, 43, 44, 75, 78, 80, 81, 83, 83, 85</a:t>
                      </a:r>
                      <a:endParaRPr lang="en-US" altLang="ko-KR" sz="16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7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AFCBA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 kern="1200" dirty="0">
                          <a:solidFill>
                            <a:schemeClr val="tx1"/>
                          </a:solidFill>
                        </a:rPr>
                        <a:t>48, 49, 49, 30, 30, 31, 32, 35, 37, 41, 86, 42, 51, 53, 56, 42, 44, 50, 51, 65, 67, 51, 56, 58, 64, 64, 75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481250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3F35487-6A9F-A54C-B499-C9F5A1078D6C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734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673164-97C9-2F8B-92EF-1E231C854F61}"/>
              </a:ext>
            </a:extLst>
          </p:cNvPr>
          <p:cNvSpPr/>
          <p:nvPr/>
        </p:nvSpPr>
        <p:spPr>
          <a:xfrm>
            <a:off x="309010" y="2952750"/>
            <a:ext cx="1081640" cy="409575"/>
          </a:xfrm>
          <a:prstGeom prst="rect">
            <a:avLst/>
          </a:prstGeom>
          <a:solidFill>
            <a:srgbClr val="F5F8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6CED61-35C8-C4BD-D3F5-1E09CB12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</a:t>
            </a:r>
            <a:r>
              <a:rPr lang="en-US" altLang="ko-KR" dirty="0"/>
              <a:t>, </a:t>
            </a:r>
            <a:r>
              <a:rPr lang="ko-KR" altLang="en-US" dirty="0"/>
              <a:t>통계학이란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AA262-C4C4-1A06-2D00-5E680DB85F07}"/>
              </a:ext>
            </a:extLst>
          </p:cNvPr>
          <p:cNvSpPr txBox="1"/>
          <p:nvPr/>
        </p:nvSpPr>
        <p:spPr>
          <a:xfrm>
            <a:off x="309010" y="1657350"/>
            <a:ext cx="8000908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>
                <a:latin typeface="+mj-lt"/>
              </a:rPr>
              <a:t>통계란</a:t>
            </a:r>
            <a:r>
              <a:rPr lang="ko-KR" altLang="en-US" b="1" dirty="0">
                <a:latin typeface="+mj-lt"/>
              </a:rPr>
              <a:t> 무엇일까요</a:t>
            </a:r>
            <a:r>
              <a:rPr lang="en-US" altLang="ko-KR" b="1" dirty="0">
                <a:latin typeface="+mj-lt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   </a:t>
            </a:r>
            <a:r>
              <a:rPr lang="ko-KR" altLang="en-US" b="1" dirty="0">
                <a:latin typeface="+mj-lt"/>
              </a:rPr>
              <a:t>다음의 시나리오를 통해 </a:t>
            </a:r>
            <a:r>
              <a:rPr lang="en-US" altLang="ko-KR" b="1" dirty="0">
                <a:latin typeface="+mj-lt"/>
              </a:rPr>
              <a:t>‘</a:t>
            </a:r>
            <a:r>
              <a:rPr lang="ko-KR" altLang="en-US" b="1" dirty="0">
                <a:latin typeface="+mj-lt"/>
              </a:rPr>
              <a:t>통계적 분석</a:t>
            </a:r>
            <a:r>
              <a:rPr lang="en-US" altLang="ko-KR" b="1" dirty="0">
                <a:latin typeface="+mj-lt"/>
              </a:rPr>
              <a:t> </a:t>
            </a:r>
            <a:r>
              <a:rPr lang="ko-KR" altLang="en-US" b="1" dirty="0">
                <a:latin typeface="+mj-lt"/>
              </a:rPr>
              <a:t>절차</a:t>
            </a:r>
            <a:r>
              <a:rPr lang="en-US" altLang="ko-KR" b="1" dirty="0">
                <a:latin typeface="+mj-lt"/>
              </a:rPr>
              <a:t>’</a:t>
            </a:r>
            <a:r>
              <a:rPr lang="ko-KR" altLang="en-US" b="1" dirty="0">
                <a:latin typeface="+mj-lt"/>
              </a:rPr>
              <a:t>를 이해해 봅시다</a:t>
            </a:r>
            <a:r>
              <a:rPr lang="en-US" altLang="ko-KR" b="1" dirty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시나리오</a:t>
            </a:r>
            <a:endParaRPr lang="en-US" altLang="ko-KR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j-lt"/>
              </a:rPr>
              <a:t>우리 반과 옆 반이 </a:t>
            </a:r>
            <a:r>
              <a:rPr lang="en-US" altLang="ko-KR" b="1" dirty="0">
                <a:latin typeface="+mj-lt"/>
              </a:rPr>
              <a:t>1</a:t>
            </a:r>
            <a:r>
              <a:rPr lang="ko-KR" altLang="en-US" b="1" dirty="0">
                <a:latin typeface="+mj-lt"/>
              </a:rPr>
              <a:t>년 간 매 달 시험을 치렀다고 하자</a:t>
            </a:r>
            <a:r>
              <a:rPr lang="en-US" altLang="ko-KR" b="1" dirty="0">
                <a:latin typeface="+mj-lt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j-lt"/>
              </a:rPr>
              <a:t>우리 반과 옆 반의 </a:t>
            </a:r>
            <a:r>
              <a:rPr lang="ko-KR" altLang="en-US" b="1" u="sng" dirty="0">
                <a:solidFill>
                  <a:srgbClr val="C00000"/>
                </a:solidFill>
                <a:latin typeface="+mj-lt"/>
              </a:rPr>
              <a:t>시험성적을 분석</a:t>
            </a:r>
            <a:r>
              <a:rPr lang="ko-KR" altLang="en-US" b="1" dirty="0">
                <a:latin typeface="+mj-lt"/>
              </a:rPr>
              <a:t>하고자 할 때</a:t>
            </a:r>
            <a:r>
              <a:rPr lang="en-US" altLang="ko-KR" b="1" dirty="0">
                <a:latin typeface="+mj-lt"/>
              </a:rPr>
              <a:t>, </a:t>
            </a:r>
            <a:r>
              <a:rPr lang="ko-KR" altLang="en-US" b="1" dirty="0">
                <a:latin typeface="+mj-lt"/>
              </a:rPr>
              <a:t>어떤 절차로 해야 할까</a:t>
            </a:r>
            <a:r>
              <a:rPr lang="en-US" altLang="ko-KR" b="1" dirty="0">
                <a:latin typeface="+mj-lt"/>
              </a:rPr>
              <a:t>?</a:t>
            </a:r>
            <a:endParaRPr lang="ko-KR" altLang="en-US" b="1" dirty="0">
              <a:latin typeface="+mj-lt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E38D72F-BC77-794D-9D04-4F92ABB20A3F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DEA28D-E9AD-9D26-A1F6-17075AB46511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2218338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1A75DD2-5216-915F-1399-33EEBB22B32F}"/>
              </a:ext>
            </a:extLst>
          </p:cNvPr>
          <p:cNvSpPr/>
          <p:nvPr/>
        </p:nvSpPr>
        <p:spPr>
          <a:xfrm>
            <a:off x="346076" y="2520443"/>
            <a:ext cx="1714953" cy="409575"/>
          </a:xfrm>
          <a:prstGeom prst="rect">
            <a:avLst/>
          </a:prstGeom>
          <a:solidFill>
            <a:srgbClr val="F5F8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/>
              <a:t>기술 통계량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C383D77-3EDC-0E93-8D05-C40A7B7ED5B5}"/>
                  </a:ext>
                </a:extLst>
              </p:cNvPr>
              <p:cNvSpPr txBox="1"/>
              <p:nvPr/>
            </p:nvSpPr>
            <p:spPr>
              <a:xfrm>
                <a:off x="309009" y="1657350"/>
                <a:ext cx="11473415" cy="3859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b="1" u="sng" dirty="0">
                    <a:latin typeface="+mj-lt"/>
                  </a:rPr>
                  <a:t>기술통계량 </a:t>
                </a:r>
                <a:r>
                  <a:rPr lang="en-US" altLang="ko-KR" b="1" u="sng" dirty="0">
                    <a:latin typeface="+mj-lt"/>
                  </a:rPr>
                  <a:t>2. </a:t>
                </a:r>
                <a:r>
                  <a:rPr lang="ko-KR" altLang="en-US" b="1" u="sng" dirty="0">
                    <a:latin typeface="+mj-lt"/>
                  </a:rPr>
                  <a:t>산포의 척도</a:t>
                </a:r>
                <a:endParaRPr lang="en-US" altLang="ko-KR" b="1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latin typeface="+mj-lt"/>
                  </a:rPr>
                  <a:t>③ </a:t>
                </a:r>
                <a:r>
                  <a:rPr lang="ko-KR" altLang="en-US" b="1" dirty="0" err="1">
                    <a:latin typeface="+mj-lt"/>
                  </a:rPr>
                  <a:t>왜도와</a:t>
                </a:r>
                <a:r>
                  <a:rPr lang="ko-KR" altLang="en-US" b="1" dirty="0">
                    <a:latin typeface="+mj-lt"/>
                  </a:rPr>
                  <a:t> 첨도</a:t>
                </a:r>
                <a:endParaRPr lang="en-US" altLang="ko-KR" sz="1400" b="1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+mj-lt"/>
                  </a:rPr>
                  <a:t>    : </a:t>
                </a:r>
                <a:r>
                  <a:rPr lang="ko-KR" altLang="en-US" sz="1400" b="1" dirty="0">
                    <a:latin typeface="+mj-lt"/>
                  </a:rPr>
                  <a:t>자료의 </a:t>
                </a:r>
                <a:r>
                  <a:rPr lang="ko-KR" altLang="en-US" sz="1400" b="1" u="sng" dirty="0">
                    <a:solidFill>
                      <a:srgbClr val="C00000"/>
                    </a:solidFill>
                    <a:latin typeface="+mj-lt"/>
                  </a:rPr>
                  <a:t>분포 형태</a:t>
                </a:r>
                <a:r>
                  <a:rPr lang="ko-KR" altLang="en-US" sz="1400" b="1" dirty="0">
                    <a:latin typeface="+mj-lt"/>
                  </a:rPr>
                  <a:t>에 대한 정보를 보여 주는 통계량들</a:t>
                </a:r>
                <a:r>
                  <a:rPr lang="en-US" altLang="ko-KR" sz="1400" b="1" dirty="0">
                    <a:latin typeface="+mj-lt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b="1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 err="1">
                    <a:latin typeface="+mj-lt"/>
                  </a:rPr>
                  <a:t>왜도</a:t>
                </a:r>
                <a:r>
                  <a:rPr lang="en-US" altLang="ko-KR" sz="1400" b="1" dirty="0">
                    <a:latin typeface="+mj-lt"/>
                  </a:rPr>
                  <a:t> (skewness)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b="1" dirty="0">
                    <a:latin typeface="+mj-lt"/>
                  </a:rPr>
                  <a:t>자료의 분포 형태가 </a:t>
                </a:r>
                <a:r>
                  <a:rPr lang="ko-KR" altLang="en-US" sz="1400" b="1" u="sng" dirty="0">
                    <a:solidFill>
                      <a:srgbClr val="C00000"/>
                    </a:solidFill>
                    <a:latin typeface="+mj-lt"/>
                  </a:rPr>
                  <a:t>기울어진</a:t>
                </a:r>
                <a:r>
                  <a:rPr lang="ko-KR" altLang="en-US" sz="1400" b="1" dirty="0">
                    <a:latin typeface="+mj-lt"/>
                  </a:rPr>
                  <a:t> 정도</a:t>
                </a:r>
                <a:r>
                  <a:rPr lang="en-US" altLang="ko-KR" sz="1400" b="1" dirty="0">
                    <a:latin typeface="+mj-lt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b="1" dirty="0">
                    <a:latin typeface="+mj-lt"/>
                  </a:rPr>
                  <a:t>분포가 좌우 대칭이면 </a:t>
                </a:r>
                <a:r>
                  <a:rPr lang="ko-KR" altLang="en-US" sz="1400" b="1" dirty="0" err="1">
                    <a:latin typeface="+mj-lt"/>
                  </a:rPr>
                  <a:t>왜도</a:t>
                </a:r>
                <a:r>
                  <a:rPr lang="en-US" altLang="ko-KR" sz="1400" b="1" dirty="0">
                    <a:latin typeface="+mj-lt"/>
                  </a:rPr>
                  <a:t>=0, </a:t>
                </a:r>
                <a:r>
                  <a:rPr lang="ko-KR" altLang="en-US" sz="1400" b="1" dirty="0">
                    <a:latin typeface="+mj-lt"/>
                  </a:rPr>
                  <a:t>오른쪽으로 긴 꼬리를 가지면 </a:t>
                </a:r>
                <a:r>
                  <a:rPr lang="ko-KR" altLang="en-US" sz="1400" b="1" dirty="0" err="1">
                    <a:latin typeface="+mj-lt"/>
                  </a:rPr>
                  <a:t>왜도</a:t>
                </a:r>
                <a:r>
                  <a:rPr lang="ko-KR" altLang="en-US" sz="1400" b="1" dirty="0">
                    <a:latin typeface="+mj-lt"/>
                  </a:rPr>
                  <a:t> </a:t>
                </a:r>
                <a:r>
                  <a:rPr lang="en-US" altLang="ko-KR" sz="1400" b="1" dirty="0">
                    <a:latin typeface="+mj-lt"/>
                  </a:rPr>
                  <a:t>&gt;0, </a:t>
                </a:r>
                <a:r>
                  <a:rPr lang="ko-KR" altLang="en-US" sz="1400" b="1" dirty="0">
                    <a:latin typeface="+mj-lt"/>
                  </a:rPr>
                  <a:t>왼쪽으로 긴 꼬리를 가지면 </a:t>
                </a:r>
                <a:r>
                  <a:rPr lang="ko-KR" altLang="en-US" sz="1400" b="1" dirty="0" err="1">
                    <a:latin typeface="+mj-lt"/>
                  </a:rPr>
                  <a:t>왜도</a:t>
                </a:r>
                <a:r>
                  <a:rPr lang="en-US" altLang="ko-KR" sz="1400" b="1" dirty="0">
                    <a:latin typeface="+mj-lt"/>
                  </a:rPr>
                  <a:t>&lt;0.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b="1" dirty="0" err="1"/>
                  <a:t>왜도</a:t>
                </a:r>
                <a:r>
                  <a:rPr lang="ko-KR" altLang="en-US" sz="1600" b="1" dirty="0"/>
                  <a:t> 식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  <m:nary>
                          <m:naryPr>
                            <m:chr m:val="∑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C383D77-3EDC-0E93-8D05-C40A7B7ED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9" y="1657350"/>
                <a:ext cx="11473415" cy="3859711"/>
              </a:xfrm>
              <a:prstGeom prst="rect">
                <a:avLst/>
              </a:prstGeom>
              <a:blipFill>
                <a:blip r:embed="rId2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EC33111-A64E-C5CD-AA75-4E22D9DD9156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엑셀 SKEW 함수 사용법 :: 통계 함수 - 오빠두엑셀">
            <a:extLst>
              <a:ext uri="{FF2B5EF4-FFF2-40B4-BE49-F238E27FC236}">
                <a16:creationId xmlns:a16="http://schemas.microsoft.com/office/drawing/2014/main" id="{AC198233-E393-EECB-FC4B-1FCBD92DC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99"/>
          <a:stretch/>
        </p:blipFill>
        <p:spPr bwMode="auto">
          <a:xfrm>
            <a:off x="5413829" y="4802475"/>
            <a:ext cx="6045438" cy="186147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2306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1A75DD2-5216-915F-1399-33EEBB22B32F}"/>
              </a:ext>
            </a:extLst>
          </p:cNvPr>
          <p:cNvSpPr/>
          <p:nvPr/>
        </p:nvSpPr>
        <p:spPr>
          <a:xfrm>
            <a:off x="346076" y="2520443"/>
            <a:ext cx="1714953" cy="409575"/>
          </a:xfrm>
          <a:prstGeom prst="rect">
            <a:avLst/>
          </a:prstGeom>
          <a:solidFill>
            <a:srgbClr val="F5F8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/>
              <a:t>기술 통계량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C383D77-3EDC-0E93-8D05-C40A7B7ED5B5}"/>
                  </a:ext>
                </a:extLst>
              </p:cNvPr>
              <p:cNvSpPr txBox="1"/>
              <p:nvPr/>
            </p:nvSpPr>
            <p:spPr>
              <a:xfrm>
                <a:off x="309009" y="1657350"/>
                <a:ext cx="11473415" cy="3859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b="1" u="sng" dirty="0">
                    <a:latin typeface="+mj-lt"/>
                  </a:rPr>
                  <a:t>기술통계량 </a:t>
                </a:r>
                <a:r>
                  <a:rPr lang="en-US" altLang="ko-KR" b="1" u="sng" dirty="0">
                    <a:latin typeface="+mj-lt"/>
                  </a:rPr>
                  <a:t>2. </a:t>
                </a:r>
                <a:r>
                  <a:rPr lang="ko-KR" altLang="en-US" b="1" u="sng" dirty="0">
                    <a:latin typeface="+mj-lt"/>
                  </a:rPr>
                  <a:t>산포의 척도</a:t>
                </a:r>
                <a:endParaRPr lang="en-US" altLang="ko-KR" b="1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latin typeface="+mj-lt"/>
                  </a:rPr>
                  <a:t>③ </a:t>
                </a:r>
                <a:r>
                  <a:rPr lang="ko-KR" altLang="en-US" b="1" dirty="0" err="1">
                    <a:latin typeface="+mj-lt"/>
                  </a:rPr>
                  <a:t>왜도와</a:t>
                </a:r>
                <a:r>
                  <a:rPr lang="ko-KR" altLang="en-US" b="1" dirty="0">
                    <a:latin typeface="+mj-lt"/>
                  </a:rPr>
                  <a:t> 첨도</a:t>
                </a:r>
                <a:endParaRPr lang="en-US" altLang="ko-KR" sz="1400" b="1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+mj-lt"/>
                  </a:rPr>
                  <a:t>    : </a:t>
                </a:r>
                <a:r>
                  <a:rPr lang="ko-KR" altLang="en-US" sz="1400" b="1" dirty="0">
                    <a:latin typeface="+mj-lt"/>
                  </a:rPr>
                  <a:t>자료의 </a:t>
                </a:r>
                <a:r>
                  <a:rPr lang="ko-KR" altLang="en-US" sz="1400" b="1" u="sng" dirty="0">
                    <a:solidFill>
                      <a:srgbClr val="C00000"/>
                    </a:solidFill>
                    <a:latin typeface="+mj-lt"/>
                  </a:rPr>
                  <a:t>분포 형태</a:t>
                </a:r>
                <a:r>
                  <a:rPr lang="ko-KR" altLang="en-US" sz="1400" b="1" dirty="0">
                    <a:latin typeface="+mj-lt"/>
                  </a:rPr>
                  <a:t>에 대한 정보를 보여 주는 통계량들</a:t>
                </a:r>
                <a:r>
                  <a:rPr lang="en-US" altLang="ko-KR" sz="1400" b="1" dirty="0">
                    <a:latin typeface="+mj-lt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b="1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>
                    <a:latin typeface="+mj-lt"/>
                  </a:rPr>
                  <a:t>첨도</a:t>
                </a:r>
                <a:r>
                  <a:rPr lang="en-US" altLang="ko-KR" sz="1400" b="1" dirty="0">
                    <a:latin typeface="+mj-lt"/>
                  </a:rPr>
                  <a:t> (kurtosis)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b="1" dirty="0">
                    <a:latin typeface="+mj-lt"/>
                  </a:rPr>
                  <a:t>분포가 평균 주변에 </a:t>
                </a:r>
                <a:r>
                  <a:rPr lang="ko-KR" altLang="en-US" sz="1400" b="1" u="sng" dirty="0">
                    <a:solidFill>
                      <a:srgbClr val="C00000"/>
                    </a:solidFill>
                    <a:latin typeface="+mj-lt"/>
                  </a:rPr>
                  <a:t>몰려 있는</a:t>
                </a:r>
                <a:r>
                  <a:rPr lang="ko-KR" altLang="en-US" sz="1400" b="1" dirty="0">
                    <a:latin typeface="+mj-lt"/>
                  </a:rPr>
                  <a:t> 형태인지 멀리 </a:t>
                </a:r>
                <a:r>
                  <a:rPr lang="ko-KR" altLang="en-US" sz="1400" b="1" u="sng" dirty="0">
                    <a:solidFill>
                      <a:srgbClr val="C00000"/>
                    </a:solidFill>
                    <a:latin typeface="+mj-lt"/>
                  </a:rPr>
                  <a:t>퍼져 있는</a:t>
                </a:r>
                <a:r>
                  <a:rPr lang="ko-KR" altLang="en-US" sz="1400" b="1" dirty="0">
                    <a:latin typeface="+mj-lt"/>
                  </a:rPr>
                  <a:t> 형태인지 그 뾰족한 정도</a:t>
                </a:r>
                <a:r>
                  <a:rPr lang="en-US" altLang="ko-KR" sz="1400" b="1" dirty="0">
                    <a:latin typeface="+mj-lt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b="1" dirty="0">
                    <a:latin typeface="+mj-lt"/>
                  </a:rPr>
                  <a:t>표준정규분포 </a:t>
                </a:r>
                <a:r>
                  <a:rPr lang="en-US" altLang="ko-KR" sz="1400" b="1" dirty="0">
                    <a:latin typeface="+mj-lt"/>
                  </a:rPr>
                  <a:t>(</a:t>
                </a:r>
                <a:r>
                  <a:rPr lang="ko-KR" altLang="en-US" sz="1400" b="1" dirty="0">
                    <a:latin typeface="+mj-lt"/>
                  </a:rPr>
                  <a:t>첨도</a:t>
                </a:r>
                <a:r>
                  <a:rPr lang="en-US" altLang="ko-KR" sz="1400" b="1" dirty="0">
                    <a:latin typeface="+mj-lt"/>
                  </a:rPr>
                  <a:t>=0)</a:t>
                </a:r>
                <a:r>
                  <a:rPr lang="ko-KR" altLang="en-US" sz="1400" b="1" dirty="0">
                    <a:latin typeface="+mj-lt"/>
                  </a:rPr>
                  <a:t>를 기준으로</a:t>
                </a:r>
                <a:r>
                  <a:rPr lang="en-US" altLang="ko-KR" sz="1400" b="1" dirty="0">
                    <a:latin typeface="+mj-lt"/>
                  </a:rPr>
                  <a:t>, </a:t>
                </a:r>
                <a:r>
                  <a:rPr lang="ko-KR" altLang="en-US" sz="1400" b="1" dirty="0">
                    <a:latin typeface="+mj-lt"/>
                  </a:rPr>
                  <a:t>첨도</a:t>
                </a:r>
                <a:r>
                  <a:rPr lang="en-US" altLang="ko-KR" sz="1400" b="1" dirty="0">
                    <a:latin typeface="+mj-lt"/>
                  </a:rPr>
                  <a:t>&gt;0</a:t>
                </a:r>
                <a:r>
                  <a:rPr lang="ko-KR" altLang="en-US" sz="1400" b="1" dirty="0">
                    <a:latin typeface="+mj-lt"/>
                  </a:rPr>
                  <a:t>이면 더 뾰족하게 몰려 있고</a:t>
                </a:r>
                <a:r>
                  <a:rPr lang="en-US" altLang="ko-KR" sz="1400" b="1" dirty="0">
                    <a:latin typeface="+mj-lt"/>
                  </a:rPr>
                  <a:t> </a:t>
                </a:r>
                <a:r>
                  <a:rPr lang="ko-KR" altLang="en-US" sz="1400" b="1" dirty="0">
                    <a:latin typeface="+mj-lt"/>
                  </a:rPr>
                  <a:t>첨도</a:t>
                </a:r>
                <a:r>
                  <a:rPr lang="en-US" altLang="ko-KR" sz="1400" b="1" dirty="0">
                    <a:latin typeface="+mj-lt"/>
                  </a:rPr>
                  <a:t>&lt;0</a:t>
                </a:r>
                <a:r>
                  <a:rPr lang="ko-KR" altLang="en-US" sz="1400" b="1" dirty="0">
                    <a:latin typeface="+mj-lt"/>
                  </a:rPr>
                  <a:t>이면 넓게 퍼져 있는 형태</a:t>
                </a:r>
                <a:r>
                  <a:rPr lang="en-US" altLang="ko-KR" sz="1400" b="1" dirty="0">
                    <a:latin typeface="+mj-lt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b="1" dirty="0"/>
                  <a:t>첨도 식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n-US" altLang="ko-KR" sz="24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p>
                            </m:s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nary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ko-KR" sz="2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2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US" altLang="ko-KR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C383D77-3EDC-0E93-8D05-C40A7B7ED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9" y="1657350"/>
                <a:ext cx="11473415" cy="3859711"/>
              </a:xfrm>
              <a:prstGeom prst="rect">
                <a:avLst/>
              </a:prstGeom>
              <a:blipFill>
                <a:blip r:embed="rId2"/>
                <a:stretch>
                  <a:fillRect l="-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EC33111-A64E-C5CD-AA75-4E22D9DD9156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왜도와 첨도에 관해 알아보아요 : 네이버 블로그">
            <a:extLst>
              <a:ext uri="{FF2B5EF4-FFF2-40B4-BE49-F238E27FC236}">
                <a16:creationId xmlns:a16="http://schemas.microsoft.com/office/drawing/2014/main" id="{5F801231-8264-8F18-9ABE-45D55487A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7429" y="4893429"/>
            <a:ext cx="6875562" cy="174346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966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 err="1">
                <a:latin typeface="+mn-ea"/>
              </a:rPr>
              <a:t>이변량</a:t>
            </a:r>
            <a:r>
              <a:rPr lang="ko-KR" altLang="en-US" dirty="0">
                <a:latin typeface="+mn-ea"/>
              </a:rPr>
              <a:t> 자료와 표본상관계수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83D77-3EDC-0E93-8D05-C40A7B7ED5B5}"/>
              </a:ext>
            </a:extLst>
          </p:cNvPr>
          <p:cNvSpPr txBox="1"/>
          <p:nvPr/>
        </p:nvSpPr>
        <p:spPr>
          <a:xfrm>
            <a:off x="309009" y="1657350"/>
            <a:ext cx="11473415" cy="3697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 err="1">
                <a:latin typeface="+mj-lt"/>
              </a:rPr>
              <a:t>이변량</a:t>
            </a:r>
            <a:r>
              <a:rPr lang="ko-KR" altLang="en-US" b="1" u="sng" dirty="0">
                <a:latin typeface="+mj-lt"/>
              </a:rPr>
              <a:t> 자료</a:t>
            </a:r>
            <a:endParaRPr lang="en-US" altLang="ko-KR" sz="1400" b="1" u="sng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    : </a:t>
            </a:r>
            <a:r>
              <a:rPr lang="ko-KR" altLang="en-US" sz="1400" b="1" dirty="0">
                <a:latin typeface="+mj-lt"/>
              </a:rPr>
              <a:t>실험이나 관찰의 결과로서 </a:t>
            </a:r>
            <a:r>
              <a:rPr lang="ko-KR" altLang="en-US" sz="1400" b="1" u="sng" dirty="0">
                <a:solidFill>
                  <a:srgbClr val="C00000"/>
                </a:solidFill>
                <a:latin typeface="+mj-lt"/>
              </a:rPr>
              <a:t>하나의 개체</a:t>
            </a:r>
            <a:r>
              <a:rPr lang="ko-KR" altLang="en-US" sz="1400" b="1" dirty="0">
                <a:latin typeface="+mj-lt"/>
              </a:rPr>
              <a:t>에 대해서 </a:t>
            </a:r>
            <a:r>
              <a:rPr lang="ko-KR" altLang="en-US" sz="1400" b="1" u="sng" dirty="0">
                <a:solidFill>
                  <a:srgbClr val="C00000"/>
                </a:solidFill>
                <a:latin typeface="+mj-lt"/>
              </a:rPr>
              <a:t>복수 개의 수치</a:t>
            </a:r>
            <a:r>
              <a:rPr lang="ko-KR" altLang="en-US" sz="1400" b="1" dirty="0">
                <a:latin typeface="+mj-lt"/>
              </a:rPr>
              <a:t>가 표본으로 얻어질 수 있다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      </a:t>
            </a:r>
            <a:r>
              <a:rPr lang="ko-KR" altLang="en-US" sz="1400" b="1" dirty="0" err="1">
                <a:latin typeface="+mj-lt"/>
              </a:rPr>
              <a:t>이변량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ko-KR" altLang="en-US" sz="1400" b="1" dirty="0" err="1">
                <a:latin typeface="+mj-lt"/>
              </a:rPr>
              <a:t>자료란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en-US" altLang="ko-KR" sz="1400" b="1" u="sng" dirty="0">
                <a:solidFill>
                  <a:srgbClr val="C00000"/>
                </a:solidFill>
                <a:latin typeface="+mj-lt"/>
              </a:rPr>
              <a:t>2</a:t>
            </a:r>
            <a:r>
              <a:rPr lang="ko-KR" altLang="en-US" sz="1400" b="1" u="sng" dirty="0">
                <a:solidFill>
                  <a:srgbClr val="C00000"/>
                </a:solidFill>
                <a:latin typeface="+mj-lt"/>
              </a:rPr>
              <a:t>개의 수치</a:t>
            </a:r>
            <a:r>
              <a:rPr lang="ko-KR" altLang="en-US" sz="1400" b="1" dirty="0">
                <a:latin typeface="+mj-lt"/>
              </a:rPr>
              <a:t>가 조를 이루어 얻어진 자료를 의미한다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    ex. (</a:t>
            </a:r>
            <a:r>
              <a:rPr lang="ko-KR" altLang="en-US" sz="1400" b="1" dirty="0">
                <a:latin typeface="+mj-lt"/>
              </a:rPr>
              <a:t>엄마의 체중</a:t>
            </a:r>
            <a:r>
              <a:rPr lang="en-US" altLang="ko-KR" sz="1400" b="1" dirty="0">
                <a:latin typeface="+mj-lt"/>
              </a:rPr>
              <a:t>, </a:t>
            </a:r>
            <a:r>
              <a:rPr lang="ko-KR" altLang="en-US" sz="1400" b="1" dirty="0">
                <a:latin typeface="+mj-lt"/>
              </a:rPr>
              <a:t>신생아의 체중</a:t>
            </a:r>
            <a:r>
              <a:rPr lang="en-US" altLang="ko-KR" sz="1400" b="1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         (</a:t>
            </a:r>
            <a:r>
              <a:rPr lang="ko-KR" altLang="en-US" sz="1400" b="1" dirty="0">
                <a:latin typeface="+mj-lt"/>
              </a:rPr>
              <a:t>최고혈압</a:t>
            </a:r>
            <a:r>
              <a:rPr lang="en-US" altLang="ko-KR" sz="1400" b="1" dirty="0">
                <a:latin typeface="+mj-lt"/>
              </a:rPr>
              <a:t>, </a:t>
            </a:r>
            <a:r>
              <a:rPr lang="ko-KR" altLang="en-US" sz="1400" b="1" dirty="0">
                <a:latin typeface="+mj-lt"/>
              </a:rPr>
              <a:t>최저혈압</a:t>
            </a:r>
            <a:r>
              <a:rPr lang="en-US" altLang="ko-KR" sz="1400" b="1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         (</a:t>
            </a:r>
            <a:r>
              <a:rPr lang="ko-KR" altLang="en-US" sz="1400" b="1" dirty="0">
                <a:latin typeface="+mj-lt"/>
              </a:rPr>
              <a:t>어떤 기간의 강수량</a:t>
            </a:r>
            <a:r>
              <a:rPr lang="en-US" altLang="ko-KR" sz="1400" b="1" dirty="0">
                <a:latin typeface="+mj-lt"/>
              </a:rPr>
              <a:t>, </a:t>
            </a:r>
            <a:r>
              <a:rPr lang="ko-KR" altLang="en-US" sz="1400" b="1" dirty="0">
                <a:latin typeface="+mj-lt"/>
              </a:rPr>
              <a:t>어떤 작물의 수확고</a:t>
            </a:r>
            <a:r>
              <a:rPr lang="en-US" altLang="ko-KR" sz="1400" b="1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         (100m</a:t>
            </a:r>
            <a:r>
              <a:rPr lang="ko-KR" altLang="en-US" sz="1400" b="1" dirty="0">
                <a:latin typeface="+mj-lt"/>
              </a:rPr>
              <a:t>달리기 기록</a:t>
            </a:r>
            <a:r>
              <a:rPr lang="en-US" altLang="ko-KR" sz="1400" b="1" dirty="0">
                <a:latin typeface="+mj-lt"/>
              </a:rPr>
              <a:t>, 1500m</a:t>
            </a:r>
            <a:r>
              <a:rPr lang="ko-KR" altLang="en-US" sz="1400" b="1" dirty="0">
                <a:latin typeface="+mj-lt"/>
              </a:rPr>
              <a:t>달리기 기록</a:t>
            </a:r>
            <a:r>
              <a:rPr lang="en-US" altLang="ko-KR" sz="1400" b="1" dirty="0">
                <a:latin typeface="+mj-lt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+mj-lt"/>
              </a:rPr>
              <a:t>3</a:t>
            </a:r>
            <a:r>
              <a:rPr lang="ko-KR" altLang="en-US" sz="1400" b="1" dirty="0">
                <a:latin typeface="+mj-lt"/>
              </a:rPr>
              <a:t>개의 수치가 조를 이루는 자료를 </a:t>
            </a:r>
            <a:r>
              <a:rPr lang="en-US" altLang="ko-KR" sz="1400" b="1" u="sng" dirty="0">
                <a:solidFill>
                  <a:srgbClr val="C00000"/>
                </a:solidFill>
                <a:latin typeface="+mj-lt"/>
              </a:rPr>
              <a:t>3</a:t>
            </a:r>
            <a:r>
              <a:rPr lang="ko-KR" altLang="en-US" sz="1400" b="1" u="sng" dirty="0">
                <a:solidFill>
                  <a:srgbClr val="C00000"/>
                </a:solidFill>
                <a:latin typeface="+mj-lt"/>
              </a:rPr>
              <a:t>변량 자료</a:t>
            </a:r>
            <a:r>
              <a:rPr lang="ko-KR" altLang="en-US" sz="1400" b="1" dirty="0">
                <a:latin typeface="+mj-lt"/>
              </a:rPr>
              <a:t>라고 하며</a:t>
            </a:r>
            <a:r>
              <a:rPr lang="en-US" altLang="ko-KR" sz="1400" b="1" dirty="0">
                <a:latin typeface="+mj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     3</a:t>
            </a:r>
            <a:r>
              <a:rPr lang="ko-KR" altLang="en-US" sz="1400" b="1" dirty="0">
                <a:latin typeface="+mj-lt"/>
              </a:rPr>
              <a:t>변량 자료 이상부터는 </a:t>
            </a:r>
            <a:r>
              <a:rPr lang="ko-KR" altLang="en-US" sz="1400" b="1" u="sng" dirty="0" err="1">
                <a:solidFill>
                  <a:srgbClr val="C00000"/>
                </a:solidFill>
                <a:latin typeface="+mj-lt"/>
              </a:rPr>
              <a:t>다변량</a:t>
            </a:r>
            <a:r>
              <a:rPr lang="ko-KR" altLang="en-US" sz="1400" b="1" u="sng" dirty="0">
                <a:solidFill>
                  <a:srgbClr val="C00000"/>
                </a:solidFill>
                <a:latin typeface="+mj-lt"/>
              </a:rPr>
              <a:t> 자료</a:t>
            </a:r>
            <a:r>
              <a:rPr lang="ko-KR" altLang="en-US" sz="1400" b="1" dirty="0">
                <a:latin typeface="+mj-lt"/>
              </a:rPr>
              <a:t>라고 부른다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    ex. (</a:t>
            </a:r>
            <a:r>
              <a:rPr lang="ko-KR" altLang="en-US" sz="1400" b="1" dirty="0">
                <a:latin typeface="+mj-lt"/>
              </a:rPr>
              <a:t>국어</a:t>
            </a:r>
            <a:r>
              <a:rPr lang="en-US" altLang="ko-KR" sz="1400" b="1" dirty="0">
                <a:latin typeface="+mj-lt"/>
              </a:rPr>
              <a:t>, </a:t>
            </a:r>
            <a:r>
              <a:rPr lang="ko-KR" altLang="en-US" sz="1400" b="1" dirty="0">
                <a:latin typeface="+mj-lt"/>
              </a:rPr>
              <a:t>영어</a:t>
            </a:r>
            <a:r>
              <a:rPr lang="en-US" altLang="ko-KR" sz="1400" b="1" dirty="0">
                <a:latin typeface="+mj-lt"/>
              </a:rPr>
              <a:t>, </a:t>
            </a:r>
            <a:r>
              <a:rPr lang="ko-KR" altLang="en-US" sz="1400" b="1" dirty="0">
                <a:latin typeface="+mj-lt"/>
              </a:rPr>
              <a:t>수학</a:t>
            </a:r>
            <a:r>
              <a:rPr lang="en-US" altLang="ko-KR" sz="1400" b="1" dirty="0">
                <a:latin typeface="+mj-lt"/>
              </a:rPr>
              <a:t>) ,</a:t>
            </a:r>
            <a:r>
              <a:rPr lang="ko-KR" altLang="en-US" sz="1400" b="1" dirty="0">
                <a:latin typeface="+mj-lt"/>
              </a:rPr>
              <a:t> 사람의 </a:t>
            </a:r>
            <a:r>
              <a:rPr lang="en-US" altLang="ko-KR" sz="1400" b="1" dirty="0">
                <a:latin typeface="+mj-lt"/>
              </a:rPr>
              <a:t>(</a:t>
            </a:r>
            <a:r>
              <a:rPr lang="ko-KR" altLang="en-US" sz="1400" b="1" dirty="0">
                <a:latin typeface="+mj-lt"/>
              </a:rPr>
              <a:t>신장</a:t>
            </a:r>
            <a:r>
              <a:rPr lang="en-US" altLang="ko-KR" sz="1400" b="1" dirty="0">
                <a:latin typeface="+mj-lt"/>
              </a:rPr>
              <a:t>, </a:t>
            </a:r>
            <a:r>
              <a:rPr lang="ko-KR" altLang="en-US" sz="1400" b="1" dirty="0">
                <a:latin typeface="+mj-lt"/>
              </a:rPr>
              <a:t>체중</a:t>
            </a:r>
            <a:r>
              <a:rPr lang="en-US" altLang="ko-KR" sz="1400" b="1" dirty="0">
                <a:latin typeface="+mj-lt"/>
              </a:rPr>
              <a:t>, </a:t>
            </a:r>
            <a:r>
              <a:rPr lang="ko-KR" altLang="en-US" sz="1400" b="1" dirty="0">
                <a:latin typeface="+mj-lt"/>
              </a:rPr>
              <a:t>앉은 키</a:t>
            </a:r>
            <a:r>
              <a:rPr lang="en-US" altLang="ko-KR" sz="1400" b="1" dirty="0">
                <a:latin typeface="+mj-lt"/>
              </a:rPr>
              <a:t>, </a:t>
            </a:r>
            <a:r>
              <a:rPr lang="ko-KR" altLang="en-US" sz="1400" b="1" dirty="0">
                <a:latin typeface="+mj-lt"/>
              </a:rPr>
              <a:t>가슴둘레</a:t>
            </a:r>
            <a:r>
              <a:rPr lang="en-US" altLang="ko-KR" sz="1400" b="1" dirty="0">
                <a:latin typeface="+mj-lt"/>
              </a:rPr>
              <a:t>) ,</a:t>
            </a:r>
            <a:r>
              <a:rPr lang="ko-KR" altLang="en-US" sz="1400" b="1" dirty="0">
                <a:latin typeface="+mj-lt"/>
              </a:rPr>
              <a:t> 야구선수의 </a:t>
            </a:r>
            <a:r>
              <a:rPr lang="en-US" altLang="ko-KR" sz="1400" b="1" dirty="0">
                <a:latin typeface="+mj-lt"/>
              </a:rPr>
              <a:t>(</a:t>
            </a:r>
            <a:r>
              <a:rPr lang="ko-KR" altLang="en-US" sz="1400" b="1" dirty="0">
                <a:latin typeface="+mj-lt"/>
              </a:rPr>
              <a:t>타율</a:t>
            </a:r>
            <a:r>
              <a:rPr lang="en-US" altLang="ko-KR" sz="1400" b="1" dirty="0">
                <a:latin typeface="+mj-lt"/>
              </a:rPr>
              <a:t>, </a:t>
            </a:r>
            <a:r>
              <a:rPr lang="ko-KR" altLang="en-US" sz="1400" b="1" dirty="0">
                <a:latin typeface="+mj-lt"/>
              </a:rPr>
              <a:t>도루</a:t>
            </a:r>
            <a:r>
              <a:rPr lang="en-US" altLang="ko-KR" sz="1400" b="1" dirty="0">
                <a:latin typeface="+mj-lt"/>
              </a:rPr>
              <a:t>, </a:t>
            </a:r>
            <a:r>
              <a:rPr lang="ko-KR" altLang="en-US" sz="1400" b="1" dirty="0">
                <a:latin typeface="+mj-lt"/>
              </a:rPr>
              <a:t>타점</a:t>
            </a:r>
            <a:r>
              <a:rPr lang="en-US" altLang="ko-KR" sz="1400" b="1" dirty="0">
                <a:latin typeface="+mj-lt"/>
              </a:rPr>
              <a:t>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F32C798-9B76-BF69-FA2A-2455E36757F1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925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 err="1">
                <a:latin typeface="+mn-ea"/>
              </a:rPr>
              <a:t>이변량</a:t>
            </a:r>
            <a:r>
              <a:rPr lang="ko-KR" altLang="en-US" dirty="0">
                <a:latin typeface="+mn-ea"/>
              </a:rPr>
              <a:t> 자료와 표본상관계수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83D77-3EDC-0E93-8D05-C40A7B7ED5B5}"/>
              </a:ext>
            </a:extLst>
          </p:cNvPr>
          <p:cNvSpPr txBox="1"/>
          <p:nvPr/>
        </p:nvSpPr>
        <p:spPr>
          <a:xfrm>
            <a:off x="309009" y="1657350"/>
            <a:ext cx="1147341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 err="1">
                <a:latin typeface="+mj-lt"/>
              </a:rPr>
              <a:t>이변량</a:t>
            </a:r>
            <a:r>
              <a:rPr lang="ko-KR" altLang="en-US" b="1" u="sng" dirty="0">
                <a:latin typeface="+mj-lt"/>
              </a:rPr>
              <a:t> 자료의 관심사</a:t>
            </a:r>
            <a:endParaRPr lang="en-US" altLang="ko-KR" sz="1400" b="1" u="sng" dirty="0">
              <a:latin typeface="+mj-lt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71578D0-4A0B-7241-DE65-0409F63DCB27}"/>
              </a:ext>
            </a:extLst>
          </p:cNvPr>
          <p:cNvSpPr/>
          <p:nvPr/>
        </p:nvSpPr>
        <p:spPr>
          <a:xfrm>
            <a:off x="681910" y="2315201"/>
            <a:ext cx="5414089" cy="55626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두 개 변량 간 관련성이 있는가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</a:rPr>
              <a:t>? </a:t>
            </a:r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⇒ </a:t>
            </a:r>
            <a:r>
              <a:rPr lang="ko-KR" altLang="en-US" sz="1600" b="1" u="sng" dirty="0" err="1">
                <a:solidFill>
                  <a:schemeClr val="tx1"/>
                </a:solidFill>
                <a:latin typeface="+mj-lt"/>
              </a:rPr>
              <a:t>산점도</a:t>
            </a:r>
            <a:r>
              <a:rPr lang="ko-KR" altLang="en-US" sz="1600" b="1" dirty="0" err="1">
                <a:solidFill>
                  <a:schemeClr val="tx1"/>
                </a:solidFill>
                <a:latin typeface="+mj-lt"/>
              </a:rPr>
              <a:t>를</a:t>
            </a:r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 그려보자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74" name="Picture 2" descr="상관 관계 분석(correlation analysis) : 네이버 블로그">
            <a:extLst>
              <a:ext uri="{FF2B5EF4-FFF2-40B4-BE49-F238E27FC236}">
                <a16:creationId xmlns:a16="http://schemas.microsoft.com/office/drawing/2014/main" id="{3B6D34CD-CBAA-F341-86BF-37C9724E3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253" y="3133271"/>
            <a:ext cx="7951491" cy="249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AC2686-1A8C-780B-1CFC-26A04C39166F}"/>
              </a:ext>
            </a:extLst>
          </p:cNvPr>
          <p:cNvSpPr txBox="1"/>
          <p:nvPr/>
        </p:nvSpPr>
        <p:spPr>
          <a:xfrm>
            <a:off x="2764971" y="5832569"/>
            <a:ext cx="1850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+mj-lt"/>
              </a:rPr>
              <a:t>관련성이 </a:t>
            </a:r>
            <a:r>
              <a:rPr lang="ko-KR" altLang="en-US" sz="1400" b="1" u="sng" dirty="0">
                <a:solidFill>
                  <a:srgbClr val="C00000"/>
                </a:solidFill>
                <a:latin typeface="+mj-lt"/>
              </a:rPr>
              <a:t>매우 높다</a:t>
            </a:r>
            <a:endParaRPr lang="en-US" altLang="ko-KR" sz="1400" b="1" u="sng" dirty="0">
              <a:solidFill>
                <a:srgbClr val="C00000"/>
              </a:solidFill>
              <a:latin typeface="+mj-lt"/>
            </a:endParaRPr>
          </a:p>
          <a:p>
            <a:pPr algn="ctr"/>
            <a:r>
              <a:rPr lang="en-US" altLang="ko-KR" sz="1400" b="1" dirty="0">
                <a:latin typeface="+mj-lt"/>
              </a:rPr>
              <a:t>(</a:t>
            </a:r>
            <a:r>
              <a:rPr lang="ko-KR" altLang="en-US" sz="1400" b="1" dirty="0">
                <a:latin typeface="+mj-lt"/>
              </a:rPr>
              <a:t>일치함</a:t>
            </a:r>
            <a:r>
              <a:rPr lang="en-US" altLang="ko-KR" sz="1400" b="1" dirty="0">
                <a:latin typeface="+mj-lt"/>
              </a:rPr>
              <a:t>)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EE5FE-BA92-60F2-C63C-3CEC902BD32E}"/>
              </a:ext>
            </a:extLst>
          </p:cNvPr>
          <p:cNvSpPr txBox="1"/>
          <p:nvPr/>
        </p:nvSpPr>
        <p:spPr>
          <a:xfrm>
            <a:off x="5450113" y="5940291"/>
            <a:ext cx="1850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+mj-lt"/>
              </a:rPr>
              <a:t>관련성이 </a:t>
            </a:r>
            <a:r>
              <a:rPr lang="ko-KR" altLang="en-US" sz="1400" b="1" u="sng" dirty="0">
                <a:solidFill>
                  <a:srgbClr val="C00000"/>
                </a:solidFill>
                <a:latin typeface="+mj-lt"/>
              </a:rPr>
              <a:t>높다</a:t>
            </a:r>
            <a:endParaRPr lang="ko-KR" altLang="en-US" sz="1400" u="sng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08E54-BD72-424C-8629-60EDE871C964}"/>
              </a:ext>
            </a:extLst>
          </p:cNvPr>
          <p:cNvSpPr txBox="1"/>
          <p:nvPr/>
        </p:nvSpPr>
        <p:spPr>
          <a:xfrm>
            <a:off x="8004627" y="5940291"/>
            <a:ext cx="1850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+mj-lt"/>
              </a:rPr>
              <a:t>관련성이 </a:t>
            </a:r>
            <a:r>
              <a:rPr lang="ko-KR" altLang="en-US" sz="1400" b="1" u="sng" dirty="0">
                <a:solidFill>
                  <a:srgbClr val="C00000"/>
                </a:solidFill>
                <a:latin typeface="+mj-lt"/>
              </a:rPr>
              <a:t>없다</a:t>
            </a:r>
            <a:endParaRPr lang="ko-KR" altLang="en-US" sz="1400" u="sng" dirty="0">
              <a:solidFill>
                <a:srgbClr val="C00000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4C66BD0-CE3C-FA2E-F706-193064A70DF5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980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 err="1">
                <a:latin typeface="+mn-ea"/>
              </a:rPr>
              <a:t>이변량</a:t>
            </a:r>
            <a:r>
              <a:rPr lang="ko-KR" altLang="en-US" dirty="0">
                <a:latin typeface="+mn-ea"/>
              </a:rPr>
              <a:t> 자료와 표본상관계수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83D77-3EDC-0E93-8D05-C40A7B7ED5B5}"/>
              </a:ext>
            </a:extLst>
          </p:cNvPr>
          <p:cNvSpPr txBox="1"/>
          <p:nvPr/>
        </p:nvSpPr>
        <p:spPr>
          <a:xfrm>
            <a:off x="309009" y="1657350"/>
            <a:ext cx="11473415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 err="1">
                <a:latin typeface="+mj-lt"/>
              </a:rPr>
              <a:t>이변량</a:t>
            </a:r>
            <a:r>
              <a:rPr lang="ko-KR" altLang="en-US" b="1" u="sng" dirty="0">
                <a:latin typeface="+mj-lt"/>
              </a:rPr>
              <a:t> 자료의 관심사</a:t>
            </a:r>
            <a:endParaRPr lang="en-US" altLang="ko-KR" sz="1400" b="1" u="sng" dirty="0">
              <a:latin typeface="+mj-lt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71578D0-4A0B-7241-DE65-0409F63DCB27}"/>
              </a:ext>
            </a:extLst>
          </p:cNvPr>
          <p:cNvSpPr/>
          <p:nvPr/>
        </p:nvSpPr>
        <p:spPr>
          <a:xfrm>
            <a:off x="681910" y="2315201"/>
            <a:ext cx="5414089" cy="55626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두 개 변량 간 관련성이 있는가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</a:rPr>
              <a:t>? </a:t>
            </a:r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⇒ </a:t>
            </a:r>
            <a:r>
              <a:rPr lang="ko-KR" altLang="en-US" sz="1600" b="1" u="sng" dirty="0" err="1">
                <a:solidFill>
                  <a:schemeClr val="tx1"/>
                </a:solidFill>
                <a:latin typeface="+mj-lt"/>
              </a:rPr>
              <a:t>산점도</a:t>
            </a:r>
            <a:r>
              <a:rPr lang="ko-KR" altLang="en-US" sz="1600" b="1" dirty="0" err="1">
                <a:solidFill>
                  <a:schemeClr val="tx1"/>
                </a:solidFill>
                <a:latin typeface="+mj-lt"/>
              </a:rPr>
              <a:t>를</a:t>
            </a:r>
            <a:r>
              <a:rPr lang="ko-KR" altLang="en-US" sz="1600" b="1" dirty="0">
                <a:solidFill>
                  <a:schemeClr val="tx1"/>
                </a:solidFill>
                <a:latin typeface="+mj-lt"/>
              </a:rPr>
              <a:t> 그려보자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AutoShape 2" descr="Correlation">
            <a:extLst>
              <a:ext uri="{FF2B5EF4-FFF2-40B4-BE49-F238E27FC236}">
                <a16:creationId xmlns:a16="http://schemas.microsoft.com/office/drawing/2014/main" id="{98C31C26-9149-85F6-B652-79735B9645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345543" cy="334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5608" name="Picture 8" descr="corelationchart">
            <a:extLst>
              <a:ext uri="{FF2B5EF4-FFF2-40B4-BE49-F238E27FC236}">
                <a16:creationId xmlns:a16="http://schemas.microsoft.com/office/drawing/2014/main" id="{FCDA888E-30AF-AFD4-08DE-B5B5C87FA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675" y="3154362"/>
            <a:ext cx="9510647" cy="1795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0CE7C77-9E64-F1CA-6E6D-AE6DD7FCC325}"/>
              </a:ext>
            </a:extLst>
          </p:cNvPr>
          <p:cNvSpPr txBox="1"/>
          <p:nvPr/>
        </p:nvSpPr>
        <p:spPr>
          <a:xfrm>
            <a:off x="2719401" y="5071607"/>
            <a:ext cx="1238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강한 </a:t>
            </a:r>
            <a:endParaRPr lang="en-US" altLang="ko-KR" sz="1400" b="1" dirty="0">
              <a:solidFill>
                <a:srgbClr val="011F5E"/>
              </a:solidFill>
              <a:latin typeface="+mj-lt"/>
            </a:endParaRPr>
          </a:p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양의 상관</a:t>
            </a:r>
            <a:endParaRPr lang="ko-KR" altLang="en-US" sz="1400" dirty="0">
              <a:solidFill>
                <a:srgbClr val="011F5E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32166-AE4D-CB7E-3FA0-A87267EEF966}"/>
              </a:ext>
            </a:extLst>
          </p:cNvPr>
          <p:cNvSpPr txBox="1"/>
          <p:nvPr/>
        </p:nvSpPr>
        <p:spPr>
          <a:xfrm>
            <a:off x="1340675" y="5071607"/>
            <a:ext cx="1238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완벽한 </a:t>
            </a:r>
            <a:endParaRPr lang="en-US" altLang="ko-KR" sz="1400" b="1" dirty="0">
              <a:solidFill>
                <a:srgbClr val="011F5E"/>
              </a:solidFill>
              <a:latin typeface="+mj-lt"/>
            </a:endParaRPr>
          </a:p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양의 상관</a:t>
            </a:r>
            <a:endParaRPr lang="ko-KR" altLang="en-US" sz="1400" dirty="0">
              <a:solidFill>
                <a:srgbClr val="011F5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0A5204-16EE-77A1-4D6C-7F30B3BE8497}"/>
              </a:ext>
            </a:extLst>
          </p:cNvPr>
          <p:cNvSpPr txBox="1"/>
          <p:nvPr/>
        </p:nvSpPr>
        <p:spPr>
          <a:xfrm>
            <a:off x="4098127" y="5071607"/>
            <a:ext cx="1238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약</a:t>
            </a:r>
            <a:r>
              <a:rPr lang="ko-KR" altLang="en-US" sz="1400" b="1">
                <a:solidFill>
                  <a:srgbClr val="011F5E"/>
                </a:solidFill>
                <a:latin typeface="+mj-lt"/>
              </a:rPr>
              <a:t>한 </a:t>
            </a:r>
            <a:endParaRPr lang="en-US" altLang="ko-KR" sz="1400" b="1" dirty="0">
              <a:solidFill>
                <a:srgbClr val="011F5E"/>
              </a:solidFill>
              <a:latin typeface="+mj-lt"/>
            </a:endParaRPr>
          </a:p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양의 상관</a:t>
            </a:r>
            <a:endParaRPr lang="ko-KR" altLang="en-US" sz="1400" dirty="0">
              <a:solidFill>
                <a:srgbClr val="011F5E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3ADFD3-E793-3E09-BEA1-16FDC84A0F35}"/>
              </a:ext>
            </a:extLst>
          </p:cNvPr>
          <p:cNvSpPr txBox="1"/>
          <p:nvPr/>
        </p:nvSpPr>
        <p:spPr>
          <a:xfrm>
            <a:off x="5476853" y="5071607"/>
            <a:ext cx="1238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상관이 </a:t>
            </a:r>
            <a:endParaRPr lang="en-US" altLang="ko-KR" sz="1400" b="1" dirty="0">
              <a:solidFill>
                <a:srgbClr val="011F5E"/>
              </a:solidFill>
              <a:latin typeface="+mj-lt"/>
            </a:endParaRPr>
          </a:p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없음</a:t>
            </a:r>
            <a:endParaRPr lang="ko-KR" altLang="en-US" sz="1400" dirty="0">
              <a:solidFill>
                <a:srgbClr val="011F5E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A5BA4E-7EB3-BC88-80BB-632D081F7F1A}"/>
              </a:ext>
            </a:extLst>
          </p:cNvPr>
          <p:cNvSpPr txBox="1"/>
          <p:nvPr/>
        </p:nvSpPr>
        <p:spPr>
          <a:xfrm>
            <a:off x="6855579" y="5071607"/>
            <a:ext cx="1238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약한</a:t>
            </a:r>
            <a:endParaRPr lang="en-US" altLang="ko-KR" sz="1400" b="1" dirty="0">
              <a:solidFill>
                <a:srgbClr val="011F5E"/>
              </a:solidFill>
              <a:latin typeface="+mj-lt"/>
            </a:endParaRPr>
          </a:p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음의 상관</a:t>
            </a:r>
            <a:endParaRPr lang="ko-KR" altLang="en-US" sz="1400" dirty="0">
              <a:solidFill>
                <a:srgbClr val="011F5E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EC6670-BF5B-F778-48BA-4C3DA4221EE7}"/>
              </a:ext>
            </a:extLst>
          </p:cNvPr>
          <p:cNvSpPr txBox="1"/>
          <p:nvPr/>
        </p:nvSpPr>
        <p:spPr>
          <a:xfrm>
            <a:off x="8234305" y="5071607"/>
            <a:ext cx="1238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강한</a:t>
            </a:r>
            <a:endParaRPr lang="en-US" altLang="ko-KR" sz="1400" b="1" dirty="0">
              <a:solidFill>
                <a:srgbClr val="011F5E"/>
              </a:solidFill>
              <a:latin typeface="+mj-lt"/>
            </a:endParaRPr>
          </a:p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음의 상관</a:t>
            </a:r>
            <a:endParaRPr lang="ko-KR" altLang="en-US" sz="1400" dirty="0">
              <a:solidFill>
                <a:srgbClr val="011F5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DF6CBE2-29F7-4CF4-3799-32DF8A8EA759}"/>
              </a:ext>
            </a:extLst>
          </p:cNvPr>
          <p:cNvSpPr txBox="1"/>
          <p:nvPr/>
        </p:nvSpPr>
        <p:spPr>
          <a:xfrm>
            <a:off x="9613030" y="5071607"/>
            <a:ext cx="1238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완벽한</a:t>
            </a:r>
            <a:endParaRPr lang="en-US" altLang="ko-KR" sz="1400" b="1" dirty="0">
              <a:solidFill>
                <a:srgbClr val="011F5E"/>
              </a:solidFill>
              <a:latin typeface="+mj-lt"/>
            </a:endParaRPr>
          </a:p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음의 상관</a:t>
            </a:r>
            <a:endParaRPr lang="ko-KR" altLang="en-US" sz="1400" dirty="0">
              <a:solidFill>
                <a:srgbClr val="011F5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7887E31-6AF8-3E61-1E72-B9DA8F606ECD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0109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8CEEFCA-893A-0818-0DA8-87FA15D796EA}"/>
              </a:ext>
            </a:extLst>
          </p:cNvPr>
          <p:cNvSpPr/>
          <p:nvPr/>
        </p:nvSpPr>
        <p:spPr>
          <a:xfrm>
            <a:off x="346075" y="2520443"/>
            <a:ext cx="3746953" cy="409575"/>
          </a:xfrm>
          <a:prstGeom prst="rect">
            <a:avLst/>
          </a:prstGeom>
          <a:solidFill>
            <a:srgbClr val="F5F8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 err="1">
                <a:latin typeface="+mn-ea"/>
              </a:rPr>
              <a:t>이변량</a:t>
            </a:r>
            <a:r>
              <a:rPr lang="ko-KR" altLang="en-US" dirty="0">
                <a:latin typeface="+mn-ea"/>
              </a:rPr>
              <a:t> 자료와 표본상관계수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C383D77-3EDC-0E93-8D05-C40A7B7ED5B5}"/>
                  </a:ext>
                </a:extLst>
              </p:cNvPr>
              <p:cNvSpPr txBox="1"/>
              <p:nvPr/>
            </p:nvSpPr>
            <p:spPr>
              <a:xfrm>
                <a:off x="309009" y="1657350"/>
                <a:ext cx="11473415" cy="445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b="1" u="sng" dirty="0">
                    <a:latin typeface="+mj-lt"/>
                  </a:rPr>
                  <a:t>이변량 자료의 관심사</a:t>
                </a:r>
                <a:r>
                  <a:rPr lang="en-US" altLang="ko-KR" b="1" u="sng" dirty="0">
                    <a:latin typeface="+mj-lt"/>
                  </a:rPr>
                  <a:t>: </a:t>
                </a:r>
                <a:r>
                  <a:rPr lang="ko-KR" altLang="en-US" b="1" u="sng" dirty="0">
                    <a:latin typeface="+mj-lt"/>
                  </a:rPr>
                  <a:t>두 개 변량 간 </a:t>
                </a:r>
                <a:r>
                  <a:rPr lang="ko-KR" altLang="en-US" b="1" u="sng" dirty="0">
                    <a:solidFill>
                      <a:srgbClr val="C00000"/>
                    </a:solidFill>
                    <a:latin typeface="+mj-lt"/>
                  </a:rPr>
                  <a:t>관련성</a:t>
                </a:r>
                <a:r>
                  <a:rPr lang="ko-KR" altLang="en-US" b="1" u="sng" dirty="0">
                    <a:latin typeface="+mj-lt"/>
                  </a:rPr>
                  <a:t>이 있는가</a:t>
                </a:r>
                <a:r>
                  <a:rPr lang="en-US" altLang="ko-KR" b="1" u="sng" dirty="0">
                    <a:latin typeface="+mj-lt"/>
                  </a:rPr>
                  <a:t>?</a:t>
                </a:r>
                <a:endParaRPr lang="en-US" altLang="ko-KR" sz="1400" b="1" u="sng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latin typeface="+mj-lt"/>
                  </a:rPr>
                  <a:t>상관계수 </a:t>
                </a:r>
                <a:r>
                  <a:rPr lang="en-US" altLang="ko-KR" b="1" dirty="0">
                    <a:latin typeface="+mj-lt"/>
                  </a:rPr>
                  <a:t>(correlation</a:t>
                </a:r>
                <a:r>
                  <a:rPr lang="ko-KR" altLang="en-US" b="1" dirty="0">
                    <a:latin typeface="+mj-lt"/>
                  </a:rPr>
                  <a:t> </a:t>
                </a:r>
                <a:r>
                  <a:rPr lang="en-US" altLang="ko-KR" b="1" dirty="0">
                    <a:latin typeface="+mj-lt"/>
                  </a:rPr>
                  <a:t>coefficient)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b="1" dirty="0">
                    <a:latin typeface="+mj-lt"/>
                  </a:rPr>
                  <a:t>변량 간의 관계의 강함을 보는 척도</a:t>
                </a:r>
                <a:endParaRPr lang="en-US" altLang="ko-KR" sz="1400" b="1" dirty="0">
                  <a:latin typeface="+mj-lt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400" b="1" dirty="0">
                    <a:latin typeface="+mj-lt"/>
                  </a:rPr>
                  <a:t> </a:t>
                </a:r>
                <a:r>
                  <a:rPr lang="ko-KR" altLang="en-US" sz="1400" b="1" dirty="0">
                    <a:latin typeface="+mj-lt"/>
                  </a:rPr>
                  <a:t>얻어진 표본 </a:t>
                </a:r>
                <a:r>
                  <a:rPr lang="en-US" altLang="ko-KR" sz="1400" b="1" dirty="0">
                    <a:latin typeface="+mj-lt"/>
                  </a:rPr>
                  <a:t>(2</a:t>
                </a:r>
                <a:r>
                  <a:rPr lang="ko-KR" altLang="en-US" sz="1400" b="1" dirty="0">
                    <a:latin typeface="+mj-lt"/>
                  </a:rPr>
                  <a:t>변량 자료</a:t>
                </a:r>
                <a:r>
                  <a:rPr lang="en-US" altLang="ko-KR" sz="1400" b="1" dirty="0">
                    <a:latin typeface="+mj-lt"/>
                  </a:rPr>
                  <a:t>)</a:t>
                </a:r>
                <a:r>
                  <a:rPr lang="ko-KR" altLang="en-US" sz="1400" b="1" dirty="0">
                    <a:latin typeface="+mj-lt"/>
                  </a:rPr>
                  <a:t>이라 하자</a:t>
                </a:r>
                <a:r>
                  <a:rPr lang="en-US" altLang="ko-KR" sz="1400" b="1" dirty="0">
                    <a:latin typeface="+mj-lt"/>
                  </a:rPr>
                  <a:t>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ko-KR" altLang="en-US" sz="1400" b="1" dirty="0">
                    <a:latin typeface="+mj-lt"/>
                  </a:rPr>
                  <a:t>와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ko-KR" altLang="en-US" sz="1400" b="1" dirty="0">
                    <a:latin typeface="+mj-lt"/>
                  </a:rPr>
                  <a:t>를 각각</a:t>
                </a:r>
                <a:r>
                  <a:rPr lang="en-US" altLang="ko-KR" sz="1400" b="1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sz="1400" b="1" dirty="0">
                    <a:latin typeface="+mj-lt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ko-KR" altLang="en-US" sz="1400" b="1" dirty="0">
                    <a:latin typeface="+mj-lt"/>
                  </a:rPr>
                  <a:t>의 표본평균으로 하였을 때</a:t>
                </a:r>
                <a:r>
                  <a:rPr lang="en-US" altLang="ko-KR" sz="1400" b="1" dirty="0">
                    <a:latin typeface="+mj-lt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𝒙𝒚</m:t>
                          </m:r>
                        </m:sub>
                      </m:sSub>
                      <m:r>
                        <a:rPr lang="en-US" altLang="ko-KR" sz="1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d>
                            <m:d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altLang="ko-KR" sz="1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ko-KR" sz="1400" b="1" i="1" smtClean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1400" b="1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+mj-lt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sz="1400" b="1" dirty="0">
                    <a:latin typeface="+mj-lt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b="1" u="sng" dirty="0">
                    <a:solidFill>
                      <a:srgbClr val="C00000"/>
                    </a:solidFill>
                    <a:latin typeface="+mj-lt"/>
                  </a:rPr>
                  <a:t>표본 공분산</a:t>
                </a:r>
                <a:r>
                  <a:rPr lang="en-US" altLang="ko-KR" sz="1400" b="1" u="sng" dirty="0">
                    <a:solidFill>
                      <a:srgbClr val="C00000"/>
                    </a:solidFill>
                    <a:latin typeface="+mj-lt"/>
                  </a:rPr>
                  <a:t>(sample covariance)</a:t>
                </a:r>
                <a:r>
                  <a:rPr lang="ko-KR" altLang="en-US" sz="1400" b="1" dirty="0">
                    <a:latin typeface="+mj-lt"/>
                  </a:rPr>
                  <a:t>이라고 한다</a:t>
                </a:r>
                <a:r>
                  <a:rPr lang="en-US" altLang="ko-KR" sz="1400" b="1" dirty="0">
                    <a:latin typeface="+mj-lt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b="1" dirty="0">
                    <a:latin typeface="+mj-lt"/>
                  </a:rPr>
                  <a:t>또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ko-KR" altLang="en-US" sz="1400" b="1" dirty="0">
                    <a:latin typeface="+mj-lt"/>
                  </a:rPr>
                  <a:t>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1400" b="1" dirty="0">
                    <a:latin typeface="+mj-lt"/>
                  </a:rPr>
                  <a:t> </a:t>
                </a:r>
                <a:r>
                  <a:rPr lang="ko-KR" altLang="en-US" sz="1400" b="1" dirty="0">
                    <a:latin typeface="+mj-lt"/>
                  </a:rPr>
                  <a:t>각각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sz="1400" b="1" dirty="0"/>
                  <a:t>와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ko-KR" altLang="en-US" sz="1400" b="1" dirty="0">
                    <a:latin typeface="+mj-lt"/>
                  </a:rPr>
                  <a:t>의 표본분산이라고 하면</a:t>
                </a:r>
                <a:endParaRPr lang="en-US" altLang="ko-KR" sz="1400" b="1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latin typeface="Cambria Math" panose="02040503050406030204" pitchFamily="18" charset="0"/>
                        </a:rPr>
                        <m:t>𝜸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1" i="1" dirty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ko-KR" sz="1400" b="1" i="1" dirty="0"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sub>
                                <m:sup>
                                  <m:r>
                                    <a:rPr lang="en-US" altLang="ko-KR" sz="1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en-US" altLang="ko-KR" sz="1400" b="1" dirty="0">
                  <a:latin typeface="+mj-lt"/>
                </a:endParaRPr>
              </a:p>
              <a:p>
                <a:r>
                  <a:rPr lang="en-US" altLang="ko-KR" sz="1400" b="1" dirty="0">
                    <a:latin typeface="+mj-lt"/>
                  </a:rPr>
                  <a:t>    </a:t>
                </a:r>
                <a:r>
                  <a:rPr lang="ko-KR" altLang="en-US" sz="1400" b="1" dirty="0">
                    <a:latin typeface="+mj-lt"/>
                  </a:rPr>
                  <a:t>를 </a:t>
                </a:r>
                <a:r>
                  <a:rPr lang="ko-KR" altLang="en-US" sz="1400" b="1" u="sng" dirty="0">
                    <a:solidFill>
                      <a:srgbClr val="C00000"/>
                    </a:solidFill>
                    <a:latin typeface="+mj-lt"/>
                  </a:rPr>
                  <a:t>표본상관계수 </a:t>
                </a:r>
                <a:r>
                  <a:rPr lang="en-US" altLang="ko-KR" sz="1400" b="1" u="sng" dirty="0">
                    <a:solidFill>
                      <a:srgbClr val="C00000"/>
                    </a:solidFill>
                    <a:latin typeface="+mj-lt"/>
                  </a:rPr>
                  <a:t>(sample correlation coefficient)</a:t>
                </a:r>
                <a:r>
                  <a:rPr lang="ko-KR" altLang="en-US" sz="1400" b="1" dirty="0">
                    <a:latin typeface="+mj-lt"/>
                  </a:rPr>
                  <a:t>라고 한다</a:t>
                </a:r>
                <a:r>
                  <a:rPr lang="en-US" altLang="ko-KR" sz="1400" b="1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C383D77-3EDC-0E93-8D05-C40A7B7ED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9" y="1657350"/>
                <a:ext cx="11473415" cy="4458208"/>
              </a:xfrm>
              <a:prstGeom prst="rect">
                <a:avLst/>
              </a:prstGeom>
              <a:blipFill>
                <a:blip r:embed="rId2"/>
                <a:stretch>
                  <a:fillRect l="-478" b="-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354EA9-2442-DA27-21AF-16A7804FAFF6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272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8CEEFCA-893A-0818-0DA8-87FA15D796EA}"/>
              </a:ext>
            </a:extLst>
          </p:cNvPr>
          <p:cNvSpPr/>
          <p:nvPr/>
        </p:nvSpPr>
        <p:spPr>
          <a:xfrm>
            <a:off x="346075" y="2520443"/>
            <a:ext cx="3746953" cy="409575"/>
          </a:xfrm>
          <a:prstGeom prst="rect">
            <a:avLst/>
          </a:prstGeom>
          <a:solidFill>
            <a:srgbClr val="F5F8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 err="1">
                <a:latin typeface="+mn-ea"/>
              </a:rPr>
              <a:t>이변량</a:t>
            </a:r>
            <a:r>
              <a:rPr lang="ko-KR" altLang="en-US" dirty="0">
                <a:latin typeface="+mn-ea"/>
              </a:rPr>
              <a:t> 자료와 표본상관계수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C383D77-3EDC-0E93-8D05-C40A7B7ED5B5}"/>
                  </a:ext>
                </a:extLst>
              </p:cNvPr>
              <p:cNvSpPr txBox="1"/>
              <p:nvPr/>
            </p:nvSpPr>
            <p:spPr>
              <a:xfrm>
                <a:off x="309009" y="1657350"/>
                <a:ext cx="11473415" cy="2589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b="1" u="sng" dirty="0">
                    <a:latin typeface="+mj-lt"/>
                  </a:rPr>
                  <a:t>이변량 자료의 관심사</a:t>
                </a:r>
                <a:r>
                  <a:rPr lang="en-US" altLang="ko-KR" b="1" u="sng" dirty="0">
                    <a:latin typeface="+mj-lt"/>
                  </a:rPr>
                  <a:t>: </a:t>
                </a:r>
                <a:r>
                  <a:rPr lang="ko-KR" altLang="en-US" b="1" u="sng" dirty="0">
                    <a:latin typeface="+mj-lt"/>
                  </a:rPr>
                  <a:t>두 개 변량 간 </a:t>
                </a:r>
                <a:r>
                  <a:rPr lang="ko-KR" altLang="en-US" b="1" u="sng" dirty="0">
                    <a:solidFill>
                      <a:srgbClr val="C00000"/>
                    </a:solidFill>
                    <a:latin typeface="+mj-lt"/>
                  </a:rPr>
                  <a:t>관련성</a:t>
                </a:r>
                <a:r>
                  <a:rPr lang="ko-KR" altLang="en-US" b="1" u="sng" dirty="0">
                    <a:latin typeface="+mj-lt"/>
                  </a:rPr>
                  <a:t>이 있는가</a:t>
                </a:r>
                <a:r>
                  <a:rPr lang="en-US" altLang="ko-KR" b="1" u="sng" dirty="0">
                    <a:latin typeface="+mj-lt"/>
                  </a:rPr>
                  <a:t>?</a:t>
                </a:r>
                <a:endParaRPr lang="en-US" altLang="ko-KR" sz="1400" b="1" u="sng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b="1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b="1" dirty="0">
                    <a:latin typeface="+mj-lt"/>
                  </a:rPr>
                  <a:t>상관계수 </a:t>
                </a:r>
                <a:r>
                  <a:rPr lang="en-US" altLang="ko-KR" b="1" dirty="0">
                    <a:latin typeface="+mj-lt"/>
                  </a:rPr>
                  <a:t>(correlation</a:t>
                </a:r>
                <a:r>
                  <a:rPr lang="ko-KR" altLang="en-US" b="1" dirty="0">
                    <a:latin typeface="+mj-lt"/>
                  </a:rPr>
                  <a:t> </a:t>
                </a:r>
                <a:r>
                  <a:rPr lang="en-US" altLang="ko-KR" b="1" dirty="0">
                    <a:latin typeface="+mj-lt"/>
                  </a:rPr>
                  <a:t>coefficient)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b="1" dirty="0">
                    <a:latin typeface="+mj-lt"/>
                  </a:rPr>
                  <a:t>표본상관계수 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ko-KR" altLang="en-US" sz="1400" b="1" dirty="0">
                    <a:latin typeface="+mj-lt"/>
                  </a:rPr>
                  <a:t>는 항상 </a:t>
                </a:r>
                <a:r>
                  <a:rPr lang="en-US" altLang="ko-KR" sz="1400" b="1" dirty="0">
                    <a:latin typeface="+mj-lt"/>
                  </a:rPr>
                  <a:t>-1</a:t>
                </a:r>
                <a:r>
                  <a:rPr lang="ko-KR" altLang="en-US" sz="1400" b="1" dirty="0">
                    <a:latin typeface="+mj-lt"/>
                  </a:rPr>
                  <a:t>과 </a:t>
                </a:r>
                <a:r>
                  <a:rPr lang="en-US" altLang="ko-KR" sz="1400" b="1" dirty="0">
                    <a:latin typeface="+mj-lt"/>
                  </a:rPr>
                  <a:t>1 </a:t>
                </a:r>
                <a:r>
                  <a:rPr lang="ko-KR" altLang="en-US" sz="1400" b="1" dirty="0">
                    <a:latin typeface="+mj-lt"/>
                  </a:rPr>
                  <a:t>사이의 값</a:t>
                </a:r>
                <a:r>
                  <a:rPr lang="en-US" altLang="ko-KR" sz="1400" b="1" dirty="0">
                    <a:latin typeface="+mj-lt"/>
                  </a:rPr>
                  <a:t>, </a:t>
                </a:r>
                <a:r>
                  <a:rPr lang="ko-KR" altLang="en-US" sz="1400" b="1" dirty="0">
                    <a:latin typeface="+mj-lt"/>
                  </a:rPr>
                  <a:t>즉 </a:t>
                </a:r>
                <a14:m>
                  <m:oMath xmlns:m="http://schemas.openxmlformats.org/officeDocument/2006/math">
                    <m:r>
                      <a:rPr lang="en-US" altLang="ko-KR" sz="1400" b="1" i="0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1" i="0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400" b="1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ko-KR" altLang="en-US" sz="1400" b="1" i="1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ko-KR" altLang="en-US" sz="1400" b="1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400" b="1" i="1" u="sng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ko-KR" altLang="en-US" sz="1400" b="1" dirty="0">
                    <a:latin typeface="+mj-lt"/>
                  </a:rPr>
                  <a:t>이고</a:t>
                </a:r>
                <a:r>
                  <a:rPr lang="en-US" altLang="ko-KR" sz="1400" b="1" dirty="0">
                    <a:latin typeface="+mj-lt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+mj-lt"/>
                  </a:rPr>
                  <a:t>     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ko-KR" altLang="en-US" sz="1400" b="1" dirty="0">
                    <a:latin typeface="+mj-lt"/>
                  </a:rPr>
                  <a:t>이 </a:t>
                </a:r>
                <a:r>
                  <a:rPr lang="en-US" altLang="ko-KR" sz="1400" b="1" dirty="0">
                    <a:latin typeface="+mj-lt"/>
                  </a:rPr>
                  <a:t>-1 </a:t>
                </a:r>
                <a:r>
                  <a:rPr lang="ko-KR" altLang="en-US" sz="1400" b="1" dirty="0">
                    <a:latin typeface="+mj-lt"/>
                  </a:rPr>
                  <a:t>또는 </a:t>
                </a:r>
                <a:r>
                  <a:rPr lang="en-US" altLang="ko-KR" sz="1400" b="1" dirty="0">
                    <a:latin typeface="+mj-lt"/>
                  </a:rPr>
                  <a:t>1</a:t>
                </a:r>
                <a:r>
                  <a:rPr lang="ko-KR" altLang="en-US" sz="1400" b="1" dirty="0">
                    <a:latin typeface="+mj-lt"/>
                  </a:rPr>
                  <a:t>에 가까울수록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sz="1400" b="1" dirty="0">
                    <a:latin typeface="+mj-lt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ko-KR" altLang="en-US" sz="1400" b="1" dirty="0">
                    <a:latin typeface="+mj-lt"/>
                  </a:rPr>
                  <a:t>의 직선관계가 강하다는 것을 나타낸다</a:t>
                </a:r>
                <a:r>
                  <a:rPr lang="en-US" altLang="ko-KR" sz="1400" b="1" dirty="0">
                    <a:latin typeface="+mj-lt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b="1" dirty="0">
                    <a:latin typeface="+mj-lt"/>
                  </a:rPr>
                  <a:t>또</a:t>
                </a:r>
                <a:r>
                  <a:rPr lang="en-US" altLang="ko-KR" sz="1400" b="1" dirty="0">
                    <a:latin typeface="+mj-lt"/>
                  </a:rPr>
                  <a:t>, </a:t>
                </a:r>
                <a:r>
                  <a:rPr lang="ko-KR" altLang="en-US" sz="1400" b="1" dirty="0">
                    <a:latin typeface="+mj-lt"/>
                  </a:rPr>
                  <a:t>한 쪽의 변량이 증가할 때 다른 쪽의 변량도 </a:t>
                </a:r>
                <a:r>
                  <a:rPr lang="ko-KR" altLang="en-US" sz="1400" b="1" u="sng" dirty="0">
                    <a:solidFill>
                      <a:srgbClr val="C00000"/>
                    </a:solidFill>
                    <a:latin typeface="+mj-lt"/>
                  </a:rPr>
                  <a:t>증가</a:t>
                </a:r>
                <a:r>
                  <a:rPr lang="ko-KR" altLang="en-US" sz="1400" b="1" dirty="0">
                    <a:latin typeface="+mj-lt"/>
                  </a:rPr>
                  <a:t>하는 것 같은 경향이 있으면 표본상관계수는 </a:t>
                </a:r>
                <a:r>
                  <a:rPr lang="ko-KR" altLang="en-US" sz="1400" b="1" u="sng" dirty="0">
                    <a:solidFill>
                      <a:srgbClr val="C00000"/>
                    </a:solidFill>
                    <a:latin typeface="+mj-lt"/>
                  </a:rPr>
                  <a:t>양의 값</a:t>
                </a:r>
                <a:r>
                  <a:rPr lang="ko-KR" altLang="en-US" sz="1400" b="1" dirty="0">
                    <a:latin typeface="+mj-lt"/>
                  </a:rPr>
                  <a:t>을 갖고</a:t>
                </a:r>
                <a:r>
                  <a:rPr lang="en-US" altLang="ko-KR" sz="1400" b="1" dirty="0">
                    <a:latin typeface="+mj-lt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+mj-lt"/>
                  </a:rPr>
                  <a:t>     </a:t>
                </a:r>
                <a:r>
                  <a:rPr lang="ko-KR" altLang="en-US" sz="1400" b="1" dirty="0">
                    <a:latin typeface="+mj-lt"/>
                  </a:rPr>
                  <a:t>한 쪽이 증가할 때 다른 쪽이 </a:t>
                </a:r>
                <a:r>
                  <a:rPr lang="ko-KR" altLang="en-US" sz="1400" b="1" u="sng" dirty="0">
                    <a:solidFill>
                      <a:srgbClr val="C00000"/>
                    </a:solidFill>
                    <a:latin typeface="+mj-lt"/>
                  </a:rPr>
                  <a:t>감소</a:t>
                </a:r>
                <a:r>
                  <a:rPr lang="ko-KR" altLang="en-US" sz="1400" b="1" dirty="0">
                    <a:latin typeface="+mj-lt"/>
                  </a:rPr>
                  <a:t>하는 것 같은 경향이 있으면 표본 상관계수는 </a:t>
                </a:r>
                <a:r>
                  <a:rPr lang="ko-KR" altLang="en-US" sz="1400" b="1" u="sng" dirty="0">
                    <a:solidFill>
                      <a:srgbClr val="C00000"/>
                    </a:solidFill>
                    <a:latin typeface="+mj-lt"/>
                  </a:rPr>
                  <a:t>음의 값</a:t>
                </a:r>
                <a:r>
                  <a:rPr lang="ko-KR" altLang="en-US" sz="1400" b="1" dirty="0">
                    <a:latin typeface="+mj-lt"/>
                  </a:rPr>
                  <a:t>을 갖는다</a:t>
                </a:r>
                <a:r>
                  <a:rPr lang="en-US" altLang="ko-KR" sz="1400" b="1" dirty="0"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C383D77-3EDC-0E93-8D05-C40A7B7ED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9" y="1657350"/>
                <a:ext cx="11473415" cy="2589876"/>
              </a:xfrm>
              <a:prstGeom prst="rect">
                <a:avLst/>
              </a:prstGeom>
              <a:blipFill>
                <a:blip r:embed="rId2"/>
                <a:stretch>
                  <a:fillRect l="-478" b="-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8" descr="corelationchart">
            <a:extLst>
              <a:ext uri="{FF2B5EF4-FFF2-40B4-BE49-F238E27FC236}">
                <a16:creationId xmlns:a16="http://schemas.microsoft.com/office/drawing/2014/main" id="{73B34026-9835-C30C-138C-99E6CCA169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55"/>
          <a:stretch/>
        </p:blipFill>
        <p:spPr bwMode="auto">
          <a:xfrm>
            <a:off x="1340675" y="4460648"/>
            <a:ext cx="9510647" cy="102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FEC0EE5-A62F-FA55-01F7-DDF5B50E532E}"/>
              </a:ext>
            </a:extLst>
          </p:cNvPr>
          <p:cNvCxnSpPr/>
          <p:nvPr/>
        </p:nvCxnSpPr>
        <p:spPr>
          <a:xfrm>
            <a:off x="1340675" y="6140283"/>
            <a:ext cx="9510647" cy="0"/>
          </a:xfrm>
          <a:prstGeom prst="straightConnector1">
            <a:avLst/>
          </a:prstGeom>
          <a:ln w="28575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9277E6-06FA-0C93-747C-7DEF906A9530}"/>
              </a:ext>
            </a:extLst>
          </p:cNvPr>
          <p:cNvSpPr txBox="1"/>
          <p:nvPr/>
        </p:nvSpPr>
        <p:spPr>
          <a:xfrm>
            <a:off x="2719401" y="5568984"/>
            <a:ext cx="1238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강한 </a:t>
            </a:r>
            <a:endParaRPr lang="en-US" altLang="ko-KR" sz="1400" b="1" dirty="0">
              <a:solidFill>
                <a:srgbClr val="011F5E"/>
              </a:solidFill>
              <a:latin typeface="+mj-lt"/>
            </a:endParaRPr>
          </a:p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양의 상관</a:t>
            </a:r>
            <a:endParaRPr lang="ko-KR" altLang="en-US" sz="1400" dirty="0">
              <a:solidFill>
                <a:srgbClr val="011F5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849BAC-2845-6876-27FE-8E80F0B828A3}"/>
              </a:ext>
            </a:extLst>
          </p:cNvPr>
          <p:cNvSpPr txBox="1"/>
          <p:nvPr/>
        </p:nvSpPr>
        <p:spPr>
          <a:xfrm>
            <a:off x="1340675" y="5568984"/>
            <a:ext cx="1238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완벽한 </a:t>
            </a:r>
            <a:endParaRPr lang="en-US" altLang="ko-KR" sz="1400" b="1" dirty="0">
              <a:solidFill>
                <a:srgbClr val="011F5E"/>
              </a:solidFill>
              <a:latin typeface="+mj-lt"/>
            </a:endParaRPr>
          </a:p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양의 상관</a:t>
            </a:r>
            <a:endParaRPr lang="ko-KR" altLang="en-US" sz="1400" dirty="0">
              <a:solidFill>
                <a:srgbClr val="011F5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32211E-E310-AC74-254D-C810EDB17AA6}"/>
              </a:ext>
            </a:extLst>
          </p:cNvPr>
          <p:cNvSpPr txBox="1"/>
          <p:nvPr/>
        </p:nvSpPr>
        <p:spPr>
          <a:xfrm>
            <a:off x="4098127" y="5568984"/>
            <a:ext cx="1238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약</a:t>
            </a:r>
            <a:r>
              <a:rPr lang="ko-KR" altLang="en-US" sz="1400" b="1">
                <a:solidFill>
                  <a:srgbClr val="011F5E"/>
                </a:solidFill>
                <a:latin typeface="+mj-lt"/>
              </a:rPr>
              <a:t>한 </a:t>
            </a:r>
            <a:endParaRPr lang="en-US" altLang="ko-KR" sz="1400" b="1" dirty="0">
              <a:solidFill>
                <a:srgbClr val="011F5E"/>
              </a:solidFill>
              <a:latin typeface="+mj-lt"/>
            </a:endParaRPr>
          </a:p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양의 상관</a:t>
            </a:r>
            <a:endParaRPr lang="ko-KR" altLang="en-US" sz="1400" dirty="0">
              <a:solidFill>
                <a:srgbClr val="011F5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62419D-6064-CFE3-1863-1D8761657704}"/>
              </a:ext>
            </a:extLst>
          </p:cNvPr>
          <p:cNvSpPr txBox="1"/>
          <p:nvPr/>
        </p:nvSpPr>
        <p:spPr>
          <a:xfrm>
            <a:off x="5476853" y="5568984"/>
            <a:ext cx="1238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상관이 </a:t>
            </a:r>
            <a:endParaRPr lang="en-US" altLang="ko-KR" sz="1400" b="1" dirty="0">
              <a:solidFill>
                <a:srgbClr val="011F5E"/>
              </a:solidFill>
              <a:latin typeface="+mj-lt"/>
            </a:endParaRPr>
          </a:p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없음</a:t>
            </a:r>
            <a:endParaRPr lang="ko-KR" altLang="en-US" sz="1400" dirty="0">
              <a:solidFill>
                <a:srgbClr val="011F5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56B91D-655A-6F3A-3443-39F17B3191A8}"/>
              </a:ext>
            </a:extLst>
          </p:cNvPr>
          <p:cNvSpPr txBox="1"/>
          <p:nvPr/>
        </p:nvSpPr>
        <p:spPr>
          <a:xfrm>
            <a:off x="6855579" y="5568984"/>
            <a:ext cx="1238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약한</a:t>
            </a:r>
            <a:endParaRPr lang="en-US" altLang="ko-KR" sz="1400" b="1" dirty="0">
              <a:solidFill>
                <a:srgbClr val="011F5E"/>
              </a:solidFill>
              <a:latin typeface="+mj-lt"/>
            </a:endParaRPr>
          </a:p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음의 상관</a:t>
            </a:r>
            <a:endParaRPr lang="ko-KR" altLang="en-US" sz="1400" dirty="0">
              <a:solidFill>
                <a:srgbClr val="011F5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185F15-0BB1-6674-C792-15B283848B93}"/>
              </a:ext>
            </a:extLst>
          </p:cNvPr>
          <p:cNvSpPr txBox="1"/>
          <p:nvPr/>
        </p:nvSpPr>
        <p:spPr>
          <a:xfrm>
            <a:off x="8234305" y="5568984"/>
            <a:ext cx="1238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강한</a:t>
            </a:r>
            <a:endParaRPr lang="en-US" altLang="ko-KR" sz="1400" b="1" dirty="0">
              <a:solidFill>
                <a:srgbClr val="011F5E"/>
              </a:solidFill>
              <a:latin typeface="+mj-lt"/>
            </a:endParaRPr>
          </a:p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음의 상관</a:t>
            </a:r>
            <a:endParaRPr lang="ko-KR" altLang="en-US" sz="1400" dirty="0">
              <a:solidFill>
                <a:srgbClr val="011F5E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CBEEA-4C0E-A24D-2899-2B463088BEE7}"/>
              </a:ext>
            </a:extLst>
          </p:cNvPr>
          <p:cNvSpPr txBox="1"/>
          <p:nvPr/>
        </p:nvSpPr>
        <p:spPr>
          <a:xfrm>
            <a:off x="9613030" y="5568984"/>
            <a:ext cx="1238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완벽한</a:t>
            </a:r>
            <a:endParaRPr lang="en-US" altLang="ko-KR" sz="1400" b="1" dirty="0">
              <a:solidFill>
                <a:srgbClr val="011F5E"/>
              </a:solidFill>
              <a:latin typeface="+mj-lt"/>
            </a:endParaRPr>
          </a:p>
          <a:p>
            <a:pPr algn="ctr"/>
            <a:r>
              <a:rPr lang="ko-KR" altLang="en-US" sz="1400" b="1" dirty="0">
                <a:solidFill>
                  <a:srgbClr val="011F5E"/>
                </a:solidFill>
                <a:latin typeface="+mj-lt"/>
              </a:rPr>
              <a:t>음의 상관</a:t>
            </a:r>
            <a:endParaRPr lang="ko-KR" altLang="en-US" sz="1400" dirty="0">
              <a:solidFill>
                <a:srgbClr val="011F5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C65F97-9113-5876-5DD5-E27521E5E1A5}"/>
                  </a:ext>
                </a:extLst>
              </p:cNvPr>
              <p:cNvSpPr txBox="1"/>
              <p:nvPr/>
            </p:nvSpPr>
            <p:spPr>
              <a:xfrm>
                <a:off x="2719401" y="6262520"/>
                <a:ext cx="12382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ko-KR" alt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1" dirty="0">
                    <a:solidFill>
                      <a:srgbClr val="C00000"/>
                    </a:solidFill>
                    <a:latin typeface="+mj-lt"/>
                  </a:rPr>
                  <a:t>=0.7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C65F97-9113-5876-5DD5-E27521E5E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401" y="6262520"/>
                <a:ext cx="1238292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B6ECE7-9196-B7C2-241B-BED8A958CE2E}"/>
                  </a:ext>
                </a:extLst>
              </p:cNvPr>
              <p:cNvSpPr txBox="1"/>
              <p:nvPr/>
            </p:nvSpPr>
            <p:spPr>
              <a:xfrm>
                <a:off x="1340675" y="6262520"/>
                <a:ext cx="12382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ko-KR" alt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1" dirty="0">
                    <a:solidFill>
                      <a:srgbClr val="C00000"/>
                    </a:solidFill>
                    <a:latin typeface="+mj-lt"/>
                  </a:rPr>
                  <a:t>=1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B6ECE7-9196-B7C2-241B-BED8A958C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675" y="6262520"/>
                <a:ext cx="1238292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76D1CD-FFB3-DAEA-27E2-ED52404B366E}"/>
                  </a:ext>
                </a:extLst>
              </p:cNvPr>
              <p:cNvSpPr txBox="1"/>
              <p:nvPr/>
            </p:nvSpPr>
            <p:spPr>
              <a:xfrm>
                <a:off x="4098127" y="6262520"/>
                <a:ext cx="12382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ko-KR" alt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1" dirty="0">
                    <a:solidFill>
                      <a:srgbClr val="C00000"/>
                    </a:solidFill>
                    <a:latin typeface="+mj-lt"/>
                  </a:rPr>
                  <a:t>=0.3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76D1CD-FFB3-DAEA-27E2-ED52404B3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127" y="6262520"/>
                <a:ext cx="1238292" cy="307777"/>
              </a:xfrm>
              <a:prstGeom prst="rect">
                <a:avLst/>
              </a:prstGeom>
              <a:blipFill>
                <a:blip r:embed="rId6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0242D-4AD6-13DC-2073-7189B71C12AA}"/>
                  </a:ext>
                </a:extLst>
              </p:cNvPr>
              <p:cNvSpPr txBox="1"/>
              <p:nvPr/>
            </p:nvSpPr>
            <p:spPr>
              <a:xfrm>
                <a:off x="5476853" y="6262520"/>
                <a:ext cx="12382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ko-KR" alt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1" dirty="0">
                    <a:solidFill>
                      <a:srgbClr val="C00000"/>
                    </a:solidFill>
                    <a:latin typeface="+mj-lt"/>
                  </a:rPr>
                  <a:t>=0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970242D-4AD6-13DC-2073-7189B71C1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6853" y="6262520"/>
                <a:ext cx="1238292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666EE6-4B87-BB0B-412C-AD6F3ED29D81}"/>
                  </a:ext>
                </a:extLst>
              </p:cNvPr>
              <p:cNvSpPr txBox="1"/>
              <p:nvPr/>
            </p:nvSpPr>
            <p:spPr>
              <a:xfrm>
                <a:off x="6855579" y="6262520"/>
                <a:ext cx="12382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ko-KR" alt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1" dirty="0">
                    <a:solidFill>
                      <a:srgbClr val="C00000"/>
                    </a:solidFill>
                    <a:latin typeface="+mj-lt"/>
                  </a:rPr>
                  <a:t>=-0.3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666EE6-4B87-BB0B-412C-AD6F3ED29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579" y="6262520"/>
                <a:ext cx="1238292" cy="307777"/>
              </a:xfrm>
              <a:prstGeom prst="rect">
                <a:avLst/>
              </a:prstGeom>
              <a:blipFill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8DC310-35D6-7E5A-2CE4-9716F1907EBB}"/>
                  </a:ext>
                </a:extLst>
              </p:cNvPr>
              <p:cNvSpPr txBox="1"/>
              <p:nvPr/>
            </p:nvSpPr>
            <p:spPr>
              <a:xfrm>
                <a:off x="8234305" y="6262520"/>
                <a:ext cx="12382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ko-KR" alt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1" dirty="0">
                    <a:solidFill>
                      <a:srgbClr val="C00000"/>
                    </a:solidFill>
                    <a:latin typeface="+mj-lt"/>
                  </a:rPr>
                  <a:t>=-0.7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38DC310-35D6-7E5A-2CE4-9716F190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305" y="6262520"/>
                <a:ext cx="1238292" cy="307777"/>
              </a:xfrm>
              <a:prstGeom prst="rect">
                <a:avLst/>
              </a:prstGeom>
              <a:blipFill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CFF142-CB32-AFB4-47A8-2C452BA8E0D6}"/>
                  </a:ext>
                </a:extLst>
              </p:cNvPr>
              <p:cNvSpPr txBox="1"/>
              <p:nvPr/>
            </p:nvSpPr>
            <p:spPr>
              <a:xfrm>
                <a:off x="9613030" y="6262520"/>
                <a:ext cx="123829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ko-KR" altLang="en-US" sz="1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400" b="1" dirty="0">
                    <a:solidFill>
                      <a:srgbClr val="C00000"/>
                    </a:solidFill>
                    <a:latin typeface="+mj-lt"/>
                  </a:rPr>
                  <a:t>=-1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CCFF142-CB32-AFB4-47A8-2C452BA8E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030" y="6262520"/>
                <a:ext cx="1238292" cy="307777"/>
              </a:xfrm>
              <a:prstGeom prst="rect">
                <a:avLst/>
              </a:prstGeom>
              <a:blipFill>
                <a:blip r:embed="rId10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81E2825-0C58-0272-0A34-DA6CE0F036DD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9295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 err="1">
                <a:latin typeface="+mn-ea"/>
              </a:rPr>
              <a:t>이변량</a:t>
            </a:r>
            <a:r>
              <a:rPr lang="ko-KR" altLang="en-US" dirty="0">
                <a:latin typeface="+mn-ea"/>
              </a:rPr>
              <a:t> 자료와 표본상관계수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0726534" y="1905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3.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자료 정리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C383D77-3EDC-0E93-8D05-C40A7B7ED5B5}"/>
                  </a:ext>
                </a:extLst>
              </p:cNvPr>
              <p:cNvSpPr txBox="1"/>
              <p:nvPr/>
            </p:nvSpPr>
            <p:spPr>
              <a:xfrm>
                <a:off x="309009" y="1657350"/>
                <a:ext cx="11473415" cy="3374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b="1" dirty="0">
                    <a:latin typeface="+mj-lt"/>
                  </a:rPr>
                  <a:t>상관계수 </a:t>
                </a:r>
                <a:r>
                  <a:rPr lang="en-US" altLang="ko-KR" b="1" dirty="0">
                    <a:latin typeface="+mj-lt"/>
                  </a:rPr>
                  <a:t>(correlation</a:t>
                </a:r>
                <a:r>
                  <a:rPr lang="ko-KR" altLang="en-US" b="1" dirty="0">
                    <a:latin typeface="+mj-lt"/>
                  </a:rPr>
                  <a:t> </a:t>
                </a:r>
                <a:r>
                  <a:rPr lang="en-US" altLang="ko-KR" b="1" dirty="0">
                    <a:latin typeface="+mj-lt"/>
                  </a:rPr>
                  <a:t>coefficient)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b="1" dirty="0">
                    <a:latin typeface="+mj-lt"/>
                  </a:rPr>
                  <a:t>예제</a:t>
                </a:r>
                <a:endParaRPr lang="en-US" altLang="ko-KR" sz="1400" b="1" dirty="0">
                  <a:latin typeface="+mj-lt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400" b="1" dirty="0">
                    <a:latin typeface="+mj-lt"/>
                  </a:rPr>
                  <a:t>고등학교 </a:t>
                </a:r>
                <a:r>
                  <a:rPr lang="en-US" altLang="ko-KR" sz="1400" b="1" dirty="0">
                    <a:latin typeface="+mj-lt"/>
                  </a:rPr>
                  <a:t>A</a:t>
                </a:r>
                <a:r>
                  <a:rPr lang="ko-KR" altLang="en-US" sz="1400" b="1" dirty="0">
                    <a:latin typeface="+mj-lt"/>
                  </a:rPr>
                  <a:t>에 대해서 중간시험을 행하였다</a:t>
                </a:r>
                <a:r>
                  <a:rPr lang="en-US" altLang="ko-KR" sz="1400" b="1" dirty="0">
                    <a:latin typeface="+mj-lt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+mn-ea"/>
                      </a:rPr>
                      <m:t>𝒙</m:t>
                    </m:r>
                  </m:oMath>
                </a14:m>
                <a:r>
                  <a:rPr lang="ko-KR" altLang="en-US" sz="1400" b="1" dirty="0">
                    <a:latin typeface="+mn-ea"/>
                    <a:ea typeface="+mn-ea"/>
                  </a:rPr>
                  <a:t>를 중간시험의 성적</a:t>
                </a:r>
                <a:r>
                  <a:rPr lang="en-US" altLang="ko-KR" sz="1400" b="1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ea typeface="+mn-ea"/>
                      </a:rPr>
                      <m:t>𝒚</m:t>
                    </m:r>
                  </m:oMath>
                </a14:m>
                <a:r>
                  <a:rPr lang="ko-KR" altLang="en-US" sz="1400" b="1" dirty="0">
                    <a:latin typeface="+mn-ea"/>
                    <a:ea typeface="+mn-ea"/>
                  </a:rPr>
                  <a:t>를 기말시험의 성적으로 한 것이 아래의 표이다</a:t>
                </a:r>
                <a:r>
                  <a:rPr lang="en-US" altLang="ko-KR" sz="1400" b="1" dirty="0">
                    <a:latin typeface="+mn-ea"/>
                    <a:ea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+mn-ea"/>
                    <a:ea typeface="+mn-ea"/>
                  </a:rPr>
                  <a:t>     </a:t>
                </a:r>
                <a:r>
                  <a:rPr lang="ko-KR" altLang="en-US" sz="1400" b="1" dirty="0">
                    <a:latin typeface="+mn-ea"/>
                    <a:ea typeface="+mn-ea"/>
                  </a:rPr>
                  <a:t>다음 물음에 답해보자</a:t>
                </a:r>
                <a:r>
                  <a:rPr lang="en-US" altLang="ko-KR" sz="1400" b="1" dirty="0">
                    <a:latin typeface="+mn-ea"/>
                    <a:ea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b="1" dirty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+mn-ea"/>
                    <a:ea typeface="+mn-ea"/>
                  </a:rPr>
                  <a:t>Q1. </a:t>
                </a:r>
                <a:r>
                  <a:rPr lang="ko-KR" altLang="en-US" sz="1400" b="1" dirty="0">
                    <a:latin typeface="+mn-ea"/>
                    <a:ea typeface="+mn-ea"/>
                  </a:rPr>
                  <a:t>중간시험과 기말시험의 </a:t>
                </a:r>
                <a:r>
                  <a:rPr lang="ko-KR" altLang="en-US" sz="1400" b="1" u="sng" dirty="0" err="1">
                    <a:latin typeface="+mn-ea"/>
                    <a:ea typeface="+mn-ea"/>
                  </a:rPr>
                  <a:t>산점도</a:t>
                </a:r>
                <a:r>
                  <a:rPr lang="ko-KR" altLang="en-US" sz="1400" b="1" dirty="0" err="1">
                    <a:latin typeface="+mn-ea"/>
                    <a:ea typeface="+mn-ea"/>
                  </a:rPr>
                  <a:t>를</a:t>
                </a:r>
                <a:r>
                  <a:rPr lang="ko-KR" altLang="en-US" sz="1400" b="1" dirty="0">
                    <a:latin typeface="+mn-ea"/>
                    <a:ea typeface="+mn-ea"/>
                  </a:rPr>
                  <a:t> 그려보고</a:t>
                </a:r>
                <a:endParaRPr lang="en-US" altLang="ko-KR" sz="1400" b="1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+mn-ea"/>
                    <a:ea typeface="+mn-ea"/>
                  </a:rPr>
                  <a:t>     </a:t>
                </a:r>
                <a:r>
                  <a:rPr lang="ko-KR" altLang="en-US" sz="1400" b="1" dirty="0">
                    <a:latin typeface="+mn-ea"/>
                    <a:ea typeface="+mn-ea"/>
                  </a:rPr>
                  <a:t>중간시험과 기말시험의 연관성이 있는지 확인해보자</a:t>
                </a:r>
                <a:r>
                  <a:rPr lang="en-US" altLang="ko-KR" sz="1400" b="1" dirty="0">
                    <a:latin typeface="+mn-ea"/>
                    <a:ea typeface="+mn-ea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 sz="1400" b="1" dirty="0">
                  <a:latin typeface="+mn-ea"/>
                  <a:ea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+mn-ea"/>
                    <a:ea typeface="+mn-ea"/>
                  </a:rPr>
                  <a:t>Q2. </a:t>
                </a:r>
                <a:r>
                  <a:rPr lang="ko-KR" altLang="en-US" sz="1400" b="1" dirty="0">
                    <a:latin typeface="+mn-ea"/>
                    <a:ea typeface="+mn-ea"/>
                  </a:rPr>
                  <a:t>중간시험과 기말시험의 </a:t>
                </a:r>
                <a:r>
                  <a:rPr lang="ko-KR" altLang="en-US" sz="1400" b="1" u="sng" dirty="0">
                    <a:latin typeface="+mn-ea"/>
                    <a:ea typeface="+mn-ea"/>
                  </a:rPr>
                  <a:t>표본상관계수</a:t>
                </a:r>
                <a:r>
                  <a:rPr lang="ko-KR" altLang="en-US" sz="1400" b="1" dirty="0">
                    <a:latin typeface="+mn-ea"/>
                    <a:ea typeface="+mn-ea"/>
                  </a:rPr>
                  <a:t>를 계산하고</a:t>
                </a:r>
                <a:r>
                  <a:rPr lang="en-US" altLang="ko-KR" sz="1400" b="1" dirty="0">
                    <a:latin typeface="+mn-ea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+mn-ea"/>
                  </a:rPr>
                  <a:t>     </a:t>
                </a:r>
                <a:r>
                  <a:rPr lang="ko-KR" altLang="en-US" sz="1400" b="1" dirty="0">
                    <a:latin typeface="+mn-ea"/>
                  </a:rPr>
                  <a:t>중간시험과 기말시험의 연관성을 설명해보자</a:t>
                </a:r>
                <a:r>
                  <a:rPr lang="en-US" altLang="ko-KR" sz="1400" b="1" dirty="0">
                    <a:latin typeface="+mn-ea"/>
                  </a:rPr>
                  <a:t>.</a:t>
                </a:r>
                <a:endParaRPr lang="en-US" altLang="ko-KR" sz="1400" b="1" dirty="0">
                  <a:latin typeface="+mj-lt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C383D77-3EDC-0E93-8D05-C40A7B7ED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09" y="1657350"/>
                <a:ext cx="11473415" cy="3374706"/>
              </a:xfrm>
              <a:prstGeom prst="rect">
                <a:avLst/>
              </a:prstGeom>
              <a:blipFill>
                <a:blip r:embed="rId2"/>
                <a:stretch>
                  <a:fillRect l="-372" b="-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A6365892-F26E-BDC1-8D67-BC4365796F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413948"/>
                  </p:ext>
                </p:extLst>
              </p:nvPr>
            </p:nvGraphicFramePr>
            <p:xfrm>
              <a:off x="5062304" y="3429000"/>
              <a:ext cx="6720120" cy="302260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672012">
                      <a:extLst>
                        <a:ext uri="{9D8B030D-6E8A-4147-A177-3AD203B41FA5}">
                          <a16:colId xmlns:a16="http://schemas.microsoft.com/office/drawing/2014/main" val="2834107736"/>
                        </a:ext>
                      </a:extLst>
                    </a:gridCol>
                    <a:gridCol w="672012">
                      <a:extLst>
                        <a:ext uri="{9D8B030D-6E8A-4147-A177-3AD203B41FA5}">
                          <a16:colId xmlns:a16="http://schemas.microsoft.com/office/drawing/2014/main" val="2164733870"/>
                        </a:ext>
                      </a:extLst>
                    </a:gridCol>
                    <a:gridCol w="672012">
                      <a:extLst>
                        <a:ext uri="{9D8B030D-6E8A-4147-A177-3AD203B41FA5}">
                          <a16:colId xmlns:a16="http://schemas.microsoft.com/office/drawing/2014/main" val="2712201741"/>
                        </a:ext>
                      </a:extLst>
                    </a:gridCol>
                    <a:gridCol w="672012">
                      <a:extLst>
                        <a:ext uri="{9D8B030D-6E8A-4147-A177-3AD203B41FA5}">
                          <a16:colId xmlns:a16="http://schemas.microsoft.com/office/drawing/2014/main" val="4035600947"/>
                        </a:ext>
                      </a:extLst>
                    </a:gridCol>
                    <a:gridCol w="672012">
                      <a:extLst>
                        <a:ext uri="{9D8B030D-6E8A-4147-A177-3AD203B41FA5}">
                          <a16:colId xmlns:a16="http://schemas.microsoft.com/office/drawing/2014/main" val="3169518093"/>
                        </a:ext>
                      </a:extLst>
                    </a:gridCol>
                    <a:gridCol w="672012">
                      <a:extLst>
                        <a:ext uri="{9D8B030D-6E8A-4147-A177-3AD203B41FA5}">
                          <a16:colId xmlns:a16="http://schemas.microsoft.com/office/drawing/2014/main" val="4111431796"/>
                        </a:ext>
                      </a:extLst>
                    </a:gridCol>
                    <a:gridCol w="672012">
                      <a:extLst>
                        <a:ext uri="{9D8B030D-6E8A-4147-A177-3AD203B41FA5}">
                          <a16:colId xmlns:a16="http://schemas.microsoft.com/office/drawing/2014/main" val="3481720694"/>
                        </a:ext>
                      </a:extLst>
                    </a:gridCol>
                    <a:gridCol w="672012">
                      <a:extLst>
                        <a:ext uri="{9D8B030D-6E8A-4147-A177-3AD203B41FA5}">
                          <a16:colId xmlns:a16="http://schemas.microsoft.com/office/drawing/2014/main" val="2300622952"/>
                        </a:ext>
                      </a:extLst>
                    </a:gridCol>
                    <a:gridCol w="672012">
                      <a:extLst>
                        <a:ext uri="{9D8B030D-6E8A-4147-A177-3AD203B41FA5}">
                          <a16:colId xmlns:a16="http://schemas.microsoft.com/office/drawing/2014/main" val="1561460142"/>
                        </a:ext>
                      </a:extLst>
                    </a:gridCol>
                    <a:gridCol w="672012">
                      <a:extLst>
                        <a:ext uri="{9D8B030D-6E8A-4147-A177-3AD203B41FA5}">
                          <a16:colId xmlns:a16="http://schemas.microsoft.com/office/drawing/2014/main" val="15207611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>
                              <a:latin typeface="+mn-ea"/>
                              <a:ea typeface="+mn-ea"/>
                            </a:rPr>
                            <a:t>중간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>
                              <a:latin typeface="+mn-ea"/>
                              <a:ea typeface="+mn-ea"/>
                            </a:rPr>
                            <a:t>기말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1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81387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49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59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66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59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59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54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69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47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64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82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47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47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45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76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47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39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45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63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75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75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76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11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49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76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36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29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56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55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58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33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66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59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56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57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53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59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23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45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64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46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33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59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47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55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66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23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51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20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59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33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28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28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26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56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49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46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53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25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21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47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53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51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23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47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37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10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14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54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31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5294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표 2">
                <a:extLst>
                  <a:ext uri="{FF2B5EF4-FFF2-40B4-BE49-F238E27FC236}">
                    <a16:creationId xmlns:a16="http://schemas.microsoft.com/office/drawing/2014/main" id="{A6365892-F26E-BDC1-8D67-BC4365796F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413948"/>
                  </p:ext>
                </p:extLst>
              </p:nvPr>
            </p:nvGraphicFramePr>
            <p:xfrm>
              <a:off x="5062304" y="3429000"/>
              <a:ext cx="6720120" cy="302260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672012">
                      <a:extLst>
                        <a:ext uri="{9D8B030D-6E8A-4147-A177-3AD203B41FA5}">
                          <a16:colId xmlns:a16="http://schemas.microsoft.com/office/drawing/2014/main" val="2834107736"/>
                        </a:ext>
                      </a:extLst>
                    </a:gridCol>
                    <a:gridCol w="672012">
                      <a:extLst>
                        <a:ext uri="{9D8B030D-6E8A-4147-A177-3AD203B41FA5}">
                          <a16:colId xmlns:a16="http://schemas.microsoft.com/office/drawing/2014/main" val="2164733870"/>
                        </a:ext>
                      </a:extLst>
                    </a:gridCol>
                    <a:gridCol w="672012">
                      <a:extLst>
                        <a:ext uri="{9D8B030D-6E8A-4147-A177-3AD203B41FA5}">
                          <a16:colId xmlns:a16="http://schemas.microsoft.com/office/drawing/2014/main" val="2712201741"/>
                        </a:ext>
                      </a:extLst>
                    </a:gridCol>
                    <a:gridCol w="672012">
                      <a:extLst>
                        <a:ext uri="{9D8B030D-6E8A-4147-A177-3AD203B41FA5}">
                          <a16:colId xmlns:a16="http://schemas.microsoft.com/office/drawing/2014/main" val="4035600947"/>
                        </a:ext>
                      </a:extLst>
                    </a:gridCol>
                    <a:gridCol w="672012">
                      <a:extLst>
                        <a:ext uri="{9D8B030D-6E8A-4147-A177-3AD203B41FA5}">
                          <a16:colId xmlns:a16="http://schemas.microsoft.com/office/drawing/2014/main" val="3169518093"/>
                        </a:ext>
                      </a:extLst>
                    </a:gridCol>
                    <a:gridCol w="672012">
                      <a:extLst>
                        <a:ext uri="{9D8B030D-6E8A-4147-A177-3AD203B41FA5}">
                          <a16:colId xmlns:a16="http://schemas.microsoft.com/office/drawing/2014/main" val="4111431796"/>
                        </a:ext>
                      </a:extLst>
                    </a:gridCol>
                    <a:gridCol w="672012">
                      <a:extLst>
                        <a:ext uri="{9D8B030D-6E8A-4147-A177-3AD203B41FA5}">
                          <a16:colId xmlns:a16="http://schemas.microsoft.com/office/drawing/2014/main" val="3481720694"/>
                        </a:ext>
                      </a:extLst>
                    </a:gridCol>
                    <a:gridCol w="672012">
                      <a:extLst>
                        <a:ext uri="{9D8B030D-6E8A-4147-A177-3AD203B41FA5}">
                          <a16:colId xmlns:a16="http://schemas.microsoft.com/office/drawing/2014/main" val="2300622952"/>
                        </a:ext>
                      </a:extLst>
                    </a:gridCol>
                    <a:gridCol w="672012">
                      <a:extLst>
                        <a:ext uri="{9D8B030D-6E8A-4147-A177-3AD203B41FA5}">
                          <a16:colId xmlns:a16="http://schemas.microsoft.com/office/drawing/2014/main" val="1561460142"/>
                        </a:ext>
                      </a:extLst>
                    </a:gridCol>
                    <a:gridCol w="672012">
                      <a:extLst>
                        <a:ext uri="{9D8B030D-6E8A-4147-A177-3AD203B41FA5}">
                          <a16:colId xmlns:a16="http://schemas.microsoft.com/office/drawing/2014/main" val="15207611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>
                              <a:latin typeface="+mn-ea"/>
                              <a:ea typeface="+mn-ea"/>
                            </a:rPr>
                            <a:t>중간 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400" b="1" dirty="0">
                              <a:latin typeface="+mn-ea"/>
                              <a:ea typeface="+mn-ea"/>
                            </a:rPr>
                            <a:t>기말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818" t="-1639" r="-703636" b="-7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18" t="-1639" r="-603636" b="-7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198" t="-1639" r="-498198" b="-7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727" t="-1639" r="-402727" b="-7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02727" t="-1639" r="-302727" b="-7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2727" t="-1639" r="-202727" b="-7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95495" t="-1639" r="-100901" b="-7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903636" t="-1639" r="-1818" b="-731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8138736"/>
                      </a:ext>
                    </a:extLst>
                  </a:tr>
                  <a:tr h="2651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49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59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66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59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59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54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69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47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64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82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47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47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45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76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47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39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45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63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75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75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76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11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49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76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36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29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56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55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58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33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66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59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56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57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53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59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23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45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64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46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33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59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47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55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66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23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51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71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20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59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33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28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28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26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56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49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46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53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68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25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21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47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53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51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31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23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47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37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10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14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54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52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48</a:t>
                          </a:r>
                        </a:p>
                        <a:p>
                          <a:pPr algn="ctr" latinLnBrk="1"/>
                          <a:r>
                            <a:rPr lang="en-US" altLang="ko-KR" sz="1400" b="1" dirty="0">
                              <a:latin typeface="+mn-ea"/>
                              <a:ea typeface="+mn-ea"/>
                            </a:rPr>
                            <a:t>31</a:t>
                          </a:r>
                          <a:endParaRPr lang="ko-KR" altLang="en-US" sz="1400" b="1" dirty="0"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11F5E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352945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D0893CC-9180-EDFF-CFBF-B1F4E464A69A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2377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09E1D-AA3E-7D09-E023-6FB4C50B44B9}"/>
              </a:ext>
            </a:extLst>
          </p:cNvPr>
          <p:cNvSpPr txBox="1"/>
          <p:nvPr/>
        </p:nvSpPr>
        <p:spPr>
          <a:xfrm>
            <a:off x="5036254" y="3105834"/>
            <a:ext cx="2119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latin typeface="+mn-ea"/>
              </a:rPr>
              <a:t>4. </a:t>
            </a:r>
            <a:r>
              <a:rPr lang="ko-KR" altLang="en-US" sz="3600" b="1" dirty="0">
                <a:latin typeface="+mn-ea"/>
              </a:rPr>
              <a:t>그래프</a:t>
            </a:r>
          </a:p>
        </p:txBody>
      </p:sp>
    </p:spTree>
    <p:extLst>
      <p:ext uri="{BB962C8B-B14F-4D97-AF65-F5344CB8AC3E}">
        <p14:creationId xmlns:p14="http://schemas.microsoft.com/office/powerpoint/2010/main" val="9468219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9067271-4AA2-E0EF-C82B-6C8F8BC55522}"/>
              </a:ext>
            </a:extLst>
          </p:cNvPr>
          <p:cNvSpPr/>
          <p:nvPr/>
        </p:nvSpPr>
        <p:spPr>
          <a:xfrm>
            <a:off x="625475" y="1682750"/>
            <a:ext cx="2968625" cy="409575"/>
          </a:xfrm>
          <a:prstGeom prst="rect">
            <a:avLst/>
          </a:prstGeom>
          <a:solidFill>
            <a:srgbClr val="F5F8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 err="1">
                <a:latin typeface="+mn-ea"/>
              </a:rPr>
              <a:t>분할표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1039120" y="1905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그래프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83D77-3EDC-0E93-8D05-C40A7B7ED5B5}"/>
              </a:ext>
            </a:extLst>
          </p:cNvPr>
          <p:cNvSpPr txBox="1"/>
          <p:nvPr/>
        </p:nvSpPr>
        <p:spPr>
          <a:xfrm>
            <a:off x="309009" y="1657350"/>
            <a:ext cx="11473415" cy="14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>
                <a:latin typeface="+mj-lt"/>
              </a:rPr>
              <a:t>분할표</a:t>
            </a:r>
            <a:r>
              <a:rPr lang="ko-KR" altLang="en-US" b="1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(contingency table)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교육수준이 결혼생활에 영향을 미치는지 알아보기 위해 </a:t>
            </a:r>
            <a:r>
              <a:rPr lang="en-US" altLang="ko-KR" sz="1400" b="1" dirty="0">
                <a:latin typeface="+mj-lt"/>
              </a:rPr>
              <a:t>1000</a:t>
            </a:r>
            <a:r>
              <a:rPr lang="ko-KR" altLang="en-US" sz="1400" b="1" dirty="0">
                <a:latin typeface="+mj-lt"/>
              </a:rPr>
              <a:t>명을 조사하였다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각 응답자는 </a:t>
            </a:r>
            <a:r>
              <a:rPr lang="en-US" altLang="ko-KR" sz="1400" b="1" dirty="0">
                <a:latin typeface="+mj-lt"/>
              </a:rPr>
              <a:t>(</a:t>
            </a:r>
            <a:r>
              <a:rPr lang="ko-KR" altLang="en-US" sz="1400" b="1" dirty="0">
                <a:latin typeface="+mj-lt"/>
              </a:rPr>
              <a:t>교육수준</a:t>
            </a:r>
            <a:r>
              <a:rPr lang="en-US" altLang="ko-KR" sz="1400" b="1" dirty="0">
                <a:latin typeface="+mj-lt"/>
              </a:rPr>
              <a:t>, </a:t>
            </a:r>
            <a:r>
              <a:rPr lang="ko-KR" altLang="en-US" sz="1400" b="1" dirty="0">
                <a:latin typeface="+mj-lt"/>
              </a:rPr>
              <a:t>결혼생활</a:t>
            </a:r>
            <a:r>
              <a:rPr lang="en-US" altLang="ko-KR" sz="1400" b="1" dirty="0">
                <a:latin typeface="+mj-lt"/>
              </a:rPr>
              <a:t>) </a:t>
            </a:r>
            <a:r>
              <a:rPr lang="ko-KR" altLang="en-US" sz="1400" b="1" dirty="0">
                <a:latin typeface="+mj-lt"/>
              </a:rPr>
              <a:t>쌍의 한 범주를 응답하였다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이와 같이 </a:t>
            </a:r>
            <a:r>
              <a:rPr lang="ko-KR" altLang="en-US" sz="1400" b="1" u="sng" dirty="0">
                <a:solidFill>
                  <a:srgbClr val="C00000"/>
                </a:solidFill>
                <a:latin typeface="+mj-lt"/>
              </a:rPr>
              <a:t>통계표 형태로 정리된 자료</a:t>
            </a:r>
            <a:r>
              <a:rPr lang="ko-KR" altLang="en-US" sz="1400" b="1" dirty="0">
                <a:latin typeface="+mj-lt"/>
              </a:rPr>
              <a:t>를 분할표라고 한다</a:t>
            </a:r>
            <a:r>
              <a:rPr lang="en-US" altLang="ko-KR" sz="1400" b="1" dirty="0">
                <a:latin typeface="+mj-lt"/>
              </a:rPr>
              <a:t>.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A942FB41-BD61-14DF-24C2-8CCE9FDDF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43393"/>
              </p:ext>
            </p:extLst>
          </p:nvPr>
        </p:nvGraphicFramePr>
        <p:xfrm>
          <a:off x="3080266" y="3764937"/>
          <a:ext cx="5930900" cy="18542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482725">
                  <a:extLst>
                    <a:ext uri="{9D8B030D-6E8A-4147-A177-3AD203B41FA5}">
                      <a16:colId xmlns:a16="http://schemas.microsoft.com/office/drawing/2014/main" val="1540679965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2551307711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3934559605"/>
                    </a:ext>
                  </a:extLst>
                </a:gridCol>
                <a:gridCol w="1482725">
                  <a:extLst>
                    <a:ext uri="{9D8B030D-6E8A-4147-A177-3AD203B41FA5}">
                      <a16:colId xmlns:a16="http://schemas.microsoft.com/office/drawing/2014/main" val="152316613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11F5E"/>
                          </a:solidFill>
                        </a:rPr>
                        <a:t>교육수준</a:t>
                      </a:r>
                      <a:endParaRPr lang="ko-KR" altLang="en-US" sz="1400" b="1" dirty="0">
                        <a:solidFill>
                          <a:srgbClr val="011F5E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rgbClr val="011F5E"/>
                          </a:solidFill>
                        </a:rPr>
                        <a:t>결혼생활</a:t>
                      </a:r>
                      <a:endParaRPr lang="ko-KR" altLang="en-US" sz="1400" b="1" dirty="0">
                        <a:solidFill>
                          <a:srgbClr val="011F5E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5210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빈약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원만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대단히 양호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07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대학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112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245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1531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고등학교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9431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중학교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95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98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11F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34115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AA670A-C7FD-EF5E-A86D-5D26CF1728C4}"/>
              </a:ext>
            </a:extLst>
          </p:cNvPr>
          <p:cNvSpPr txBox="1"/>
          <p:nvPr/>
        </p:nvSpPr>
        <p:spPr>
          <a:xfrm>
            <a:off x="4894778" y="5713996"/>
            <a:ext cx="23018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+mj-lt"/>
              </a:rPr>
              <a:t>[</a:t>
            </a:r>
            <a:r>
              <a:rPr lang="ko-KR" altLang="en-US" sz="1400" b="1" dirty="0">
                <a:latin typeface="+mj-lt"/>
              </a:rPr>
              <a:t>표</a:t>
            </a:r>
            <a:r>
              <a:rPr lang="en-US" altLang="ko-KR" sz="1400" b="1" dirty="0">
                <a:latin typeface="+mj-lt"/>
              </a:rPr>
              <a:t>] </a:t>
            </a:r>
            <a:r>
              <a:rPr lang="ko-KR" altLang="en-US" sz="1400" b="1" dirty="0">
                <a:latin typeface="+mj-lt"/>
              </a:rPr>
              <a:t>교육수준과 결혼생활</a:t>
            </a:r>
            <a:endParaRPr lang="ko-KR" altLang="en-US" sz="14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E1371B0-DBB3-F4EA-AA37-93243629D821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69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DEDB1C-0538-4A77-90D3-E5763437ED98}"/>
              </a:ext>
            </a:extLst>
          </p:cNvPr>
          <p:cNvSpPr/>
          <p:nvPr/>
        </p:nvSpPr>
        <p:spPr>
          <a:xfrm>
            <a:off x="8300157" y="4819650"/>
            <a:ext cx="3488290" cy="131232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rgbClr val="011F5E"/>
              </a:solidFill>
              <a:latin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A673164-97C9-2F8B-92EF-1E231C854F61}"/>
              </a:ext>
            </a:extLst>
          </p:cNvPr>
          <p:cNvSpPr/>
          <p:nvPr/>
        </p:nvSpPr>
        <p:spPr>
          <a:xfrm>
            <a:off x="309010" y="2952750"/>
            <a:ext cx="1081640" cy="409575"/>
          </a:xfrm>
          <a:prstGeom prst="rect">
            <a:avLst/>
          </a:prstGeom>
          <a:solidFill>
            <a:srgbClr val="F5F8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6CED61-35C8-C4BD-D3F5-1E09CB12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</a:t>
            </a:r>
            <a:r>
              <a:rPr lang="en-US" altLang="ko-KR" dirty="0"/>
              <a:t>, </a:t>
            </a:r>
            <a:r>
              <a:rPr lang="ko-KR" altLang="en-US" dirty="0"/>
              <a:t>통계학이란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AA262-C4C4-1A06-2D00-5E680DB85F07}"/>
              </a:ext>
            </a:extLst>
          </p:cNvPr>
          <p:cNvSpPr txBox="1"/>
          <p:nvPr/>
        </p:nvSpPr>
        <p:spPr>
          <a:xfrm>
            <a:off x="309010" y="1657350"/>
            <a:ext cx="8000908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>
                <a:latin typeface="+mj-lt"/>
              </a:rPr>
              <a:t>통계란</a:t>
            </a:r>
            <a:r>
              <a:rPr lang="ko-KR" altLang="en-US" b="1" dirty="0">
                <a:latin typeface="+mj-lt"/>
              </a:rPr>
              <a:t> 무엇일까요</a:t>
            </a:r>
            <a:r>
              <a:rPr lang="en-US" altLang="ko-KR" b="1" dirty="0">
                <a:latin typeface="+mj-lt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   </a:t>
            </a:r>
            <a:r>
              <a:rPr lang="ko-KR" altLang="en-US" b="1" dirty="0">
                <a:latin typeface="+mj-lt"/>
              </a:rPr>
              <a:t>다음의 시나리오를 통해 </a:t>
            </a:r>
            <a:r>
              <a:rPr lang="en-US" altLang="ko-KR" b="1" dirty="0">
                <a:latin typeface="+mj-lt"/>
              </a:rPr>
              <a:t>‘</a:t>
            </a:r>
            <a:r>
              <a:rPr lang="ko-KR" altLang="en-US" b="1" dirty="0">
                <a:latin typeface="+mj-lt"/>
              </a:rPr>
              <a:t>통계적 분석</a:t>
            </a:r>
            <a:r>
              <a:rPr lang="en-US" altLang="ko-KR" b="1" dirty="0">
                <a:latin typeface="+mj-lt"/>
              </a:rPr>
              <a:t> </a:t>
            </a:r>
            <a:r>
              <a:rPr lang="ko-KR" altLang="en-US" b="1" dirty="0">
                <a:latin typeface="+mj-lt"/>
              </a:rPr>
              <a:t>절차</a:t>
            </a:r>
            <a:r>
              <a:rPr lang="en-US" altLang="ko-KR" b="1" dirty="0">
                <a:latin typeface="+mj-lt"/>
              </a:rPr>
              <a:t>’</a:t>
            </a:r>
            <a:r>
              <a:rPr lang="ko-KR" altLang="en-US" b="1" dirty="0">
                <a:latin typeface="+mj-lt"/>
              </a:rPr>
              <a:t>를 이해해 봅시다</a:t>
            </a:r>
            <a:r>
              <a:rPr lang="en-US" altLang="ko-KR" b="1" dirty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시나리오</a:t>
            </a:r>
            <a:endParaRPr lang="en-US" altLang="ko-KR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j-lt"/>
              </a:rPr>
              <a:t>우리 반과 옆 반이 </a:t>
            </a:r>
            <a:r>
              <a:rPr lang="en-US" altLang="ko-KR" b="1" dirty="0">
                <a:latin typeface="+mj-lt"/>
              </a:rPr>
              <a:t>1</a:t>
            </a:r>
            <a:r>
              <a:rPr lang="ko-KR" altLang="en-US" b="1" dirty="0">
                <a:latin typeface="+mj-lt"/>
              </a:rPr>
              <a:t>년 간 매 달 시험을 치렀다고 하자</a:t>
            </a:r>
            <a:r>
              <a:rPr lang="en-US" altLang="ko-KR" b="1" dirty="0">
                <a:latin typeface="+mj-lt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j-lt"/>
              </a:rPr>
              <a:t>우리 반과 옆 반의 </a:t>
            </a:r>
            <a:r>
              <a:rPr lang="ko-KR" altLang="en-US" b="1" u="sng" dirty="0">
                <a:solidFill>
                  <a:srgbClr val="C00000"/>
                </a:solidFill>
                <a:latin typeface="+mj-lt"/>
              </a:rPr>
              <a:t>시험성적을 분석</a:t>
            </a:r>
            <a:r>
              <a:rPr lang="ko-KR" altLang="en-US" b="1" dirty="0">
                <a:latin typeface="+mj-lt"/>
              </a:rPr>
              <a:t>하고자 할 때</a:t>
            </a:r>
            <a:r>
              <a:rPr lang="en-US" altLang="ko-KR" b="1" dirty="0">
                <a:latin typeface="+mj-lt"/>
              </a:rPr>
              <a:t>, </a:t>
            </a:r>
            <a:r>
              <a:rPr lang="ko-KR" altLang="en-US" b="1" dirty="0">
                <a:latin typeface="+mj-lt"/>
              </a:rPr>
              <a:t>어떤 절차로 해야 할까</a:t>
            </a:r>
            <a:r>
              <a:rPr lang="en-US" altLang="ko-KR" b="1" dirty="0">
                <a:latin typeface="+mj-lt"/>
              </a:rPr>
              <a:t>?</a:t>
            </a:r>
            <a:endParaRPr lang="ko-KR" altLang="en-US" b="1" dirty="0">
              <a:latin typeface="+mj-lt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899622F-E9F1-A30F-4BF4-D142EF15A910}"/>
              </a:ext>
            </a:extLst>
          </p:cNvPr>
          <p:cNvSpPr/>
          <p:nvPr/>
        </p:nvSpPr>
        <p:spPr>
          <a:xfrm>
            <a:off x="7636761" y="4934675"/>
            <a:ext cx="819508" cy="1082275"/>
          </a:xfrm>
          <a:prstGeom prst="rightArrow">
            <a:avLst/>
          </a:prstGeom>
          <a:solidFill>
            <a:srgbClr val="00920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B5833-523C-528A-5E75-12C0057EE256}"/>
              </a:ext>
            </a:extLst>
          </p:cNvPr>
          <p:cNvSpPr txBox="1"/>
          <p:nvPr/>
        </p:nvSpPr>
        <p:spPr>
          <a:xfrm>
            <a:off x="4349316" y="5152647"/>
            <a:ext cx="3362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11F5E"/>
                </a:solidFill>
                <a:latin typeface="+mn-ea"/>
              </a:rPr>
              <a:t>우리 반과 옆 반의 시험 점수는 어떻게 변화하였나</a:t>
            </a:r>
            <a:r>
              <a:rPr lang="en-US" altLang="ko-KR" b="1" dirty="0">
                <a:solidFill>
                  <a:srgbClr val="011F5E"/>
                </a:solidFill>
                <a:latin typeface="+mn-ea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0D4914-66AA-B248-7732-784F1A413BE5}"/>
              </a:ext>
            </a:extLst>
          </p:cNvPr>
          <p:cNvSpPr txBox="1"/>
          <p:nvPr/>
        </p:nvSpPr>
        <p:spPr>
          <a:xfrm>
            <a:off x="8300121" y="5152647"/>
            <a:ext cx="3489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11F5E"/>
                </a:solidFill>
                <a:latin typeface="+mn-ea"/>
              </a:rPr>
              <a:t>우리 반과 옆 반의 시험 점수가 차이가 있을까</a:t>
            </a:r>
            <a:r>
              <a:rPr lang="en-US" altLang="ko-KR" b="1" dirty="0">
                <a:solidFill>
                  <a:srgbClr val="011F5E"/>
                </a:solidFill>
                <a:latin typeface="+mn-ea"/>
              </a:rPr>
              <a:t>?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94E7151-F83A-FD21-F9A4-A83B21C8112E}"/>
              </a:ext>
            </a:extLst>
          </p:cNvPr>
          <p:cNvSpPr/>
          <p:nvPr/>
        </p:nvSpPr>
        <p:spPr>
          <a:xfrm>
            <a:off x="4304584" y="4819650"/>
            <a:ext cx="3488289" cy="131232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rgbClr val="011F5E"/>
              </a:solidFill>
              <a:latin typeface="+mn-ea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72826CF-814C-D006-6536-A889A3E7815C}"/>
              </a:ext>
            </a:extLst>
          </p:cNvPr>
          <p:cNvSpPr/>
          <p:nvPr/>
        </p:nvSpPr>
        <p:spPr>
          <a:xfrm>
            <a:off x="3641188" y="4934675"/>
            <a:ext cx="819508" cy="1082275"/>
          </a:xfrm>
          <a:prstGeom prst="rightArrow">
            <a:avLst/>
          </a:prstGeom>
          <a:solidFill>
            <a:srgbClr val="00920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1C19A49-5B87-85D9-23E5-1B7DEF72834E}"/>
              </a:ext>
            </a:extLst>
          </p:cNvPr>
          <p:cNvSpPr/>
          <p:nvPr/>
        </p:nvSpPr>
        <p:spPr>
          <a:xfrm>
            <a:off x="309011" y="4819650"/>
            <a:ext cx="3488289" cy="131232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11F5E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922570-8876-5AF9-A67B-919A8508B460}"/>
              </a:ext>
            </a:extLst>
          </p:cNvPr>
          <p:cNvSpPr txBox="1"/>
          <p:nvPr/>
        </p:nvSpPr>
        <p:spPr>
          <a:xfrm>
            <a:off x="-95268" y="5014147"/>
            <a:ext cx="42968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11F5E"/>
                </a:solidFill>
                <a:latin typeface="+mn-ea"/>
              </a:rPr>
              <a:t>우리 반과 옆 반의 </a:t>
            </a:r>
            <a:r>
              <a:rPr lang="en-US" altLang="ko-KR" b="1" dirty="0">
                <a:solidFill>
                  <a:srgbClr val="011F5E"/>
                </a:solidFill>
                <a:latin typeface="+mn-ea"/>
              </a:rPr>
              <a:t>1</a:t>
            </a:r>
            <a:r>
              <a:rPr lang="ko-KR" altLang="en-US" b="1" dirty="0">
                <a:solidFill>
                  <a:srgbClr val="011F5E"/>
                </a:solidFill>
                <a:latin typeface="+mn-ea"/>
              </a:rPr>
              <a:t>년 간</a:t>
            </a:r>
            <a:endParaRPr lang="en-US" altLang="ko-KR" b="1" dirty="0">
              <a:solidFill>
                <a:srgbClr val="011F5E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rgbClr val="011F5E"/>
                </a:solidFill>
                <a:latin typeface="+mn-ea"/>
              </a:rPr>
              <a:t>각 시험 점수 결과를 </a:t>
            </a:r>
            <a:endParaRPr lang="en-US" altLang="ko-KR" b="1" dirty="0">
              <a:solidFill>
                <a:srgbClr val="011F5E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rgbClr val="011F5E"/>
                </a:solidFill>
                <a:latin typeface="+mn-ea"/>
              </a:rPr>
              <a:t>요약해보자</a:t>
            </a:r>
            <a:r>
              <a:rPr lang="en-US" altLang="ko-KR" b="1" dirty="0">
                <a:solidFill>
                  <a:srgbClr val="011F5E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11F5E"/>
              </a:solidFill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61A6AB-2C4C-F64C-0402-03B474ACD0DE}"/>
              </a:ext>
            </a:extLst>
          </p:cNvPr>
          <p:cNvSpPr txBox="1"/>
          <p:nvPr/>
        </p:nvSpPr>
        <p:spPr>
          <a:xfrm>
            <a:off x="4349316" y="5143067"/>
            <a:ext cx="3362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11F5E"/>
                </a:solidFill>
                <a:latin typeface="+mn-ea"/>
              </a:rPr>
              <a:t>우리 반과 옆 반의 시험 점수는 어떻게 변화하였나</a:t>
            </a:r>
            <a:r>
              <a:rPr lang="en-US" altLang="ko-KR" b="1" dirty="0">
                <a:solidFill>
                  <a:srgbClr val="011F5E"/>
                </a:solidFill>
                <a:latin typeface="+mn-ea"/>
              </a:rPr>
              <a:t>?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5BC6E49-7038-B3CE-E873-EB9BCB458361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6D49AD-C620-1031-C9FE-71AFE3071904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12377140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FAE0BDF1-501F-A021-C90B-C70943E7B296}"/>
              </a:ext>
            </a:extLst>
          </p:cNvPr>
          <p:cNvSpPr/>
          <p:nvPr/>
        </p:nvSpPr>
        <p:spPr>
          <a:xfrm>
            <a:off x="625475" y="1682750"/>
            <a:ext cx="2309609" cy="409575"/>
          </a:xfrm>
          <a:prstGeom prst="rect">
            <a:avLst/>
          </a:prstGeom>
          <a:solidFill>
            <a:srgbClr val="F5F8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상자그림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1039120" y="1905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그래프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83D77-3EDC-0E93-8D05-C40A7B7ED5B5}"/>
              </a:ext>
            </a:extLst>
          </p:cNvPr>
          <p:cNvSpPr txBox="1"/>
          <p:nvPr/>
        </p:nvSpPr>
        <p:spPr>
          <a:xfrm>
            <a:off x="309009" y="1657350"/>
            <a:ext cx="11473415" cy="305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j-lt"/>
              </a:rPr>
              <a:t>상자그림 </a:t>
            </a:r>
            <a:r>
              <a:rPr lang="en-US" altLang="ko-KR" b="1" dirty="0">
                <a:latin typeface="+mj-lt"/>
              </a:rPr>
              <a:t>(box plot)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자료의 분포에 대한 정보를 </a:t>
            </a:r>
            <a:r>
              <a:rPr lang="ko-KR" altLang="en-US" sz="1400" b="1" u="sng" dirty="0">
                <a:solidFill>
                  <a:srgbClr val="C00000"/>
                </a:solidFill>
                <a:latin typeface="+mj-lt"/>
              </a:rPr>
              <a:t>사분위수</a:t>
            </a:r>
            <a:r>
              <a:rPr lang="ko-KR" altLang="en-US" sz="1400" b="1" dirty="0">
                <a:latin typeface="+mj-lt"/>
              </a:rPr>
              <a:t>를 중심으로 나타내는 그림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상자의 밑변과 윗변은 각각 제</a:t>
            </a:r>
            <a:r>
              <a:rPr lang="en-US" altLang="ko-KR" sz="1400" b="1" dirty="0">
                <a:latin typeface="+mj-lt"/>
              </a:rPr>
              <a:t>1</a:t>
            </a:r>
            <a:r>
              <a:rPr lang="ko-KR" altLang="en-US" sz="1400" b="1" dirty="0">
                <a:latin typeface="+mj-lt"/>
              </a:rPr>
              <a:t>사분위수 </a:t>
            </a:r>
            <a:r>
              <a:rPr lang="en-US" altLang="ko-KR" sz="1400" b="1" dirty="0">
                <a:latin typeface="+mj-lt"/>
              </a:rPr>
              <a:t>(Q1)</a:t>
            </a:r>
            <a:r>
              <a:rPr lang="ko-KR" altLang="en-US" sz="1400" b="1" dirty="0">
                <a:latin typeface="+mj-lt"/>
              </a:rPr>
              <a:t>와 제 </a:t>
            </a:r>
            <a:r>
              <a:rPr lang="en-US" altLang="ko-KR" sz="1400" b="1" dirty="0">
                <a:latin typeface="+mj-lt"/>
              </a:rPr>
              <a:t>3</a:t>
            </a:r>
            <a:r>
              <a:rPr lang="ko-KR" altLang="en-US" sz="1400" b="1" dirty="0">
                <a:latin typeface="+mj-lt"/>
              </a:rPr>
              <a:t>사분위수 </a:t>
            </a:r>
            <a:r>
              <a:rPr lang="en-US" altLang="ko-KR" sz="1400" b="1" dirty="0">
                <a:latin typeface="+mj-lt"/>
              </a:rPr>
              <a:t>(Q3)</a:t>
            </a:r>
            <a:r>
              <a:rPr lang="ko-KR" altLang="en-US" sz="1400" b="1" dirty="0">
                <a:latin typeface="+mj-lt"/>
              </a:rPr>
              <a:t>를 나타내고</a:t>
            </a:r>
            <a:r>
              <a:rPr lang="en-US" altLang="ko-KR" sz="1400" b="1" dirty="0">
                <a:latin typeface="+mj-lt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     </a:t>
            </a:r>
            <a:r>
              <a:rPr lang="ko-KR" altLang="en-US" sz="1400" b="1" dirty="0">
                <a:latin typeface="+mj-lt"/>
              </a:rPr>
              <a:t>중간에 위치한 수평선은 중앙값 </a:t>
            </a:r>
            <a:r>
              <a:rPr lang="en-US" altLang="ko-KR" sz="1400" b="1" dirty="0">
                <a:latin typeface="+mj-lt"/>
              </a:rPr>
              <a:t>(Q2)</a:t>
            </a:r>
            <a:r>
              <a:rPr lang="ko-KR" altLang="en-US" sz="1400" b="1" dirty="0">
                <a:latin typeface="+mj-lt"/>
              </a:rPr>
              <a:t>을 나타낸다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>
                <a:latin typeface="+mj-lt"/>
              </a:rPr>
              <a:t>사분위</a:t>
            </a:r>
            <a:r>
              <a:rPr lang="ko-KR" altLang="en-US" sz="1400" b="1" dirty="0">
                <a:latin typeface="+mj-lt"/>
              </a:rPr>
              <a:t> 범위를 벗어난 최댓값 및 최솟값까지 수염 </a:t>
            </a:r>
            <a:r>
              <a:rPr lang="en-US" altLang="ko-KR" sz="1400" b="1" dirty="0">
                <a:latin typeface="+mj-lt"/>
              </a:rPr>
              <a:t>(</a:t>
            </a:r>
            <a:r>
              <a:rPr lang="en-US" altLang="ko-KR" sz="1400" b="1" dirty="0" err="1">
                <a:latin typeface="+mj-lt"/>
              </a:rPr>
              <a:t>wisker</a:t>
            </a:r>
            <a:r>
              <a:rPr lang="en-US" altLang="ko-KR" sz="1400" b="1" dirty="0">
                <a:latin typeface="+mj-lt"/>
              </a:rPr>
              <a:t>)</a:t>
            </a:r>
            <a:r>
              <a:rPr lang="ko-KR" altLang="en-US" sz="1400" b="1" dirty="0">
                <a:latin typeface="+mj-lt"/>
              </a:rPr>
              <a:t>라고 불리는 수직선을</a:t>
            </a:r>
            <a:endParaRPr lang="en-US" altLang="ko-KR" sz="14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     </a:t>
            </a:r>
            <a:r>
              <a:rPr lang="ko-KR" altLang="en-US" sz="1400" b="1" dirty="0">
                <a:latin typeface="+mj-lt"/>
              </a:rPr>
              <a:t>점선으로 긋는다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따라서 자료의 </a:t>
            </a:r>
            <a:r>
              <a:rPr lang="en-US" altLang="ko-KR" sz="1400" b="1" dirty="0">
                <a:latin typeface="+mj-lt"/>
              </a:rPr>
              <a:t>25%</a:t>
            </a:r>
            <a:r>
              <a:rPr lang="ko-KR" altLang="en-US" sz="1400" b="1" dirty="0">
                <a:latin typeface="+mj-lt"/>
              </a:rPr>
              <a:t>씩이 </a:t>
            </a:r>
            <a:r>
              <a:rPr lang="en-US" altLang="ko-KR" sz="1400" b="1" dirty="0">
                <a:latin typeface="+mj-lt"/>
              </a:rPr>
              <a:t>4</a:t>
            </a:r>
            <a:r>
              <a:rPr lang="ko-KR" altLang="en-US" sz="1400" b="1" dirty="0">
                <a:latin typeface="+mj-lt"/>
              </a:rPr>
              <a:t>개의 구간</a:t>
            </a:r>
            <a:r>
              <a:rPr lang="en-US" altLang="ko-KR" sz="1400" b="1" dirty="0">
                <a:latin typeface="+mj-lt"/>
              </a:rPr>
              <a:t> </a:t>
            </a:r>
            <a:r>
              <a:rPr lang="ko-KR" altLang="en-US" sz="1400" b="1" dirty="0">
                <a:latin typeface="+mj-lt"/>
              </a:rPr>
              <a:t>사이에 위치함을 보여준다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B17CA-B840-91C8-DC19-1CB1FF63EBC9}"/>
              </a:ext>
            </a:extLst>
          </p:cNvPr>
          <p:cNvSpPr txBox="1"/>
          <p:nvPr/>
        </p:nvSpPr>
        <p:spPr>
          <a:xfrm>
            <a:off x="2695629" y="4507055"/>
            <a:ext cx="6574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/>
              <a:t>24, 25, 26, 27, 30, 32, 40, 44, 50, 52, 55, 57</a:t>
            </a:r>
            <a:endParaRPr lang="ko-KR" altLang="en-US" sz="24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EA5DE67-6B02-859B-09F6-61597B05968E}"/>
              </a:ext>
            </a:extLst>
          </p:cNvPr>
          <p:cNvCxnSpPr/>
          <p:nvPr/>
        </p:nvCxnSpPr>
        <p:spPr>
          <a:xfrm>
            <a:off x="6008484" y="4302405"/>
            <a:ext cx="0" cy="93980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3992BDA-1E5D-6D05-4A4D-3D1EBE81DE14}"/>
              </a:ext>
            </a:extLst>
          </p:cNvPr>
          <p:cNvCxnSpPr/>
          <p:nvPr/>
        </p:nvCxnSpPr>
        <p:spPr>
          <a:xfrm>
            <a:off x="4370184" y="4302405"/>
            <a:ext cx="0" cy="9398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3E96AE5-4FE2-20B8-737B-F96ABA95B362}"/>
              </a:ext>
            </a:extLst>
          </p:cNvPr>
          <p:cNvCxnSpPr/>
          <p:nvPr/>
        </p:nvCxnSpPr>
        <p:spPr>
          <a:xfrm>
            <a:off x="7621384" y="4302405"/>
            <a:ext cx="0" cy="9398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C82142-8928-85D2-1676-3592161FC857}"/>
              </a:ext>
            </a:extLst>
          </p:cNvPr>
          <p:cNvSpPr txBox="1"/>
          <p:nvPr/>
        </p:nvSpPr>
        <p:spPr>
          <a:xfrm>
            <a:off x="3652634" y="5310566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Q1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288BDA-29E0-596C-44D5-150E1EEA0DD3}"/>
              </a:ext>
            </a:extLst>
          </p:cNvPr>
          <p:cNvSpPr txBox="1"/>
          <p:nvPr/>
        </p:nvSpPr>
        <p:spPr>
          <a:xfrm>
            <a:off x="6903834" y="5310566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Q3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08B258-DD2D-820D-2F08-15256693D4BB}"/>
              </a:ext>
            </a:extLst>
          </p:cNvPr>
          <p:cNvSpPr txBox="1"/>
          <p:nvPr/>
        </p:nvSpPr>
        <p:spPr>
          <a:xfrm>
            <a:off x="5278234" y="5310566"/>
            <a:ext cx="143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Q2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28DBBF-08A8-919B-9392-82C69A509C0A}"/>
              </a:ext>
            </a:extLst>
          </p:cNvPr>
          <p:cNvSpPr txBox="1"/>
          <p:nvPr/>
        </p:nvSpPr>
        <p:spPr>
          <a:xfrm>
            <a:off x="2868409" y="4185671"/>
            <a:ext cx="1311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+mj-lt"/>
              </a:rPr>
              <a:t>first quarter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0C4D25-68B8-341F-3C2D-A318F633679C}"/>
              </a:ext>
            </a:extLst>
          </p:cNvPr>
          <p:cNvSpPr txBox="1"/>
          <p:nvPr/>
        </p:nvSpPr>
        <p:spPr>
          <a:xfrm>
            <a:off x="4420454" y="4185671"/>
            <a:ext cx="15017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+mj-lt"/>
              </a:rPr>
              <a:t>second quarter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FC2C8D-2A42-4DBC-47CE-AA45A05B1E46}"/>
              </a:ext>
            </a:extLst>
          </p:cNvPr>
          <p:cNvSpPr txBox="1"/>
          <p:nvPr/>
        </p:nvSpPr>
        <p:spPr>
          <a:xfrm>
            <a:off x="6163000" y="4185671"/>
            <a:ext cx="13112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+mj-lt"/>
              </a:rPr>
              <a:t>third quarter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BD2B8A-3B11-8BA4-40A2-3BFA6CB997CC}"/>
              </a:ext>
            </a:extLst>
          </p:cNvPr>
          <p:cNvSpPr txBox="1"/>
          <p:nvPr/>
        </p:nvSpPr>
        <p:spPr>
          <a:xfrm>
            <a:off x="7715044" y="4185671"/>
            <a:ext cx="144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+mj-lt"/>
              </a:rPr>
              <a:t>fourth quarter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8BB6B2-19A1-2F11-5161-160698A765B8}"/>
              </a:ext>
            </a:extLst>
          </p:cNvPr>
          <p:cNvSpPr/>
          <p:nvPr/>
        </p:nvSpPr>
        <p:spPr>
          <a:xfrm>
            <a:off x="4370184" y="5803900"/>
            <a:ext cx="3251200" cy="673100"/>
          </a:xfrm>
          <a:prstGeom prst="rect">
            <a:avLst/>
          </a:prstGeom>
          <a:solidFill>
            <a:schemeClr val="bg1"/>
          </a:solidFill>
          <a:ln w="19050">
            <a:solidFill>
              <a:srgbClr val="011F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7922A4F-2C2A-AA7E-3A10-EB5B58726B1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2935084" y="6140450"/>
            <a:ext cx="1435100" cy="0"/>
          </a:xfrm>
          <a:prstGeom prst="line">
            <a:avLst/>
          </a:prstGeom>
          <a:ln w="19050">
            <a:solidFill>
              <a:srgbClr val="011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492B3D5-3F68-648C-263F-511B354377E4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7621384" y="6140450"/>
            <a:ext cx="1509644" cy="0"/>
          </a:xfrm>
          <a:prstGeom prst="line">
            <a:avLst/>
          </a:prstGeom>
          <a:ln w="19050">
            <a:solidFill>
              <a:srgbClr val="011F5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142878F-5FC8-294A-4CAE-E5173BBA1DBB}"/>
              </a:ext>
            </a:extLst>
          </p:cNvPr>
          <p:cNvCxnSpPr>
            <a:cxnSpLocks/>
          </p:cNvCxnSpPr>
          <p:nvPr/>
        </p:nvCxnSpPr>
        <p:spPr>
          <a:xfrm>
            <a:off x="2935084" y="5803900"/>
            <a:ext cx="0" cy="673100"/>
          </a:xfrm>
          <a:prstGeom prst="line">
            <a:avLst/>
          </a:prstGeom>
          <a:ln w="19050">
            <a:solidFill>
              <a:srgbClr val="011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9FDE851B-0A02-F6EC-E752-503D0553A0C3}"/>
              </a:ext>
            </a:extLst>
          </p:cNvPr>
          <p:cNvCxnSpPr>
            <a:cxnSpLocks/>
          </p:cNvCxnSpPr>
          <p:nvPr/>
        </p:nvCxnSpPr>
        <p:spPr>
          <a:xfrm>
            <a:off x="9131028" y="5803900"/>
            <a:ext cx="0" cy="673100"/>
          </a:xfrm>
          <a:prstGeom prst="line">
            <a:avLst/>
          </a:prstGeom>
          <a:ln w="19050">
            <a:solidFill>
              <a:srgbClr val="011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DCD6889-08BF-68EA-D28A-9474C5DCEA67}"/>
              </a:ext>
            </a:extLst>
          </p:cNvPr>
          <p:cNvCxnSpPr>
            <a:cxnSpLocks/>
          </p:cNvCxnSpPr>
          <p:nvPr/>
        </p:nvCxnSpPr>
        <p:spPr>
          <a:xfrm>
            <a:off x="6009868" y="5803900"/>
            <a:ext cx="0" cy="673100"/>
          </a:xfrm>
          <a:prstGeom prst="line">
            <a:avLst/>
          </a:prstGeom>
          <a:ln w="19050">
            <a:solidFill>
              <a:srgbClr val="011F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D3041DA-9238-3793-FBA5-75B0A6679451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1986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FAE0BDF1-501F-A021-C90B-C70943E7B296}"/>
              </a:ext>
            </a:extLst>
          </p:cNvPr>
          <p:cNvSpPr/>
          <p:nvPr/>
        </p:nvSpPr>
        <p:spPr>
          <a:xfrm>
            <a:off x="625475" y="1682750"/>
            <a:ext cx="4652759" cy="409575"/>
          </a:xfrm>
          <a:prstGeom prst="rect">
            <a:avLst/>
          </a:prstGeom>
          <a:solidFill>
            <a:srgbClr val="F5F8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도수분포표과 히스토그램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1039120" y="1905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그래프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83D77-3EDC-0E93-8D05-C40A7B7ED5B5}"/>
              </a:ext>
            </a:extLst>
          </p:cNvPr>
          <p:cNvSpPr txBox="1"/>
          <p:nvPr/>
        </p:nvSpPr>
        <p:spPr>
          <a:xfrm>
            <a:off x="309009" y="1657350"/>
            <a:ext cx="11473415" cy="14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j-lt"/>
              </a:rPr>
              <a:t>도수분포표 </a:t>
            </a:r>
            <a:r>
              <a:rPr lang="en-US" altLang="ko-KR" b="1" dirty="0">
                <a:latin typeface="+mj-lt"/>
              </a:rPr>
              <a:t>(frequency distribution table)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아래의 프로그래밍 점수를 도수분포표로 </a:t>
            </a:r>
            <a:r>
              <a:rPr lang="ko-KR" altLang="en-US" sz="1400" b="1" dirty="0" err="1"/>
              <a:t>나타내보자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atin typeface="+mj-lt"/>
            </a:endParaRPr>
          </a:p>
        </p:txBody>
      </p:sp>
      <p:graphicFrame>
        <p:nvGraphicFramePr>
          <p:cNvPr id="27" name="표 6">
            <a:extLst>
              <a:ext uri="{FF2B5EF4-FFF2-40B4-BE49-F238E27FC236}">
                <a16:creationId xmlns:a16="http://schemas.microsoft.com/office/drawing/2014/main" id="{C7CFCFD2-06D7-7C07-6DA3-1B6D8C7C263A}"/>
              </a:ext>
            </a:extLst>
          </p:cNvPr>
          <p:cNvGraphicFramePr>
            <a:graphicFrameLocks noGrp="1"/>
          </p:cNvGraphicFramePr>
          <p:nvPr/>
        </p:nvGraphicFramePr>
        <p:xfrm>
          <a:off x="358774" y="3132889"/>
          <a:ext cx="3904582" cy="1976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2291">
                  <a:extLst>
                    <a:ext uri="{9D8B030D-6E8A-4147-A177-3AD203B41FA5}">
                      <a16:colId xmlns:a16="http://schemas.microsoft.com/office/drawing/2014/main" val="3171138524"/>
                    </a:ext>
                  </a:extLst>
                </a:gridCol>
                <a:gridCol w="1952291">
                  <a:extLst>
                    <a:ext uri="{9D8B030D-6E8A-4147-A177-3AD203B41FA5}">
                      <a16:colId xmlns:a16="http://schemas.microsoft.com/office/drawing/2014/main" val="770278968"/>
                    </a:ext>
                  </a:extLst>
                </a:gridCol>
              </a:tblGrid>
              <a:tr h="31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AFC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AFC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77609"/>
                  </a:ext>
                </a:extLst>
              </a:tr>
              <a:tr h="16624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highlight>
                            <a:srgbClr val="FF99FF"/>
                          </a:highlight>
                        </a:rPr>
                        <a:t>7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</a:rPr>
                        <a:t>, 59, 78, 79, 60, 65, 68, 71, 75, 48,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</a:rPr>
                        <a:t>, 55, 56, 41, 43, 44, 75, 78, 80, 81, 83, 83,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highlight>
                            <a:srgbClr val="FF99FF"/>
                          </a:highlight>
                        </a:rPr>
                        <a:t>85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highlight>
                          <a:srgbClr val="FF99FF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</a:rPr>
                        <a:t>48, 49, 49, 30, 30, 31, 32, 35, 37, 41, 86, 42, 51, 53, 56, 42, 44, 50, 51, 65, 67, 51, 56, 58, 64, 64, 75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48125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1CAA6B9-3016-0C0F-5175-5EAEAB21C0AB}"/>
              </a:ext>
            </a:extLst>
          </p:cNvPr>
          <p:cNvSpPr txBox="1"/>
          <p:nvPr/>
        </p:nvSpPr>
        <p:spPr>
          <a:xfrm>
            <a:off x="1359417" y="5149355"/>
            <a:ext cx="1903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프로그래밍 점수</a:t>
            </a:r>
            <a:endParaRPr lang="ko-KR" altLang="en-US" sz="1400" dirty="0"/>
          </a:p>
        </p:txBody>
      </p:sp>
      <p:pic>
        <p:nvPicPr>
          <p:cNvPr id="30" name="그래픽 29" descr="갈매기형 화살표 단색으로 채워진">
            <a:extLst>
              <a:ext uri="{FF2B5EF4-FFF2-40B4-BE49-F238E27FC236}">
                <a16:creationId xmlns:a16="http://schemas.microsoft.com/office/drawing/2014/main" id="{6E604D80-BFA8-48C0-1B91-EE0B884FF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4588" y="3905209"/>
            <a:ext cx="412185" cy="43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D83AE0-C4E8-2B90-3D28-63D2A07341DF}"/>
              </a:ext>
            </a:extLst>
          </p:cNvPr>
          <p:cNvSpPr txBox="1"/>
          <p:nvPr/>
        </p:nvSpPr>
        <p:spPr>
          <a:xfrm>
            <a:off x="5026024" y="2658169"/>
            <a:ext cx="6756399" cy="3605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/>
              <a:t>관측치의 최댓값과 최솟값의 차이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즉 </a:t>
            </a:r>
            <a:r>
              <a:rPr lang="ko-KR" altLang="en-US" sz="1400" b="1" u="sng" dirty="0"/>
              <a:t>범위</a:t>
            </a:r>
            <a:r>
              <a:rPr lang="ko-KR" altLang="en-US" sz="1400" b="1" dirty="0"/>
              <a:t>를 구한다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    ⇒ </a:t>
            </a:r>
            <a:r>
              <a:rPr lang="en-US" altLang="ko-KR" sz="1400" b="1" dirty="0"/>
              <a:t>85-7 = 78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u="sng" dirty="0"/>
              <a:t>구간</a:t>
            </a:r>
            <a:r>
              <a:rPr lang="ko-KR" altLang="en-US" sz="1400" b="1" dirty="0"/>
              <a:t>을 몇 개로 나눌 것인가</a:t>
            </a:r>
            <a:r>
              <a:rPr lang="en-US" altLang="ko-KR" sz="1400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</a:t>
            </a:r>
            <a:r>
              <a:rPr lang="ko-KR" altLang="en-US" sz="1400" b="1" dirty="0"/>
              <a:t>⇒ </a:t>
            </a:r>
            <a:r>
              <a:rPr lang="en-US" altLang="ko-KR" sz="1400" b="1" dirty="0"/>
              <a:t>10</a:t>
            </a:r>
            <a:r>
              <a:rPr lang="ko-KR" altLang="en-US" sz="1400" b="1" dirty="0"/>
              <a:t>개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u="sng" dirty="0"/>
              <a:t>구간 폭</a:t>
            </a:r>
            <a:r>
              <a:rPr lang="ko-KR" altLang="en-US" sz="1400" b="1" dirty="0"/>
              <a:t>을 정하자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 </a:t>
            </a:r>
            <a:r>
              <a:rPr lang="ko-KR" altLang="en-US" sz="1400" b="1" dirty="0"/>
              <a:t>⇒ 구간 폭 </a:t>
            </a:r>
            <a:r>
              <a:rPr lang="en-US" altLang="ko-KR" sz="1400" b="1" dirty="0"/>
              <a:t>= (</a:t>
            </a:r>
            <a:r>
              <a:rPr lang="ko-KR" altLang="en-US" sz="1400" b="1" dirty="0"/>
              <a:t>최댓값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최솟값</a:t>
            </a:r>
            <a:r>
              <a:rPr lang="en-US" altLang="ko-KR" sz="1400" b="1" dirty="0"/>
              <a:t>) / </a:t>
            </a:r>
            <a:r>
              <a:rPr lang="ko-KR" altLang="en-US" sz="1400" b="1" dirty="0" err="1"/>
              <a:t>구간수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= 78 / 10 = 7.8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4. </a:t>
            </a:r>
            <a:r>
              <a:rPr lang="ko-KR" altLang="en-US" sz="1400" b="1" u="sng" dirty="0"/>
              <a:t>도수</a:t>
            </a:r>
            <a:r>
              <a:rPr lang="ko-KR" altLang="en-US" sz="1400" b="1" dirty="0"/>
              <a:t>와 </a:t>
            </a:r>
            <a:r>
              <a:rPr lang="ko-KR" altLang="en-US" sz="1400" b="1" dirty="0" err="1"/>
              <a:t>상대도수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누적도수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누적상대도수</a:t>
            </a:r>
            <a:r>
              <a:rPr lang="ko-KR" altLang="en-US" sz="1400" b="1" dirty="0"/>
              <a:t> 등을 산출한다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F110AF1-E612-D48B-F92C-0187BF3CD5C7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7504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FAE0BDF1-501F-A021-C90B-C70943E7B296}"/>
              </a:ext>
            </a:extLst>
          </p:cNvPr>
          <p:cNvSpPr/>
          <p:nvPr/>
        </p:nvSpPr>
        <p:spPr>
          <a:xfrm>
            <a:off x="625475" y="1682750"/>
            <a:ext cx="4652759" cy="409575"/>
          </a:xfrm>
          <a:prstGeom prst="rect">
            <a:avLst/>
          </a:prstGeom>
          <a:solidFill>
            <a:srgbClr val="F5F8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도수분포표과 히스토그램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1039120" y="1905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그래프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83D77-3EDC-0E93-8D05-C40A7B7ED5B5}"/>
              </a:ext>
            </a:extLst>
          </p:cNvPr>
          <p:cNvSpPr txBox="1"/>
          <p:nvPr/>
        </p:nvSpPr>
        <p:spPr>
          <a:xfrm>
            <a:off x="309009" y="1657350"/>
            <a:ext cx="11473415" cy="1435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j-lt"/>
              </a:rPr>
              <a:t>도수분포표 </a:t>
            </a:r>
            <a:r>
              <a:rPr lang="en-US" altLang="ko-KR" b="1" dirty="0">
                <a:latin typeface="+mj-lt"/>
              </a:rPr>
              <a:t>(frequency distribution table)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아래의 프로그래밍 점수를 도수분포표로 </a:t>
            </a:r>
            <a:r>
              <a:rPr lang="ko-KR" altLang="en-US" sz="1400" b="1" dirty="0" err="1"/>
              <a:t>나타내보자</a:t>
            </a:r>
            <a:endParaRPr lang="ko-KR" altLang="en-US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atin typeface="+mj-lt"/>
            </a:endParaRPr>
          </a:p>
        </p:txBody>
      </p:sp>
      <p:graphicFrame>
        <p:nvGraphicFramePr>
          <p:cNvPr id="27" name="표 6">
            <a:extLst>
              <a:ext uri="{FF2B5EF4-FFF2-40B4-BE49-F238E27FC236}">
                <a16:creationId xmlns:a16="http://schemas.microsoft.com/office/drawing/2014/main" id="{C7CFCFD2-06D7-7C07-6DA3-1B6D8C7C263A}"/>
              </a:ext>
            </a:extLst>
          </p:cNvPr>
          <p:cNvGraphicFramePr>
            <a:graphicFrameLocks noGrp="1"/>
          </p:cNvGraphicFramePr>
          <p:nvPr/>
        </p:nvGraphicFramePr>
        <p:xfrm>
          <a:off x="358774" y="3132889"/>
          <a:ext cx="3904582" cy="1976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2291">
                  <a:extLst>
                    <a:ext uri="{9D8B030D-6E8A-4147-A177-3AD203B41FA5}">
                      <a16:colId xmlns:a16="http://schemas.microsoft.com/office/drawing/2014/main" val="3171138524"/>
                    </a:ext>
                  </a:extLst>
                </a:gridCol>
                <a:gridCol w="1952291">
                  <a:extLst>
                    <a:ext uri="{9D8B030D-6E8A-4147-A177-3AD203B41FA5}">
                      <a16:colId xmlns:a16="http://schemas.microsoft.com/office/drawing/2014/main" val="770278968"/>
                    </a:ext>
                  </a:extLst>
                </a:gridCol>
              </a:tblGrid>
              <a:tr h="31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AFC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AFC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77609"/>
                  </a:ext>
                </a:extLst>
              </a:tr>
              <a:tr h="16624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</a:rPr>
                        <a:t>7, 59, 78, 79, 60, 65, 68, 71, 75, 48,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</a:rPr>
                        <a:t>, 55, 56, 41, 43, 44, 75, 78, 80, 81, 83, 83, 85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</a:rPr>
                        <a:t>48, 49, 49, 30, 30, 31, 32, 35, 37, 41, 86, 42, 51, 53, 56, 42, 44, 50, 51, 65, 67, 51, 56, 58, 64, 64, 75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481250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1CAA6B9-3016-0C0F-5175-5EAEAB21C0AB}"/>
              </a:ext>
            </a:extLst>
          </p:cNvPr>
          <p:cNvSpPr txBox="1"/>
          <p:nvPr/>
        </p:nvSpPr>
        <p:spPr>
          <a:xfrm>
            <a:off x="1359417" y="5149355"/>
            <a:ext cx="1903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프로그래밍 점수</a:t>
            </a:r>
            <a:endParaRPr lang="ko-KR" altLang="en-US" sz="1400" dirty="0"/>
          </a:p>
        </p:txBody>
      </p:sp>
      <p:pic>
        <p:nvPicPr>
          <p:cNvPr id="30" name="그래픽 29" descr="갈매기형 화살표 단색으로 채워진">
            <a:extLst>
              <a:ext uri="{FF2B5EF4-FFF2-40B4-BE49-F238E27FC236}">
                <a16:creationId xmlns:a16="http://schemas.microsoft.com/office/drawing/2014/main" id="{6E604D80-BFA8-48C0-1B91-EE0B884FF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4588" y="3905209"/>
            <a:ext cx="412185" cy="432000"/>
          </a:xfrm>
          <a:prstGeom prst="rect">
            <a:avLst/>
          </a:prstGeom>
        </p:spPr>
      </p:pic>
      <p:graphicFrame>
        <p:nvGraphicFramePr>
          <p:cNvPr id="9" name="표 13">
            <a:extLst>
              <a:ext uri="{FF2B5EF4-FFF2-40B4-BE49-F238E27FC236}">
                <a16:creationId xmlns:a16="http://schemas.microsoft.com/office/drawing/2014/main" id="{D2873465-2E32-3754-4875-691A634A8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746742"/>
              </p:ext>
            </p:extLst>
          </p:nvPr>
        </p:nvGraphicFramePr>
        <p:xfrm>
          <a:off x="5178005" y="2375207"/>
          <a:ext cx="2412000" cy="380946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120858">
                  <a:extLst>
                    <a:ext uri="{9D8B030D-6E8A-4147-A177-3AD203B41FA5}">
                      <a16:colId xmlns:a16="http://schemas.microsoft.com/office/drawing/2014/main" val="3204582562"/>
                    </a:ext>
                  </a:extLst>
                </a:gridCol>
                <a:gridCol w="1291142">
                  <a:extLst>
                    <a:ext uri="{9D8B030D-6E8A-4147-A177-3AD203B41FA5}">
                      <a16:colId xmlns:a16="http://schemas.microsoft.com/office/drawing/2014/main" val="4248058458"/>
                    </a:ext>
                  </a:extLst>
                </a:gridCol>
              </a:tblGrid>
              <a:tr h="3174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점수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학생 수 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131113"/>
                  </a:ext>
                </a:extLst>
              </a:tr>
              <a:tr h="31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(0, 10]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92847"/>
                  </a:ext>
                </a:extLst>
              </a:tr>
              <a:tr h="3174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(10, 20]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760167"/>
                  </a:ext>
                </a:extLst>
              </a:tr>
              <a:tr h="317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(20, 30]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578797"/>
                  </a:ext>
                </a:extLst>
              </a:tr>
              <a:tr h="317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(30, 40]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83602"/>
                  </a:ext>
                </a:extLst>
              </a:tr>
              <a:tr h="317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(40, 50]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288877"/>
                  </a:ext>
                </a:extLst>
              </a:tr>
              <a:tr h="317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(50, 60]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729330"/>
                  </a:ext>
                </a:extLst>
              </a:tr>
              <a:tr h="317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(60, 70]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1676"/>
                  </a:ext>
                </a:extLst>
              </a:tr>
              <a:tr h="317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(70, 80]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483919"/>
                  </a:ext>
                </a:extLst>
              </a:tr>
              <a:tr h="317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(80, 90]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63347"/>
                  </a:ext>
                </a:extLst>
              </a:tr>
              <a:tr h="317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(90, 100]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199246"/>
                  </a:ext>
                </a:extLst>
              </a:tr>
              <a:tr h="31745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380143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74E1EBC-3230-07FE-1095-D2A7AC0F2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4654" y="2846615"/>
            <a:ext cx="3378337" cy="2549189"/>
          </a:xfrm>
          <a:prstGeom prst="rect">
            <a:avLst/>
          </a:prstGeom>
        </p:spPr>
      </p:pic>
      <p:pic>
        <p:nvPicPr>
          <p:cNvPr id="13" name="그래픽 12" descr="갈매기형 화살표 단색으로 채워진">
            <a:extLst>
              <a:ext uri="{FF2B5EF4-FFF2-40B4-BE49-F238E27FC236}">
                <a16:creationId xmlns:a16="http://schemas.microsoft.com/office/drawing/2014/main" id="{4E3C08EB-1198-5361-655E-E1EC58004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41237" y="3905209"/>
            <a:ext cx="412185" cy="43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6D49C0-294A-1684-1BA2-5656F877CF52}"/>
              </a:ext>
            </a:extLst>
          </p:cNvPr>
          <p:cNvSpPr txBox="1"/>
          <p:nvPr/>
        </p:nvSpPr>
        <p:spPr>
          <a:xfrm>
            <a:off x="9356657" y="5457132"/>
            <a:ext cx="1903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히스토그램</a:t>
            </a:r>
            <a:endParaRPr lang="ko-KR" altLang="en-US" sz="1400" dirty="0"/>
          </a:p>
        </p:txBody>
      </p:sp>
      <p:sp>
        <p:nvSpPr>
          <p:cNvPr id="6" name="설명선: 왼쪽 화살표 5">
            <a:extLst>
              <a:ext uri="{FF2B5EF4-FFF2-40B4-BE49-F238E27FC236}">
                <a16:creationId xmlns:a16="http://schemas.microsoft.com/office/drawing/2014/main" id="{86E539F5-8694-4007-780E-1E9F9BAD362D}"/>
              </a:ext>
            </a:extLst>
          </p:cNvPr>
          <p:cNvSpPr/>
          <p:nvPr/>
        </p:nvSpPr>
        <p:spPr>
          <a:xfrm rot="20734326">
            <a:off x="7680521" y="2075725"/>
            <a:ext cx="2085975" cy="9906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5496"/>
            </a:avLst>
          </a:prstGeom>
          <a:solidFill>
            <a:srgbClr val="FFCCFF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구간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: 10</a:t>
            </a: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개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구간 폭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: 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568940-7A3A-CFBA-66F0-81477D46F1A8}"/>
              </a:ext>
            </a:extLst>
          </p:cNvPr>
          <p:cNvSpPr txBox="1"/>
          <p:nvPr/>
        </p:nvSpPr>
        <p:spPr>
          <a:xfrm>
            <a:off x="5432357" y="6237460"/>
            <a:ext cx="1903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도수분포표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AE1D9E3-E0ED-7CBF-751C-653882EB7176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8979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FAE0BDF1-501F-A021-C90B-C70943E7B296}"/>
              </a:ext>
            </a:extLst>
          </p:cNvPr>
          <p:cNvSpPr/>
          <p:nvPr/>
        </p:nvSpPr>
        <p:spPr>
          <a:xfrm>
            <a:off x="625475" y="1682750"/>
            <a:ext cx="4652759" cy="409575"/>
          </a:xfrm>
          <a:prstGeom prst="rect">
            <a:avLst/>
          </a:prstGeom>
          <a:solidFill>
            <a:srgbClr val="F5F8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도수분포표과 히스토그램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1039120" y="1905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그래프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83D77-3EDC-0E93-8D05-C40A7B7ED5B5}"/>
              </a:ext>
            </a:extLst>
          </p:cNvPr>
          <p:cNvSpPr txBox="1"/>
          <p:nvPr/>
        </p:nvSpPr>
        <p:spPr>
          <a:xfrm>
            <a:off x="309009" y="1657350"/>
            <a:ext cx="11473415" cy="240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j-lt"/>
              </a:rPr>
              <a:t>도수분포표 </a:t>
            </a:r>
            <a:r>
              <a:rPr lang="en-US" altLang="ko-KR" b="1" dirty="0">
                <a:latin typeface="+mj-lt"/>
              </a:rPr>
              <a:t>(frequency distribution table)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많은 관측 값들이 있을 때 그들을 일정한 구간 </a:t>
            </a:r>
            <a:r>
              <a:rPr lang="en-US" altLang="ko-KR" sz="1400" b="1" dirty="0">
                <a:latin typeface="+mj-lt"/>
              </a:rPr>
              <a:t>(</a:t>
            </a:r>
            <a:r>
              <a:rPr lang="ko-KR" altLang="en-US" sz="1400" b="1" dirty="0">
                <a:latin typeface="+mj-lt"/>
              </a:rPr>
              <a:t>계급구간</a:t>
            </a:r>
            <a:r>
              <a:rPr lang="en-US" altLang="ko-KR" sz="1400" b="1" dirty="0">
                <a:latin typeface="+mj-lt"/>
              </a:rPr>
              <a:t>)</a:t>
            </a:r>
            <a:r>
              <a:rPr lang="ko-KR" altLang="en-US" sz="1400" b="1" dirty="0">
                <a:latin typeface="+mj-lt"/>
              </a:rPr>
              <a:t>으로 나누어 각 구간에 속한 자료의 수를 세어 표로 요약한 것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j-lt"/>
              </a:rPr>
              <a:t>구간 수의 선정</a:t>
            </a:r>
            <a:endParaRPr lang="en-US" altLang="ko-KR" sz="14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구간 수가 너무 적으면 각 구간에 속하는 도수가 서로 비슷하게 나타날 수 있어 </a:t>
            </a:r>
            <a:r>
              <a:rPr lang="ko-KR" altLang="en-US" sz="1400" b="1" u="sng" dirty="0">
                <a:solidFill>
                  <a:srgbClr val="C00000"/>
                </a:solidFill>
                <a:latin typeface="+mj-lt"/>
              </a:rPr>
              <a:t>분포상의 특징을 알아내기 어렵다</a:t>
            </a:r>
            <a:r>
              <a:rPr lang="en-US" altLang="ko-KR" sz="1400" b="1" u="sng" dirty="0">
                <a:solidFill>
                  <a:srgbClr val="C00000"/>
                </a:solidFill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구간 수가 너무 많으면 한 구간에 포함되는 </a:t>
            </a:r>
            <a:r>
              <a:rPr lang="ko-KR" altLang="en-US" sz="1400" b="1" u="sng" dirty="0">
                <a:solidFill>
                  <a:srgbClr val="C00000"/>
                </a:solidFill>
                <a:latin typeface="+mj-lt"/>
              </a:rPr>
              <a:t>자료가 하나도 없는 경우</a:t>
            </a:r>
            <a:r>
              <a:rPr lang="ko-KR" altLang="en-US" sz="1400" b="1" dirty="0">
                <a:latin typeface="+mj-lt"/>
              </a:rPr>
              <a:t>가 다수 발생할 수 있다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구간 수 선정에 통일된 기준이 있는 것은 아니다</a:t>
            </a:r>
            <a:r>
              <a:rPr lang="en-US" altLang="ko-KR" sz="1400" b="1" dirty="0">
                <a:latin typeface="+mj-lt"/>
              </a:rPr>
              <a:t>. </a:t>
            </a:r>
            <a:r>
              <a:rPr lang="ko-KR" altLang="en-US" sz="1400" b="1" dirty="0">
                <a:latin typeface="+mj-lt"/>
              </a:rPr>
              <a:t>주어진 자료에 대해 </a:t>
            </a:r>
            <a:r>
              <a:rPr lang="ko-KR" altLang="en-US" sz="1400" b="1" u="sng" dirty="0">
                <a:solidFill>
                  <a:srgbClr val="C00000"/>
                </a:solidFill>
                <a:latin typeface="+mj-lt"/>
              </a:rPr>
              <a:t>적절히</a:t>
            </a:r>
            <a:r>
              <a:rPr lang="ko-KR" altLang="en-US" sz="1400" b="1" dirty="0">
                <a:latin typeface="+mj-lt"/>
              </a:rPr>
              <a:t> 선정하면 된다</a:t>
            </a:r>
            <a:r>
              <a:rPr lang="en-US" altLang="ko-KR" sz="1400" b="1" dirty="0">
                <a:latin typeface="+mj-lt"/>
              </a:rPr>
              <a:t>.</a:t>
            </a:r>
          </a:p>
        </p:txBody>
      </p:sp>
      <p:graphicFrame>
        <p:nvGraphicFramePr>
          <p:cNvPr id="2" name="표 6">
            <a:extLst>
              <a:ext uri="{FF2B5EF4-FFF2-40B4-BE49-F238E27FC236}">
                <a16:creationId xmlns:a16="http://schemas.microsoft.com/office/drawing/2014/main" id="{CCEA782D-30AA-602B-B172-6D18C5FA3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826694"/>
              </p:ext>
            </p:extLst>
          </p:nvPr>
        </p:nvGraphicFramePr>
        <p:xfrm>
          <a:off x="698500" y="4191143"/>
          <a:ext cx="3035300" cy="1219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517650">
                  <a:extLst>
                    <a:ext uri="{9D8B030D-6E8A-4147-A177-3AD203B41FA5}">
                      <a16:colId xmlns:a16="http://schemas.microsoft.com/office/drawing/2014/main" val="1280304228"/>
                    </a:ext>
                  </a:extLst>
                </a:gridCol>
                <a:gridCol w="1517650">
                  <a:extLst>
                    <a:ext uri="{9D8B030D-6E8A-4147-A177-3AD203B41FA5}">
                      <a16:colId xmlns:a16="http://schemas.microsoft.com/office/drawing/2014/main" val="3995210394"/>
                    </a:ext>
                  </a:extLst>
                </a:gridCol>
              </a:tblGrid>
              <a:tr h="2673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자료의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적절한 구간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9289157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40~100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5~9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2627365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100~200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8~12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680261"/>
                  </a:ext>
                </a:extLst>
              </a:tr>
              <a:tr h="2673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200 </a:t>
                      </a:r>
                      <a:r>
                        <a:rPr lang="ko-KR" altLang="en-US" sz="1400" b="1" dirty="0"/>
                        <a:t>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10~16</a:t>
                      </a:r>
                      <a:endParaRPr lang="ko-KR" altLang="en-US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0739733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408E295-F421-32E9-7432-8333B84D273C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142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FAE0BDF1-501F-A021-C90B-C70943E7B296}"/>
              </a:ext>
            </a:extLst>
          </p:cNvPr>
          <p:cNvSpPr/>
          <p:nvPr/>
        </p:nvSpPr>
        <p:spPr>
          <a:xfrm>
            <a:off x="625475" y="1682750"/>
            <a:ext cx="4652759" cy="409575"/>
          </a:xfrm>
          <a:prstGeom prst="rect">
            <a:avLst/>
          </a:prstGeom>
          <a:solidFill>
            <a:srgbClr val="F5F8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도수분포표과 히스토그램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1039120" y="1905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그래프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83D77-3EDC-0E93-8D05-C40A7B7ED5B5}"/>
              </a:ext>
            </a:extLst>
          </p:cNvPr>
          <p:cNvSpPr txBox="1"/>
          <p:nvPr/>
        </p:nvSpPr>
        <p:spPr>
          <a:xfrm>
            <a:off x="309009" y="1657350"/>
            <a:ext cx="11473415" cy="1112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j-lt"/>
              </a:rPr>
              <a:t>도수분포표 </a:t>
            </a:r>
            <a:r>
              <a:rPr lang="en-US" altLang="ko-KR" b="1" dirty="0">
                <a:latin typeface="+mj-lt"/>
              </a:rPr>
              <a:t>(frequency distribution table)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>
                <a:latin typeface="+mj-lt"/>
              </a:rPr>
              <a:t>상대도수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en-US" altLang="ko-KR" sz="1400" b="1" dirty="0">
                <a:latin typeface="+mj-lt"/>
              </a:rPr>
              <a:t>(relative frequency): </a:t>
            </a:r>
            <a:r>
              <a:rPr lang="ko-KR" altLang="en-US" sz="1400" b="1" dirty="0">
                <a:latin typeface="+mj-lt"/>
              </a:rPr>
              <a:t>각 구간의 도수를 자료의 총 수로 나눈 값</a:t>
            </a:r>
            <a:endParaRPr lang="en-US" altLang="ko-KR" sz="14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>
                <a:latin typeface="+mj-lt"/>
              </a:rPr>
              <a:t>누적상대도수</a:t>
            </a:r>
            <a:r>
              <a:rPr lang="en-US" altLang="ko-KR" sz="1400" b="1" dirty="0">
                <a:latin typeface="+mj-lt"/>
              </a:rPr>
              <a:t>: </a:t>
            </a:r>
            <a:r>
              <a:rPr lang="ko-KR" altLang="en-US" sz="1400" b="1" dirty="0" err="1">
                <a:latin typeface="+mj-lt"/>
              </a:rPr>
              <a:t>상대도수의</a:t>
            </a:r>
            <a:r>
              <a:rPr lang="ko-KR" altLang="en-US" sz="1400" b="1" dirty="0">
                <a:latin typeface="+mj-lt"/>
              </a:rPr>
              <a:t> 누적 값</a:t>
            </a:r>
            <a:endParaRPr lang="en-US" altLang="ko-KR" sz="1400" b="1" dirty="0">
              <a:latin typeface="+mj-lt"/>
            </a:endParaRPr>
          </a:p>
        </p:txBody>
      </p:sp>
      <p:graphicFrame>
        <p:nvGraphicFramePr>
          <p:cNvPr id="9" name="표 13">
            <a:extLst>
              <a:ext uri="{FF2B5EF4-FFF2-40B4-BE49-F238E27FC236}">
                <a16:creationId xmlns:a16="http://schemas.microsoft.com/office/drawing/2014/main" id="{A35E9E13-E781-8535-4E17-F5610B135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523767"/>
              </p:ext>
            </p:extLst>
          </p:nvPr>
        </p:nvGraphicFramePr>
        <p:xfrm>
          <a:off x="3957716" y="3014373"/>
          <a:ext cx="4176000" cy="3017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3204582562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424805845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340774792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534265446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학생 수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상대도수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상대누적도수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1311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(0, 10]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928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(10, 20]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7601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(20, 30]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0.04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0.06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57879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(30, 40]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0.08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0.14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836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(40, 50]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0.24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0.38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2888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(50, 60]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0.24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0.62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7293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(60, 70]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0.74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167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(70, 80]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0.16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0.90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4839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(80, 90]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633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(90, 100]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1992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52056"/>
                  </a:ext>
                </a:extLst>
              </a:tr>
            </a:tbl>
          </a:graphicData>
        </a:graphic>
      </p:graphicFrame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675DCD-0273-394E-98A7-DA843309CE29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7422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>
            <a:extLst>
              <a:ext uri="{FF2B5EF4-FFF2-40B4-BE49-F238E27FC236}">
                <a16:creationId xmlns:a16="http://schemas.microsoft.com/office/drawing/2014/main" id="{FAE0BDF1-501F-A021-C90B-C70943E7B296}"/>
              </a:ext>
            </a:extLst>
          </p:cNvPr>
          <p:cNvSpPr/>
          <p:nvPr/>
        </p:nvSpPr>
        <p:spPr>
          <a:xfrm>
            <a:off x="625476" y="1682750"/>
            <a:ext cx="2622550" cy="409575"/>
          </a:xfrm>
          <a:prstGeom prst="rect">
            <a:avLst/>
          </a:prstGeom>
          <a:solidFill>
            <a:srgbClr val="F5F8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도수분포표과 히스토그램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1039120" y="1905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그래프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83D77-3EDC-0E93-8D05-C40A7B7ED5B5}"/>
              </a:ext>
            </a:extLst>
          </p:cNvPr>
          <p:cNvSpPr txBox="1"/>
          <p:nvPr/>
        </p:nvSpPr>
        <p:spPr>
          <a:xfrm>
            <a:off x="309009" y="1657350"/>
            <a:ext cx="11473415" cy="78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j-lt"/>
              </a:rPr>
              <a:t>히스토그램 </a:t>
            </a:r>
            <a:r>
              <a:rPr lang="en-US" altLang="ko-KR" b="1" dirty="0">
                <a:latin typeface="+mj-lt"/>
              </a:rPr>
              <a:t>(histogram) 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    : </a:t>
            </a:r>
            <a:r>
              <a:rPr lang="ko-KR" altLang="en-US" sz="1400" b="1" dirty="0">
                <a:latin typeface="+mj-lt"/>
              </a:rPr>
              <a:t>도수분포표를 그린 그림</a:t>
            </a:r>
            <a:endParaRPr lang="en-US" altLang="ko-KR" sz="1400" b="1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9C570F-8F62-9048-C468-7E47338429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46"/>
          <a:stretch/>
        </p:blipFill>
        <p:spPr>
          <a:xfrm>
            <a:off x="529951" y="4924425"/>
            <a:ext cx="3168000" cy="1707980"/>
          </a:xfrm>
          <a:prstGeom prst="rect">
            <a:avLst/>
          </a:prstGeom>
          <a:ln>
            <a:solidFill>
              <a:srgbClr val="011F5E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D30938-FD48-3B2F-BA0E-C83EEAD445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03"/>
          <a:stretch/>
        </p:blipFill>
        <p:spPr>
          <a:xfrm>
            <a:off x="4480869" y="4924425"/>
            <a:ext cx="3168000" cy="1693768"/>
          </a:xfrm>
          <a:prstGeom prst="rect">
            <a:avLst/>
          </a:prstGeom>
          <a:ln>
            <a:solidFill>
              <a:srgbClr val="011F5E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DC8FC61-0195-5DC4-508A-BBBFCB4979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31"/>
          <a:stretch/>
        </p:blipFill>
        <p:spPr>
          <a:xfrm>
            <a:off x="8431787" y="4923017"/>
            <a:ext cx="3168000" cy="1693768"/>
          </a:xfrm>
          <a:prstGeom prst="rect">
            <a:avLst/>
          </a:prstGeom>
          <a:ln>
            <a:solidFill>
              <a:srgbClr val="011F5E"/>
            </a:solidFill>
          </a:ln>
        </p:spPr>
      </p:pic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21E0C674-66C6-34EC-1868-A9C49B51B0DA}"/>
              </a:ext>
            </a:extLst>
          </p:cNvPr>
          <p:cNvGraphicFramePr>
            <a:graphicFrameLocks noGrp="1"/>
          </p:cNvGraphicFramePr>
          <p:nvPr/>
        </p:nvGraphicFramePr>
        <p:xfrm>
          <a:off x="4008000" y="1433273"/>
          <a:ext cx="4176000" cy="301752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3204582562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424805845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340774792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534265446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점수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학생 수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상대도수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상대누적도수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C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13111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(0, 10]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4928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(10, 20]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7601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(20, 30]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0.04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0.06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57879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(30, 40]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0.08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0.14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8836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(40, 50]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0.24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0.38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2888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(50, 60]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0.24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0.62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7293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(60, 70]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0.74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167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(70, 80]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0.16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0.90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74839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(80, 90]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0.10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633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(90, 100]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0.00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1992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1.00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252056"/>
                  </a:ext>
                </a:extLst>
              </a:tr>
            </a:tbl>
          </a:graphicData>
        </a:graphic>
      </p:graphicFrame>
      <p:pic>
        <p:nvPicPr>
          <p:cNvPr id="14" name="그래픽 13" descr="갈매기형 화살표 단색으로 채워진">
            <a:extLst>
              <a:ext uri="{FF2B5EF4-FFF2-40B4-BE49-F238E27FC236}">
                <a16:creationId xmlns:a16="http://schemas.microsoft.com/office/drawing/2014/main" id="{2EF34E13-7740-7703-D6AB-6822ED7D8F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9242" y="5497685"/>
            <a:ext cx="412185" cy="432000"/>
          </a:xfrm>
          <a:prstGeom prst="rect">
            <a:avLst/>
          </a:prstGeom>
        </p:spPr>
      </p:pic>
      <p:pic>
        <p:nvPicPr>
          <p:cNvPr id="15" name="그래픽 14" descr="갈매기형 화살표 단색으로 채워진">
            <a:extLst>
              <a:ext uri="{FF2B5EF4-FFF2-40B4-BE49-F238E27FC236}">
                <a16:creationId xmlns:a16="http://schemas.microsoft.com/office/drawing/2014/main" id="{9DFD28C1-571F-3588-5DCB-00F4B188F2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3868311" y="5497685"/>
            <a:ext cx="412185" cy="432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DB3742C-69AA-FB6A-A289-84C3F31D842A}"/>
              </a:ext>
            </a:extLst>
          </p:cNvPr>
          <p:cNvSpPr txBox="1"/>
          <p:nvPr/>
        </p:nvSpPr>
        <p:spPr>
          <a:xfrm>
            <a:off x="4480869" y="4769128"/>
            <a:ext cx="1116311" cy="307777"/>
          </a:xfrm>
          <a:prstGeom prst="rect">
            <a:avLst/>
          </a:prstGeom>
          <a:solidFill>
            <a:srgbClr val="FFCCFF"/>
          </a:solidFill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+mj-lt"/>
              </a:rPr>
              <a:t>계급 수</a:t>
            </a:r>
            <a:r>
              <a:rPr lang="en-US" altLang="ko-KR" sz="1400" b="1" dirty="0">
                <a:latin typeface="+mj-lt"/>
              </a:rPr>
              <a:t>: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en-US" altLang="ko-KR" sz="1400" b="1" dirty="0">
                <a:latin typeface="+mj-lt"/>
              </a:rPr>
              <a:t>10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BCE88F-7FAD-52A8-68DE-F4278C1CC524}"/>
              </a:ext>
            </a:extLst>
          </p:cNvPr>
          <p:cNvSpPr txBox="1"/>
          <p:nvPr/>
        </p:nvSpPr>
        <p:spPr>
          <a:xfrm>
            <a:off x="529951" y="4769128"/>
            <a:ext cx="1116311" cy="307777"/>
          </a:xfrm>
          <a:prstGeom prst="rect">
            <a:avLst/>
          </a:prstGeom>
          <a:solidFill>
            <a:srgbClr val="FFCCFF"/>
          </a:solidFill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+mj-lt"/>
              </a:rPr>
              <a:t>계급 수</a:t>
            </a:r>
            <a:r>
              <a:rPr lang="en-US" altLang="ko-KR" sz="1400" b="1" dirty="0">
                <a:latin typeface="+mj-lt"/>
              </a:rPr>
              <a:t>: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en-US" altLang="ko-KR" sz="1400" b="1" dirty="0">
                <a:latin typeface="+mj-lt"/>
              </a:rPr>
              <a:t>5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C9ADB5-A18F-6D46-5E0E-0EA926B3B277}"/>
              </a:ext>
            </a:extLst>
          </p:cNvPr>
          <p:cNvSpPr txBox="1"/>
          <p:nvPr/>
        </p:nvSpPr>
        <p:spPr>
          <a:xfrm>
            <a:off x="8431787" y="4769128"/>
            <a:ext cx="1116311" cy="307777"/>
          </a:xfrm>
          <a:prstGeom prst="rect">
            <a:avLst/>
          </a:prstGeom>
          <a:solidFill>
            <a:srgbClr val="FFCCFF"/>
          </a:solidFill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>
                <a:latin typeface="+mj-lt"/>
              </a:rPr>
              <a:t>계급 수</a:t>
            </a:r>
            <a:r>
              <a:rPr lang="en-US" altLang="ko-KR" sz="1400" b="1" dirty="0">
                <a:latin typeface="+mj-lt"/>
              </a:rPr>
              <a:t>:</a:t>
            </a:r>
            <a:r>
              <a:rPr lang="ko-KR" altLang="en-US" sz="1400" b="1" dirty="0">
                <a:latin typeface="+mj-lt"/>
              </a:rPr>
              <a:t> </a:t>
            </a:r>
            <a:r>
              <a:rPr lang="en-US" altLang="ko-KR" sz="1400" b="1" dirty="0">
                <a:latin typeface="+mj-lt"/>
              </a:rPr>
              <a:t>15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AAAF272-F4A1-3A33-926B-A073CC569B75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3497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도수분포표과 히스토그램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1039120" y="1905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그래프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383D77-3EDC-0E93-8D05-C40A7B7ED5B5}"/>
              </a:ext>
            </a:extLst>
          </p:cNvPr>
          <p:cNvSpPr txBox="1"/>
          <p:nvPr/>
        </p:nvSpPr>
        <p:spPr>
          <a:xfrm>
            <a:off x="309009" y="1657350"/>
            <a:ext cx="11473415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j-lt"/>
              </a:rPr>
              <a:t>예제</a:t>
            </a:r>
            <a:endParaRPr lang="en-US" altLang="ko-KR" sz="14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남학생과 여학생의 히스토그램을 각각 그리고 점수 분포에 차이가 있는지 확인해보자</a:t>
            </a:r>
            <a:r>
              <a:rPr lang="en-US" altLang="ko-KR" sz="1400" b="1" dirty="0">
                <a:latin typeface="+mj-lt"/>
              </a:rPr>
              <a:t>.</a:t>
            </a:r>
            <a:r>
              <a:rPr lang="ko-KR" altLang="en-US" sz="1400" b="1" dirty="0">
                <a:latin typeface="+mj-lt"/>
              </a:rPr>
              <a:t> </a:t>
            </a:r>
            <a:endParaRPr lang="en-US" altLang="ko-KR" sz="1400" b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j-lt"/>
            </a:endParaRPr>
          </a:p>
        </p:txBody>
      </p:sp>
      <p:graphicFrame>
        <p:nvGraphicFramePr>
          <p:cNvPr id="16" name="표 6">
            <a:extLst>
              <a:ext uri="{FF2B5EF4-FFF2-40B4-BE49-F238E27FC236}">
                <a16:creationId xmlns:a16="http://schemas.microsoft.com/office/drawing/2014/main" id="{EC778A52-D971-0D1B-679B-7A61F06F0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470803"/>
              </p:ext>
            </p:extLst>
          </p:nvPr>
        </p:nvGraphicFramePr>
        <p:xfrm>
          <a:off x="711199" y="2814434"/>
          <a:ext cx="3904582" cy="1976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2291">
                  <a:extLst>
                    <a:ext uri="{9D8B030D-6E8A-4147-A177-3AD203B41FA5}">
                      <a16:colId xmlns:a16="http://schemas.microsoft.com/office/drawing/2014/main" val="3171138524"/>
                    </a:ext>
                  </a:extLst>
                </a:gridCol>
                <a:gridCol w="1952291">
                  <a:extLst>
                    <a:ext uri="{9D8B030D-6E8A-4147-A177-3AD203B41FA5}">
                      <a16:colId xmlns:a16="http://schemas.microsoft.com/office/drawing/2014/main" val="770278968"/>
                    </a:ext>
                  </a:extLst>
                </a:gridCol>
              </a:tblGrid>
              <a:tr h="31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AFC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AFC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77609"/>
                  </a:ext>
                </a:extLst>
              </a:tr>
              <a:tr h="16624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</a:rPr>
                        <a:t>7, 59, 78, 79, 60, 65, 68, 71, 75, 48,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</a:rPr>
                        <a:t>, 55, 56, 41, 43, 44, 75, 78, 80, 81, 83, 83, 85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</a:rPr>
                        <a:t>48, 49, 49, 30, 30, 31, 32, 35, 37, 41, 86, 42, 51, 53, 56, 42, 44, 50, 51, 65, 67, 51, 56, 58, 64, 64, 75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481250"/>
                  </a:ext>
                </a:extLst>
              </a:tr>
            </a:tbl>
          </a:graphicData>
        </a:graphic>
      </p:graphicFrame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85A38C-2041-BD97-4DDD-F0D495596964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2003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551DA15-99E1-166E-B81E-1673A1125375}"/>
              </a:ext>
            </a:extLst>
          </p:cNvPr>
          <p:cNvSpPr/>
          <p:nvPr/>
        </p:nvSpPr>
        <p:spPr>
          <a:xfrm>
            <a:off x="625475" y="1682750"/>
            <a:ext cx="3994149" cy="409575"/>
          </a:xfrm>
          <a:prstGeom prst="rect">
            <a:avLst/>
          </a:prstGeom>
          <a:solidFill>
            <a:srgbClr val="F5F8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BEAC4C-AA27-FC6A-C1BF-466BF3E3B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1175656"/>
          </a:xfrm>
        </p:spPr>
        <p:txBody>
          <a:bodyPr/>
          <a:lstStyle/>
          <a:p>
            <a:r>
              <a:rPr lang="ko-KR" altLang="en-US" dirty="0">
                <a:latin typeface="+mn-ea"/>
              </a:rPr>
              <a:t>줄기와 잎 그림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0D7EA-FBE0-A319-1C56-89EEDCB8315C}"/>
              </a:ext>
            </a:extLst>
          </p:cNvPr>
          <p:cNvSpPr txBox="1"/>
          <p:nvPr/>
        </p:nvSpPr>
        <p:spPr>
          <a:xfrm>
            <a:off x="11039120" y="1905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4.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그래프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52073B-B463-6992-8F8D-945E451A8FAB}"/>
              </a:ext>
            </a:extLst>
          </p:cNvPr>
          <p:cNvSpPr txBox="1"/>
          <p:nvPr/>
        </p:nvSpPr>
        <p:spPr>
          <a:xfrm>
            <a:off x="8148460" y="3769489"/>
            <a:ext cx="2771775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+mn-ea"/>
              </a:rPr>
              <a:t>줄기</a:t>
            </a:r>
            <a:r>
              <a:rPr lang="en-US" altLang="ko-KR" sz="1800" b="1" dirty="0">
                <a:latin typeface="+mn-ea"/>
              </a:rPr>
              <a:t>| </a:t>
            </a:r>
            <a:r>
              <a:rPr lang="ko-KR" altLang="en-US" sz="1800" b="1" dirty="0">
                <a:latin typeface="+mn-ea"/>
              </a:rPr>
              <a:t>잎</a:t>
            </a:r>
            <a:endParaRPr lang="en-US" altLang="ko-KR" sz="1800" b="1" dirty="0">
              <a:latin typeface="+mn-ea"/>
            </a:endParaRPr>
          </a:p>
          <a:p>
            <a:r>
              <a:rPr lang="en-US" altLang="ko-KR" sz="1800" b="1" dirty="0">
                <a:latin typeface="+mn-ea"/>
              </a:rPr>
              <a:t>   0 | 7</a:t>
            </a:r>
          </a:p>
          <a:p>
            <a:r>
              <a:rPr lang="en-US" altLang="ko-KR" sz="1800" b="1" dirty="0">
                <a:latin typeface="+mn-ea"/>
              </a:rPr>
              <a:t>   1 |</a:t>
            </a:r>
          </a:p>
          <a:p>
            <a:r>
              <a:rPr lang="en-US" altLang="ko-KR" sz="1800" b="1" dirty="0">
                <a:latin typeface="+mn-ea"/>
              </a:rPr>
              <a:t>   2 |</a:t>
            </a:r>
          </a:p>
          <a:p>
            <a:r>
              <a:rPr lang="en-US" altLang="ko-KR" sz="1800" b="1" dirty="0">
                <a:latin typeface="+mn-ea"/>
              </a:rPr>
              <a:t>   3 | 001257</a:t>
            </a:r>
          </a:p>
          <a:p>
            <a:r>
              <a:rPr lang="en-US" altLang="ko-KR" b="1" dirty="0">
                <a:latin typeface="+mn-ea"/>
              </a:rPr>
              <a:t>   4 | 11223448899</a:t>
            </a:r>
          </a:p>
          <a:p>
            <a:r>
              <a:rPr lang="en-US" altLang="ko-KR" b="1" dirty="0">
                <a:latin typeface="+mn-ea"/>
              </a:rPr>
              <a:t>   5 | 011113566689</a:t>
            </a:r>
          </a:p>
          <a:p>
            <a:r>
              <a:rPr lang="en-US" altLang="ko-KR" b="1" dirty="0">
                <a:latin typeface="+mn-ea"/>
              </a:rPr>
              <a:t>   6 | 0445578</a:t>
            </a:r>
          </a:p>
          <a:p>
            <a:r>
              <a:rPr lang="en-US" altLang="ko-KR" b="1" dirty="0">
                <a:latin typeface="+mn-ea"/>
              </a:rPr>
              <a:t>   7 | 1555889</a:t>
            </a:r>
          </a:p>
          <a:p>
            <a:r>
              <a:rPr lang="en-US" altLang="ko-KR" b="1" dirty="0">
                <a:latin typeface="+mn-ea"/>
              </a:rPr>
              <a:t>   8 | 013356</a:t>
            </a:r>
          </a:p>
        </p:txBody>
      </p: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8ADAA4A3-BD12-B993-8AB3-22523702B7DB}"/>
              </a:ext>
            </a:extLst>
          </p:cNvPr>
          <p:cNvGraphicFramePr>
            <a:graphicFrameLocks noGrp="1"/>
          </p:cNvGraphicFramePr>
          <p:nvPr/>
        </p:nvGraphicFramePr>
        <p:xfrm>
          <a:off x="2967215" y="4358865"/>
          <a:ext cx="3904582" cy="19766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2291">
                  <a:extLst>
                    <a:ext uri="{9D8B030D-6E8A-4147-A177-3AD203B41FA5}">
                      <a16:colId xmlns:a16="http://schemas.microsoft.com/office/drawing/2014/main" val="3171138524"/>
                    </a:ext>
                  </a:extLst>
                </a:gridCol>
                <a:gridCol w="1952291">
                  <a:extLst>
                    <a:ext uri="{9D8B030D-6E8A-4147-A177-3AD203B41FA5}">
                      <a16:colId xmlns:a16="http://schemas.microsoft.com/office/drawing/2014/main" val="770278968"/>
                    </a:ext>
                  </a:extLst>
                </a:gridCol>
              </a:tblGrid>
              <a:tr h="31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</a:rPr>
                        <a:t>Female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AFC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</a:rPr>
                        <a:t>Male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AFC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577609"/>
                  </a:ext>
                </a:extLst>
              </a:tr>
              <a:tr h="16624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</a:rPr>
                        <a:t>7, 59, 78, 79, 60, 65, 68, 71, 75, 48,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51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</a:rPr>
                        <a:t>, 55, 56, 41, 43, 44, 75, 78, 80, 81, 83, 83, 85</a:t>
                      </a:r>
                      <a:endParaRPr lang="en-US" altLang="ko-KR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/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</a:rPr>
                        <a:t>48, 49, 49, 30, 30, 31, 32, 35, 37, 41, 86, 42, 51, 53, 56, 42, 44, 50, 51, 65, 67, 51, 56, 58, 64, 64, 75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3481250"/>
                  </a:ext>
                </a:extLst>
              </a:tr>
            </a:tbl>
          </a:graphicData>
        </a:graphic>
      </p:graphicFrame>
      <p:pic>
        <p:nvPicPr>
          <p:cNvPr id="12" name="그래픽 11" descr="갈매기형 화살표 단색으로 채워진">
            <a:extLst>
              <a:ext uri="{FF2B5EF4-FFF2-40B4-BE49-F238E27FC236}">
                <a16:creationId xmlns:a16="http://schemas.microsoft.com/office/drawing/2014/main" id="{4FB513EE-DCDD-E22E-90A5-03A60D0F9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4036" y="5131185"/>
            <a:ext cx="412185" cy="43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7D1962-9FE6-AE03-6601-FE36FF69ED8B}"/>
              </a:ext>
            </a:extLst>
          </p:cNvPr>
          <p:cNvSpPr txBox="1"/>
          <p:nvPr/>
        </p:nvSpPr>
        <p:spPr>
          <a:xfrm>
            <a:off x="309009" y="1657350"/>
            <a:ext cx="11473415" cy="240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j-lt"/>
              </a:rPr>
              <a:t>줄기와 잎 그림 </a:t>
            </a:r>
            <a:r>
              <a:rPr lang="en-US" altLang="ko-KR" b="1" dirty="0">
                <a:latin typeface="+mj-lt"/>
              </a:rPr>
              <a:t>(stem-and-leaf plot) </a:t>
            </a:r>
            <a:endParaRPr lang="en-US" altLang="ko-KR" sz="14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latin typeface="+mj-lt"/>
              </a:rPr>
              <a:t>히스토그램과 비슷하지만 조금 더 많은 정보를 주는 그림</a:t>
            </a:r>
            <a:endParaRPr lang="en-US" altLang="ko-KR" sz="1400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>
                <a:latin typeface="+mj-lt"/>
              </a:rPr>
              <a:t>범위와 구간을 정한다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b="1" dirty="0">
                <a:latin typeface="+mj-lt"/>
              </a:rPr>
              <a:t>적절히 나눈 </a:t>
            </a:r>
            <a:r>
              <a:rPr lang="ko-KR" altLang="en-US" sz="1400" b="1" u="sng" dirty="0">
                <a:solidFill>
                  <a:srgbClr val="C00000"/>
                </a:solidFill>
                <a:latin typeface="+mj-lt"/>
              </a:rPr>
              <a:t>구간의 단위를 줄기</a:t>
            </a:r>
            <a:r>
              <a:rPr lang="ko-KR" altLang="en-US" sz="1400" b="1" dirty="0">
                <a:latin typeface="+mj-lt"/>
              </a:rPr>
              <a:t>로 삼고</a:t>
            </a:r>
            <a:r>
              <a:rPr lang="en-US" altLang="ko-KR" sz="1400" b="1" dirty="0">
                <a:latin typeface="+mj-lt"/>
              </a:rPr>
              <a:t>, </a:t>
            </a:r>
            <a:r>
              <a:rPr lang="ko-KR" altLang="en-US" sz="1400" b="1" u="sng" dirty="0">
                <a:solidFill>
                  <a:srgbClr val="C00000"/>
                </a:solidFill>
                <a:latin typeface="+mj-lt"/>
              </a:rPr>
              <a:t>구체적인 수치 값을 잎</a:t>
            </a:r>
            <a:r>
              <a:rPr lang="ko-KR" altLang="en-US" sz="1400" b="1" dirty="0">
                <a:latin typeface="+mj-lt"/>
              </a:rPr>
              <a:t>으로 삼아서</a:t>
            </a:r>
            <a:endParaRPr lang="en-US" altLang="ko-KR" sz="14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     </a:t>
            </a:r>
            <a:r>
              <a:rPr lang="ko-KR" altLang="en-US" sz="1400" b="1" dirty="0">
                <a:latin typeface="+mj-lt"/>
              </a:rPr>
              <a:t>줄기에 해당하는 잎을 달아준다</a:t>
            </a:r>
            <a:r>
              <a:rPr lang="en-US" altLang="ko-KR" sz="1400" b="1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+mj-lt"/>
              </a:rPr>
              <a:t>3.   </a:t>
            </a:r>
            <a:r>
              <a:rPr lang="ko-KR" altLang="en-US" sz="1400" b="1" dirty="0">
                <a:latin typeface="+mj-lt"/>
              </a:rPr>
              <a:t>각 줄기 내에서 크기순으로 정렬한다</a:t>
            </a:r>
            <a:r>
              <a:rPr lang="en-US" altLang="ko-KR" sz="1400" b="1" dirty="0">
                <a:latin typeface="+mj-lt"/>
              </a:rPr>
              <a:t>.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28C980B-081C-CE7D-D52E-C59E664F8605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021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A673164-97C9-2F8B-92EF-1E231C854F61}"/>
              </a:ext>
            </a:extLst>
          </p:cNvPr>
          <p:cNvSpPr/>
          <p:nvPr/>
        </p:nvSpPr>
        <p:spPr>
          <a:xfrm>
            <a:off x="309010" y="2952750"/>
            <a:ext cx="1081640" cy="409575"/>
          </a:xfrm>
          <a:prstGeom prst="rect">
            <a:avLst/>
          </a:prstGeom>
          <a:solidFill>
            <a:srgbClr val="F5F88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6CED61-35C8-C4BD-D3F5-1E09CB12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</a:t>
            </a:r>
            <a:r>
              <a:rPr lang="en-US" altLang="ko-KR" dirty="0"/>
              <a:t>, </a:t>
            </a:r>
            <a:r>
              <a:rPr lang="ko-KR" altLang="en-US" dirty="0"/>
              <a:t>통계학이란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13D36E7-CF50-9176-6AC8-2AD3ADDAB8DA}"/>
              </a:ext>
            </a:extLst>
          </p:cNvPr>
          <p:cNvSpPr/>
          <p:nvPr/>
        </p:nvSpPr>
        <p:spPr>
          <a:xfrm>
            <a:off x="8300157" y="4819650"/>
            <a:ext cx="3488290" cy="131232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rgbClr val="011F5E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AA262-C4C4-1A06-2D00-5E680DB85F07}"/>
              </a:ext>
            </a:extLst>
          </p:cNvPr>
          <p:cNvSpPr txBox="1"/>
          <p:nvPr/>
        </p:nvSpPr>
        <p:spPr>
          <a:xfrm>
            <a:off x="309010" y="1657350"/>
            <a:ext cx="7919156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>
                <a:latin typeface="+mj-lt"/>
              </a:rPr>
              <a:t>통계란</a:t>
            </a:r>
            <a:r>
              <a:rPr lang="ko-KR" altLang="en-US" b="1" dirty="0">
                <a:latin typeface="+mj-lt"/>
              </a:rPr>
              <a:t> 무엇일까요</a:t>
            </a:r>
            <a:r>
              <a:rPr lang="en-US" altLang="ko-KR" b="1" dirty="0">
                <a:latin typeface="+mj-lt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j-lt"/>
              </a:rPr>
              <a:t>   </a:t>
            </a:r>
            <a:r>
              <a:rPr lang="ko-KR" altLang="en-US" b="1" dirty="0">
                <a:latin typeface="+mj-lt"/>
              </a:rPr>
              <a:t>다음의 시나리오를 통해 </a:t>
            </a:r>
            <a:r>
              <a:rPr lang="en-US" altLang="ko-KR" b="1" u="sng" dirty="0">
                <a:latin typeface="+mj-lt"/>
              </a:rPr>
              <a:t>‘</a:t>
            </a:r>
            <a:r>
              <a:rPr lang="ko-KR" altLang="en-US" b="1" u="sng" dirty="0">
                <a:latin typeface="+mj-lt"/>
              </a:rPr>
              <a:t>통계적 분석</a:t>
            </a:r>
            <a:r>
              <a:rPr lang="en-US" altLang="ko-KR" b="1" u="sng" dirty="0">
                <a:latin typeface="+mj-lt"/>
              </a:rPr>
              <a:t> </a:t>
            </a:r>
            <a:r>
              <a:rPr lang="ko-KR" altLang="en-US" b="1" u="sng" dirty="0">
                <a:latin typeface="+mj-lt"/>
              </a:rPr>
              <a:t>절차</a:t>
            </a:r>
            <a:r>
              <a:rPr lang="en-US" altLang="ko-KR" b="1" u="sng" dirty="0">
                <a:latin typeface="+mj-lt"/>
              </a:rPr>
              <a:t>’</a:t>
            </a:r>
            <a:r>
              <a:rPr lang="ko-KR" altLang="en-US" b="1" dirty="0">
                <a:latin typeface="+mj-lt"/>
              </a:rPr>
              <a:t>를 이해해 봅시다</a:t>
            </a:r>
            <a:r>
              <a:rPr lang="en-US" altLang="ko-KR" b="1" dirty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latin typeface="+mj-lt"/>
              </a:rPr>
              <a:t>시나리오</a:t>
            </a:r>
            <a:endParaRPr lang="en-US" altLang="ko-KR" b="1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j-lt"/>
              </a:rPr>
              <a:t>우리 반과 옆 반이 </a:t>
            </a:r>
            <a:r>
              <a:rPr lang="en-US" altLang="ko-KR" b="1" dirty="0">
                <a:latin typeface="+mj-lt"/>
              </a:rPr>
              <a:t>1</a:t>
            </a:r>
            <a:r>
              <a:rPr lang="ko-KR" altLang="en-US" b="1" dirty="0">
                <a:latin typeface="+mj-lt"/>
              </a:rPr>
              <a:t>년 간 매 달 시험을 치렀다고 하자</a:t>
            </a:r>
            <a:r>
              <a:rPr lang="en-US" altLang="ko-KR" b="1" dirty="0">
                <a:latin typeface="+mj-lt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+mj-lt"/>
              </a:rPr>
              <a:t>우리 반과 옆 반의 </a:t>
            </a:r>
            <a:r>
              <a:rPr lang="ko-KR" altLang="en-US" b="1" u="sng" dirty="0">
                <a:solidFill>
                  <a:srgbClr val="C00000"/>
                </a:solidFill>
                <a:latin typeface="+mj-lt"/>
              </a:rPr>
              <a:t>시험성적을 분석</a:t>
            </a:r>
            <a:r>
              <a:rPr lang="ko-KR" altLang="en-US" b="1" dirty="0">
                <a:latin typeface="+mj-lt"/>
              </a:rPr>
              <a:t>하고자 할 때</a:t>
            </a:r>
            <a:r>
              <a:rPr lang="en-US" altLang="ko-KR" b="1" dirty="0">
                <a:latin typeface="+mj-lt"/>
              </a:rPr>
              <a:t>, </a:t>
            </a:r>
            <a:r>
              <a:rPr lang="ko-KR" altLang="en-US" b="1" dirty="0">
                <a:latin typeface="+mj-lt"/>
              </a:rPr>
              <a:t>어떤 절차로 </a:t>
            </a:r>
            <a:r>
              <a:rPr lang="ko-KR" altLang="en-US" b="1" dirty="0" err="1">
                <a:latin typeface="+mj-lt"/>
              </a:rPr>
              <a:t>해야할까</a:t>
            </a:r>
            <a:r>
              <a:rPr lang="en-US" altLang="ko-KR" b="1" dirty="0">
                <a:latin typeface="+mj-lt"/>
              </a:rPr>
              <a:t>?</a:t>
            </a:r>
            <a:endParaRPr lang="ko-KR" altLang="en-US" b="1" dirty="0">
              <a:latin typeface="+mj-lt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899622F-E9F1-A30F-4BF4-D142EF15A910}"/>
              </a:ext>
            </a:extLst>
          </p:cNvPr>
          <p:cNvSpPr/>
          <p:nvPr/>
        </p:nvSpPr>
        <p:spPr>
          <a:xfrm>
            <a:off x="7636761" y="4934675"/>
            <a:ext cx="819508" cy="1082275"/>
          </a:xfrm>
          <a:prstGeom prst="rightArrow">
            <a:avLst/>
          </a:prstGeom>
          <a:solidFill>
            <a:srgbClr val="00920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42D98FC-892A-C535-47E3-7C4E0DF4792F}"/>
              </a:ext>
            </a:extLst>
          </p:cNvPr>
          <p:cNvSpPr/>
          <p:nvPr/>
        </p:nvSpPr>
        <p:spPr>
          <a:xfrm>
            <a:off x="4304584" y="4819650"/>
            <a:ext cx="3488289" cy="131232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rgbClr val="011F5E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323EBB-584C-A546-6D0F-A0E0889B3F59}"/>
              </a:ext>
            </a:extLst>
          </p:cNvPr>
          <p:cNvSpPr/>
          <p:nvPr/>
        </p:nvSpPr>
        <p:spPr>
          <a:xfrm>
            <a:off x="5766153" y="5429250"/>
            <a:ext cx="528653" cy="342900"/>
          </a:xfrm>
          <a:prstGeom prst="rect">
            <a:avLst/>
          </a:prstGeom>
          <a:solidFill>
            <a:srgbClr val="FF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D3D82-A687-5A5E-0FE8-0259AABA9D69}"/>
              </a:ext>
            </a:extLst>
          </p:cNvPr>
          <p:cNvSpPr/>
          <p:nvPr/>
        </p:nvSpPr>
        <p:spPr>
          <a:xfrm>
            <a:off x="9219871" y="5431362"/>
            <a:ext cx="565150" cy="342900"/>
          </a:xfrm>
          <a:prstGeom prst="rect">
            <a:avLst/>
          </a:prstGeom>
          <a:solidFill>
            <a:srgbClr val="FF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532F94-E298-46D7-5094-E863424963D2}"/>
              </a:ext>
            </a:extLst>
          </p:cNvPr>
          <p:cNvSpPr txBox="1"/>
          <p:nvPr/>
        </p:nvSpPr>
        <p:spPr>
          <a:xfrm>
            <a:off x="4349316" y="5152647"/>
            <a:ext cx="3362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11F5E"/>
                </a:solidFill>
                <a:latin typeface="+mn-ea"/>
              </a:rPr>
              <a:t>우리 반과 옆 반의 시험 점수는 어떻게 변화하였나</a:t>
            </a:r>
            <a:r>
              <a:rPr lang="en-US" altLang="ko-KR" b="1" dirty="0">
                <a:solidFill>
                  <a:srgbClr val="011F5E"/>
                </a:solidFill>
                <a:latin typeface="+mn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11649C-A741-313B-08F0-BED58FF21533}"/>
              </a:ext>
            </a:extLst>
          </p:cNvPr>
          <p:cNvSpPr txBox="1"/>
          <p:nvPr/>
        </p:nvSpPr>
        <p:spPr>
          <a:xfrm>
            <a:off x="8300121" y="5152647"/>
            <a:ext cx="3489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11F5E"/>
                </a:solidFill>
                <a:latin typeface="+mn-ea"/>
              </a:rPr>
              <a:t>우리 반과 옆 반의 시험 점수가 차이가 있을까</a:t>
            </a:r>
            <a:r>
              <a:rPr lang="en-US" altLang="ko-KR" b="1" dirty="0">
                <a:solidFill>
                  <a:srgbClr val="011F5E"/>
                </a:solidFill>
                <a:latin typeface="+mn-ea"/>
              </a:rPr>
              <a:t>?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72826CF-814C-D006-6536-A889A3E7815C}"/>
              </a:ext>
            </a:extLst>
          </p:cNvPr>
          <p:cNvSpPr/>
          <p:nvPr/>
        </p:nvSpPr>
        <p:spPr>
          <a:xfrm>
            <a:off x="3641188" y="4934675"/>
            <a:ext cx="819508" cy="1082275"/>
          </a:xfrm>
          <a:prstGeom prst="rightArrow">
            <a:avLst/>
          </a:prstGeom>
          <a:solidFill>
            <a:srgbClr val="00920E"/>
          </a:solidFill>
          <a:ln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71F6C79-8D28-BEB8-BFD1-BB08037D5A3F}"/>
              </a:ext>
            </a:extLst>
          </p:cNvPr>
          <p:cNvSpPr/>
          <p:nvPr/>
        </p:nvSpPr>
        <p:spPr>
          <a:xfrm>
            <a:off x="309011" y="4819650"/>
            <a:ext cx="3488289" cy="131232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11F5E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9CE75E-E390-CF65-AE90-1AF405BAE366}"/>
              </a:ext>
            </a:extLst>
          </p:cNvPr>
          <p:cNvSpPr/>
          <p:nvPr/>
        </p:nvSpPr>
        <p:spPr>
          <a:xfrm>
            <a:off x="1390650" y="5575300"/>
            <a:ext cx="565150" cy="342900"/>
          </a:xfrm>
          <a:prstGeom prst="rect">
            <a:avLst/>
          </a:prstGeom>
          <a:solidFill>
            <a:srgbClr val="FF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E177C7-82BE-E09F-BE66-30B67B188113}"/>
              </a:ext>
            </a:extLst>
          </p:cNvPr>
          <p:cNvSpPr txBox="1"/>
          <p:nvPr/>
        </p:nvSpPr>
        <p:spPr>
          <a:xfrm>
            <a:off x="-1032945" y="5014147"/>
            <a:ext cx="6172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11F5E"/>
                </a:solidFill>
                <a:latin typeface="+mn-ea"/>
              </a:rPr>
              <a:t>우리 반과 옆 반의 </a:t>
            </a:r>
            <a:r>
              <a:rPr lang="en-US" altLang="ko-KR" b="1" dirty="0">
                <a:solidFill>
                  <a:srgbClr val="011F5E"/>
                </a:solidFill>
                <a:latin typeface="+mn-ea"/>
              </a:rPr>
              <a:t>1</a:t>
            </a:r>
            <a:r>
              <a:rPr lang="ko-KR" altLang="en-US" b="1" dirty="0">
                <a:solidFill>
                  <a:srgbClr val="011F5E"/>
                </a:solidFill>
                <a:latin typeface="+mn-ea"/>
              </a:rPr>
              <a:t>년 간</a:t>
            </a:r>
            <a:endParaRPr lang="en-US" altLang="ko-KR" b="1" dirty="0">
              <a:solidFill>
                <a:srgbClr val="011F5E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rgbClr val="011F5E"/>
                </a:solidFill>
                <a:latin typeface="+mn-ea"/>
              </a:rPr>
              <a:t>각 시험 점수 결과를 </a:t>
            </a:r>
            <a:endParaRPr lang="en-US" altLang="ko-KR" b="1" dirty="0">
              <a:solidFill>
                <a:srgbClr val="011F5E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rgbClr val="011F5E"/>
                </a:solidFill>
                <a:latin typeface="+mn-ea"/>
              </a:rPr>
              <a:t>요약해보자</a:t>
            </a:r>
            <a:r>
              <a:rPr lang="en-US" altLang="ko-KR" b="1" dirty="0">
                <a:solidFill>
                  <a:srgbClr val="011F5E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11F5E"/>
              </a:solidFill>
              <a:latin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3CE4E28-1470-078C-BAE0-639D219DE07C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B0CF60-F143-3A2B-C52C-B3BB93E109EE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129973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CED61-35C8-C4BD-D3F5-1E09CB12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</a:t>
            </a:r>
            <a:r>
              <a:rPr lang="en-US" altLang="ko-KR" dirty="0"/>
              <a:t>, </a:t>
            </a:r>
            <a:r>
              <a:rPr lang="ko-KR" altLang="en-US" dirty="0"/>
              <a:t>통계학이란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13D36E7-CF50-9176-6AC8-2AD3ADDAB8DA}"/>
              </a:ext>
            </a:extLst>
          </p:cNvPr>
          <p:cNvSpPr/>
          <p:nvPr/>
        </p:nvSpPr>
        <p:spPr>
          <a:xfrm>
            <a:off x="8300157" y="2330450"/>
            <a:ext cx="3488290" cy="131232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rgbClr val="011F5E"/>
              </a:solidFill>
              <a:latin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42D98FC-892A-C535-47E3-7C4E0DF4792F}"/>
              </a:ext>
            </a:extLst>
          </p:cNvPr>
          <p:cNvSpPr/>
          <p:nvPr/>
        </p:nvSpPr>
        <p:spPr>
          <a:xfrm>
            <a:off x="4304584" y="2330450"/>
            <a:ext cx="3488289" cy="131232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b="1" dirty="0">
              <a:solidFill>
                <a:srgbClr val="011F5E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323EBB-584C-A546-6D0F-A0E0889B3F59}"/>
              </a:ext>
            </a:extLst>
          </p:cNvPr>
          <p:cNvSpPr/>
          <p:nvPr/>
        </p:nvSpPr>
        <p:spPr>
          <a:xfrm>
            <a:off x="5766153" y="2940050"/>
            <a:ext cx="528653" cy="342900"/>
          </a:xfrm>
          <a:prstGeom prst="rect">
            <a:avLst/>
          </a:prstGeom>
          <a:solidFill>
            <a:srgbClr val="FF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D3D82-A687-5A5E-0FE8-0259AABA9D69}"/>
              </a:ext>
            </a:extLst>
          </p:cNvPr>
          <p:cNvSpPr/>
          <p:nvPr/>
        </p:nvSpPr>
        <p:spPr>
          <a:xfrm>
            <a:off x="9219871" y="2942162"/>
            <a:ext cx="565150" cy="342900"/>
          </a:xfrm>
          <a:prstGeom prst="rect">
            <a:avLst/>
          </a:prstGeom>
          <a:solidFill>
            <a:srgbClr val="FF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532F94-E298-46D7-5094-E863424963D2}"/>
              </a:ext>
            </a:extLst>
          </p:cNvPr>
          <p:cNvSpPr txBox="1"/>
          <p:nvPr/>
        </p:nvSpPr>
        <p:spPr>
          <a:xfrm>
            <a:off x="4349316" y="2663447"/>
            <a:ext cx="3362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11F5E"/>
                </a:solidFill>
                <a:latin typeface="+mn-ea"/>
              </a:rPr>
              <a:t>우리 반과 옆 반의 시험 점수는 어떻게 변화하였나</a:t>
            </a:r>
            <a:r>
              <a:rPr lang="en-US" altLang="ko-KR" b="1" dirty="0">
                <a:solidFill>
                  <a:srgbClr val="011F5E"/>
                </a:solidFill>
                <a:latin typeface="+mn-ea"/>
              </a:rPr>
              <a:t>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11649C-A741-313B-08F0-BED58FF21533}"/>
              </a:ext>
            </a:extLst>
          </p:cNvPr>
          <p:cNvSpPr txBox="1"/>
          <p:nvPr/>
        </p:nvSpPr>
        <p:spPr>
          <a:xfrm>
            <a:off x="8300121" y="2663447"/>
            <a:ext cx="3489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11F5E"/>
                </a:solidFill>
                <a:latin typeface="+mn-ea"/>
              </a:rPr>
              <a:t>우리 반과 옆 반의 시험 점수가 차이가 있을까</a:t>
            </a:r>
            <a:r>
              <a:rPr lang="en-US" altLang="ko-KR" b="1" dirty="0">
                <a:solidFill>
                  <a:srgbClr val="011F5E"/>
                </a:solidFill>
                <a:latin typeface="+mn-ea"/>
              </a:rPr>
              <a:t>?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71F6C79-8D28-BEB8-BFD1-BB08037D5A3F}"/>
              </a:ext>
            </a:extLst>
          </p:cNvPr>
          <p:cNvSpPr/>
          <p:nvPr/>
        </p:nvSpPr>
        <p:spPr>
          <a:xfrm>
            <a:off x="309011" y="2330450"/>
            <a:ext cx="3488289" cy="131232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011F5E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9CE75E-E390-CF65-AE90-1AF405BAE366}"/>
              </a:ext>
            </a:extLst>
          </p:cNvPr>
          <p:cNvSpPr/>
          <p:nvPr/>
        </p:nvSpPr>
        <p:spPr>
          <a:xfrm>
            <a:off x="1390650" y="3086100"/>
            <a:ext cx="565150" cy="342900"/>
          </a:xfrm>
          <a:prstGeom prst="rect">
            <a:avLst/>
          </a:prstGeom>
          <a:solidFill>
            <a:srgbClr val="FF99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E177C7-82BE-E09F-BE66-30B67B188113}"/>
              </a:ext>
            </a:extLst>
          </p:cNvPr>
          <p:cNvSpPr txBox="1"/>
          <p:nvPr/>
        </p:nvSpPr>
        <p:spPr>
          <a:xfrm>
            <a:off x="-1032945" y="2524947"/>
            <a:ext cx="6172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rgbClr val="011F5E"/>
                </a:solidFill>
                <a:latin typeface="+mn-ea"/>
              </a:rPr>
              <a:t>우리 반과 옆 반의 </a:t>
            </a:r>
            <a:r>
              <a:rPr lang="en-US" altLang="ko-KR" b="1" dirty="0">
                <a:solidFill>
                  <a:srgbClr val="011F5E"/>
                </a:solidFill>
                <a:latin typeface="+mn-ea"/>
              </a:rPr>
              <a:t>1</a:t>
            </a:r>
            <a:r>
              <a:rPr lang="ko-KR" altLang="en-US" b="1" dirty="0">
                <a:solidFill>
                  <a:srgbClr val="011F5E"/>
                </a:solidFill>
                <a:latin typeface="+mn-ea"/>
              </a:rPr>
              <a:t>년 간</a:t>
            </a:r>
            <a:endParaRPr lang="en-US" altLang="ko-KR" b="1" dirty="0">
              <a:solidFill>
                <a:srgbClr val="011F5E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rgbClr val="011F5E"/>
                </a:solidFill>
                <a:latin typeface="+mn-ea"/>
              </a:rPr>
              <a:t>각 시험 점수 결과를 </a:t>
            </a:r>
            <a:endParaRPr lang="en-US" altLang="ko-KR" b="1" dirty="0">
              <a:solidFill>
                <a:srgbClr val="011F5E"/>
              </a:solidFill>
              <a:latin typeface="+mn-ea"/>
            </a:endParaRPr>
          </a:p>
          <a:p>
            <a:pPr algn="ctr"/>
            <a:r>
              <a:rPr lang="ko-KR" altLang="en-US" b="1" dirty="0">
                <a:solidFill>
                  <a:srgbClr val="011F5E"/>
                </a:solidFill>
                <a:latin typeface="+mn-ea"/>
              </a:rPr>
              <a:t>요약해보자</a:t>
            </a:r>
            <a:r>
              <a:rPr lang="en-US" altLang="ko-KR" b="1" dirty="0">
                <a:solidFill>
                  <a:srgbClr val="011F5E"/>
                </a:solidFill>
                <a:latin typeface="+mn-ea"/>
              </a:rPr>
              <a:t>.</a:t>
            </a:r>
            <a:endParaRPr lang="ko-KR" altLang="en-US" b="1" dirty="0">
              <a:solidFill>
                <a:srgbClr val="011F5E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EF462A-C39A-8004-FE89-282CCABFE993}"/>
              </a:ext>
            </a:extLst>
          </p:cNvPr>
          <p:cNvSpPr txBox="1"/>
          <p:nvPr/>
        </p:nvSpPr>
        <p:spPr>
          <a:xfrm>
            <a:off x="309010" y="1657350"/>
            <a:ext cx="3259226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u="sng" dirty="0">
                <a:latin typeface="+mj-lt"/>
              </a:rPr>
              <a:t>‘</a:t>
            </a:r>
            <a:r>
              <a:rPr lang="ko-KR" altLang="en-US" b="1" u="sng" dirty="0">
                <a:latin typeface="+mj-lt"/>
              </a:rPr>
              <a:t>어떻게</a:t>
            </a:r>
            <a:r>
              <a:rPr lang="en-US" altLang="ko-KR" b="1" u="sng" dirty="0">
                <a:latin typeface="+mj-lt"/>
              </a:rPr>
              <a:t>’</a:t>
            </a:r>
            <a:r>
              <a:rPr lang="en-US" altLang="ko-KR" b="1" dirty="0">
                <a:latin typeface="+mj-lt"/>
              </a:rPr>
              <a:t> </a:t>
            </a:r>
            <a:r>
              <a:rPr lang="ko-KR" altLang="en-US" b="1" dirty="0">
                <a:latin typeface="+mj-lt"/>
              </a:rPr>
              <a:t>분석할 수 있을까</a:t>
            </a:r>
            <a:r>
              <a:rPr lang="en-US" altLang="ko-KR" b="1" dirty="0">
                <a:latin typeface="+mj-lt"/>
              </a:rPr>
              <a:t>?</a:t>
            </a:r>
            <a:endParaRPr lang="ko-KR" altLang="en-US" b="1" dirty="0">
              <a:latin typeface="+mj-lt"/>
            </a:endParaRPr>
          </a:p>
        </p:txBody>
      </p:sp>
      <p:graphicFrame>
        <p:nvGraphicFramePr>
          <p:cNvPr id="17" name="표 19">
            <a:extLst>
              <a:ext uri="{FF2B5EF4-FFF2-40B4-BE49-F238E27FC236}">
                <a16:creationId xmlns:a16="http://schemas.microsoft.com/office/drawing/2014/main" id="{4C6089E0-650F-BB72-E003-257378510B8E}"/>
              </a:ext>
            </a:extLst>
          </p:cNvPr>
          <p:cNvGraphicFramePr>
            <a:graphicFrameLocks noGrp="1"/>
          </p:cNvGraphicFramePr>
          <p:nvPr/>
        </p:nvGraphicFramePr>
        <p:xfrm>
          <a:off x="376755" y="3956834"/>
          <a:ext cx="33528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37000361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316791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5626672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657481561"/>
                    </a:ext>
                  </a:extLst>
                </a:gridCol>
              </a:tblGrid>
              <a:tr h="262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</a:t>
                      </a:r>
                      <a:r>
                        <a:rPr lang="ko-KR" altLang="en-US" sz="1600" b="1" dirty="0"/>
                        <a:t>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평균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최솟값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최댓값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669250"/>
                  </a:ext>
                </a:extLst>
              </a:tr>
              <a:tr h="262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우리반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42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9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92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870115"/>
                  </a:ext>
                </a:extLst>
              </a:tr>
              <a:tr h="262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옆반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55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20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86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0767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C669316-8ED0-3F3F-7278-D5CFA07C8925}"/>
              </a:ext>
            </a:extLst>
          </p:cNvPr>
          <p:cNvGraphicFramePr>
            <a:graphicFrameLocks noGrp="1"/>
          </p:cNvGraphicFramePr>
          <p:nvPr/>
        </p:nvGraphicFramePr>
        <p:xfrm>
          <a:off x="376755" y="5480050"/>
          <a:ext cx="33528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137000361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316791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5626672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657481561"/>
                    </a:ext>
                  </a:extLst>
                </a:gridCol>
              </a:tblGrid>
              <a:tr h="262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12</a:t>
                      </a:r>
                      <a:r>
                        <a:rPr lang="ko-KR" altLang="en-US" sz="1600" b="1" dirty="0"/>
                        <a:t>월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평균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최솟값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최댓값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669250"/>
                  </a:ext>
                </a:extLst>
              </a:tr>
              <a:tr h="262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우리반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54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18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98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870115"/>
                  </a:ext>
                </a:extLst>
              </a:tr>
              <a:tr h="2629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옆반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60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28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92</a:t>
                      </a:r>
                      <a:endParaRPr lang="ko-KR" altLang="en-US" sz="16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90767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B6A19FAB-75D0-DA2F-C0B3-8A8A89646622}"/>
              </a:ext>
            </a:extLst>
          </p:cNvPr>
          <p:cNvSpPr txBox="1"/>
          <p:nvPr/>
        </p:nvSpPr>
        <p:spPr>
          <a:xfrm>
            <a:off x="1938623" y="5073404"/>
            <a:ext cx="461665" cy="295915"/>
          </a:xfrm>
          <a:prstGeom prst="rect">
            <a:avLst/>
          </a:prstGeom>
          <a:noFill/>
        </p:spPr>
        <p:txBody>
          <a:bodyPr vert="eaVert" wrap="none" rtlCol="0" anchor="ctr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…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16398A7A-BF92-11D2-4891-322F81A19E7C}"/>
              </a:ext>
            </a:extLst>
          </p:cNvPr>
          <p:cNvCxnSpPr>
            <a:cxnSpLocks/>
          </p:cNvCxnSpPr>
          <p:nvPr/>
        </p:nvCxnSpPr>
        <p:spPr>
          <a:xfrm>
            <a:off x="4400116" y="4166273"/>
            <a:ext cx="3362325" cy="1739227"/>
          </a:xfrm>
          <a:prstGeom prst="bentConnector3">
            <a:avLst>
              <a:gd name="adj1" fmla="val 14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933F494-21F4-966E-8567-81857EF1ADCF}"/>
              </a:ext>
            </a:extLst>
          </p:cNvPr>
          <p:cNvCxnSpPr/>
          <p:nvPr/>
        </p:nvCxnSpPr>
        <p:spPr>
          <a:xfrm>
            <a:off x="4355384" y="4470400"/>
            <a:ext cx="340705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96CD255-7E48-D210-887D-CBDB35E5C854}"/>
              </a:ext>
            </a:extLst>
          </p:cNvPr>
          <p:cNvSpPr txBox="1"/>
          <p:nvPr/>
        </p:nvSpPr>
        <p:spPr>
          <a:xfrm>
            <a:off x="3946146" y="433190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100</a:t>
            </a:r>
            <a:endParaRPr lang="ko-KR" altLang="en-US" sz="12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8304185-A574-6F0F-53B4-283BBA9813BD}"/>
              </a:ext>
            </a:extLst>
          </p:cNvPr>
          <p:cNvSpPr txBox="1"/>
          <p:nvPr/>
        </p:nvSpPr>
        <p:spPr>
          <a:xfrm>
            <a:off x="4074882" y="5767000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0</a:t>
            </a:r>
            <a:endParaRPr lang="ko-KR" altLang="en-US" sz="1200" b="1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46802ED-D493-177A-0D4C-0846AFE61FE3}"/>
              </a:ext>
            </a:extLst>
          </p:cNvPr>
          <p:cNvCxnSpPr/>
          <p:nvPr/>
        </p:nvCxnSpPr>
        <p:spPr>
          <a:xfrm>
            <a:off x="4355384" y="5190004"/>
            <a:ext cx="340705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13AAAA-9BE2-FCC1-02BC-83D3F4AC8BA8}"/>
              </a:ext>
            </a:extLst>
          </p:cNvPr>
          <p:cNvSpPr txBox="1"/>
          <p:nvPr/>
        </p:nvSpPr>
        <p:spPr>
          <a:xfrm>
            <a:off x="4035914" y="5051504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50</a:t>
            </a:r>
            <a:endParaRPr lang="ko-KR" altLang="en-US" sz="1200" b="1" dirty="0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D3273AF0-4937-BFD6-95F9-4AEF52C4A0A0}"/>
              </a:ext>
            </a:extLst>
          </p:cNvPr>
          <p:cNvSpPr/>
          <p:nvPr/>
        </p:nvSpPr>
        <p:spPr>
          <a:xfrm>
            <a:off x="4552950" y="5010150"/>
            <a:ext cx="2819400" cy="266700"/>
          </a:xfrm>
          <a:custGeom>
            <a:avLst/>
            <a:gdLst>
              <a:gd name="connsiteX0" fmla="*/ 0 w 2819400"/>
              <a:gd name="connsiteY0" fmla="*/ 266700 h 266700"/>
              <a:gd name="connsiteX1" fmla="*/ 209550 w 2819400"/>
              <a:gd name="connsiteY1" fmla="*/ 171450 h 266700"/>
              <a:gd name="connsiteX2" fmla="*/ 523875 w 2819400"/>
              <a:gd name="connsiteY2" fmla="*/ 38100 h 266700"/>
              <a:gd name="connsiteX3" fmla="*/ 685800 w 2819400"/>
              <a:gd name="connsiteY3" fmla="*/ 114300 h 266700"/>
              <a:gd name="connsiteX4" fmla="*/ 981075 w 2819400"/>
              <a:gd name="connsiteY4" fmla="*/ 247650 h 266700"/>
              <a:gd name="connsiteX5" fmla="*/ 1285875 w 2819400"/>
              <a:gd name="connsiteY5" fmla="*/ 142875 h 266700"/>
              <a:gd name="connsiteX6" fmla="*/ 1419225 w 2819400"/>
              <a:gd name="connsiteY6" fmla="*/ 0 h 266700"/>
              <a:gd name="connsiteX7" fmla="*/ 1838325 w 2819400"/>
              <a:gd name="connsiteY7" fmla="*/ 47625 h 266700"/>
              <a:gd name="connsiteX8" fmla="*/ 2019300 w 2819400"/>
              <a:gd name="connsiteY8" fmla="*/ 123825 h 266700"/>
              <a:gd name="connsiteX9" fmla="*/ 2162175 w 2819400"/>
              <a:gd name="connsiteY9" fmla="*/ 171450 h 266700"/>
              <a:gd name="connsiteX10" fmla="*/ 2447925 w 2819400"/>
              <a:gd name="connsiteY10" fmla="*/ 47625 h 266700"/>
              <a:gd name="connsiteX11" fmla="*/ 2819400 w 2819400"/>
              <a:gd name="connsiteY11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19400" h="266700">
                <a:moveTo>
                  <a:pt x="0" y="266700"/>
                </a:moveTo>
                <a:lnTo>
                  <a:pt x="209550" y="171450"/>
                </a:lnTo>
                <a:lnTo>
                  <a:pt x="523875" y="38100"/>
                </a:lnTo>
                <a:lnTo>
                  <a:pt x="685800" y="114300"/>
                </a:lnTo>
                <a:lnTo>
                  <a:pt x="981075" y="247650"/>
                </a:lnTo>
                <a:lnTo>
                  <a:pt x="1285875" y="142875"/>
                </a:lnTo>
                <a:lnTo>
                  <a:pt x="1419225" y="0"/>
                </a:lnTo>
                <a:lnTo>
                  <a:pt x="1838325" y="47625"/>
                </a:lnTo>
                <a:lnTo>
                  <a:pt x="2019300" y="123825"/>
                </a:lnTo>
                <a:lnTo>
                  <a:pt x="2162175" y="171450"/>
                </a:lnTo>
                <a:lnTo>
                  <a:pt x="2447925" y="47625"/>
                </a:lnTo>
                <a:lnTo>
                  <a:pt x="2819400" y="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5F242733-9272-626F-ACA3-7AFE206A0618}"/>
              </a:ext>
            </a:extLst>
          </p:cNvPr>
          <p:cNvSpPr/>
          <p:nvPr/>
        </p:nvSpPr>
        <p:spPr>
          <a:xfrm>
            <a:off x="4533900" y="4905375"/>
            <a:ext cx="2838450" cy="247650"/>
          </a:xfrm>
          <a:custGeom>
            <a:avLst/>
            <a:gdLst>
              <a:gd name="connsiteX0" fmla="*/ 0 w 2838450"/>
              <a:gd name="connsiteY0" fmla="*/ 123825 h 247650"/>
              <a:gd name="connsiteX1" fmla="*/ 333375 w 2838450"/>
              <a:gd name="connsiteY1" fmla="*/ 114300 h 247650"/>
              <a:gd name="connsiteX2" fmla="*/ 523875 w 2838450"/>
              <a:gd name="connsiteY2" fmla="*/ 0 h 247650"/>
              <a:gd name="connsiteX3" fmla="*/ 809625 w 2838450"/>
              <a:gd name="connsiteY3" fmla="*/ 95250 h 247650"/>
              <a:gd name="connsiteX4" fmla="*/ 1009650 w 2838450"/>
              <a:gd name="connsiteY4" fmla="*/ 104775 h 247650"/>
              <a:gd name="connsiteX5" fmla="*/ 1247775 w 2838450"/>
              <a:gd name="connsiteY5" fmla="*/ 161925 h 247650"/>
              <a:gd name="connsiteX6" fmla="*/ 1438275 w 2838450"/>
              <a:gd name="connsiteY6" fmla="*/ 28575 h 247650"/>
              <a:gd name="connsiteX7" fmla="*/ 1714500 w 2838450"/>
              <a:gd name="connsiteY7" fmla="*/ 47625 h 247650"/>
              <a:gd name="connsiteX8" fmla="*/ 1866900 w 2838450"/>
              <a:gd name="connsiteY8" fmla="*/ 133350 h 247650"/>
              <a:gd name="connsiteX9" fmla="*/ 2124075 w 2838450"/>
              <a:gd name="connsiteY9" fmla="*/ 133350 h 247650"/>
              <a:gd name="connsiteX10" fmla="*/ 2400300 w 2838450"/>
              <a:gd name="connsiteY10" fmla="*/ 247650 h 247650"/>
              <a:gd name="connsiteX11" fmla="*/ 2600325 w 2838450"/>
              <a:gd name="connsiteY11" fmla="*/ 133350 h 247650"/>
              <a:gd name="connsiteX12" fmla="*/ 2838450 w 2838450"/>
              <a:gd name="connsiteY12" fmla="*/ 11430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38450" h="247650">
                <a:moveTo>
                  <a:pt x="0" y="123825"/>
                </a:moveTo>
                <a:lnTo>
                  <a:pt x="333375" y="114300"/>
                </a:lnTo>
                <a:lnTo>
                  <a:pt x="523875" y="0"/>
                </a:lnTo>
                <a:lnTo>
                  <a:pt x="809625" y="95250"/>
                </a:lnTo>
                <a:lnTo>
                  <a:pt x="1009650" y="104775"/>
                </a:lnTo>
                <a:lnTo>
                  <a:pt x="1247775" y="161925"/>
                </a:lnTo>
                <a:lnTo>
                  <a:pt x="1438275" y="28575"/>
                </a:lnTo>
                <a:lnTo>
                  <a:pt x="1714500" y="47625"/>
                </a:lnTo>
                <a:lnTo>
                  <a:pt x="1866900" y="133350"/>
                </a:lnTo>
                <a:lnTo>
                  <a:pt x="2124075" y="133350"/>
                </a:lnTo>
                <a:lnTo>
                  <a:pt x="2400300" y="247650"/>
                </a:lnTo>
                <a:lnTo>
                  <a:pt x="2600325" y="133350"/>
                </a:lnTo>
                <a:lnTo>
                  <a:pt x="2838450" y="114300"/>
                </a:lnTo>
              </a:path>
            </a:pathLst>
          </a:cu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576B99-335A-F609-413B-C0F30B723231}"/>
              </a:ext>
            </a:extLst>
          </p:cNvPr>
          <p:cNvSpPr txBox="1"/>
          <p:nvPr/>
        </p:nvSpPr>
        <p:spPr>
          <a:xfrm>
            <a:off x="7440597" y="4866501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?</a:t>
            </a:r>
            <a:endParaRPr lang="ko-KR" altLang="en-US" sz="12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9690EF-A56B-636B-223C-21B0AAD87332}"/>
              </a:ext>
            </a:extLst>
          </p:cNvPr>
          <p:cNvSpPr txBox="1"/>
          <p:nvPr/>
        </p:nvSpPr>
        <p:spPr>
          <a:xfrm>
            <a:off x="8437017" y="4394249"/>
            <a:ext cx="2477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그래프로 상으로는 차이가 줄어드는 것 같은데</a:t>
            </a:r>
            <a:r>
              <a:rPr lang="en-US" altLang="ko-KR" sz="1400" b="1" dirty="0">
                <a:latin typeface="+mn-ea"/>
              </a:rPr>
              <a:t>..</a:t>
            </a:r>
          </a:p>
          <a:p>
            <a:endParaRPr lang="en-US" altLang="ko-KR" sz="1400" b="1" dirty="0">
              <a:latin typeface="+mn-ea"/>
            </a:endParaRPr>
          </a:p>
          <a:p>
            <a:r>
              <a:rPr lang="en-US" altLang="ko-KR" sz="1400" b="1" u="sng" dirty="0">
                <a:latin typeface="+mn-ea"/>
              </a:rPr>
              <a:t>‘</a:t>
            </a:r>
            <a:r>
              <a:rPr lang="ko-KR" altLang="en-US" sz="1400" b="1" u="sng" dirty="0">
                <a:latin typeface="+mn-ea"/>
              </a:rPr>
              <a:t>수학적인 근거</a:t>
            </a:r>
            <a:r>
              <a:rPr lang="en-US" altLang="ko-KR" sz="1400" b="1" u="sng" dirty="0">
                <a:latin typeface="+mn-ea"/>
              </a:rPr>
              <a:t>’</a:t>
            </a:r>
            <a:r>
              <a:rPr lang="ko-KR" altLang="en-US" sz="1400" b="1" u="sng" dirty="0">
                <a:latin typeface="+mn-ea"/>
              </a:rPr>
              <a:t>가</a:t>
            </a:r>
            <a:r>
              <a:rPr lang="ko-KR" altLang="en-US" sz="1400" b="1" dirty="0">
                <a:latin typeface="+mn-ea"/>
              </a:rPr>
              <a:t> 있는 걸까</a:t>
            </a:r>
            <a:r>
              <a:rPr lang="en-US" altLang="ko-KR" sz="1400" b="1" dirty="0">
                <a:latin typeface="+mn-ea"/>
              </a:rPr>
              <a:t>?</a:t>
            </a:r>
            <a:endParaRPr lang="ko-KR" altLang="en-US" sz="1400" b="1" dirty="0">
              <a:latin typeface="+mn-ea"/>
            </a:endParaRPr>
          </a:p>
        </p:txBody>
      </p:sp>
      <p:pic>
        <p:nvPicPr>
          <p:cNvPr id="42" name="그래픽 41" descr="물음표 단색으로 채워진">
            <a:extLst>
              <a:ext uri="{FF2B5EF4-FFF2-40B4-BE49-F238E27FC236}">
                <a16:creationId xmlns:a16="http://schemas.microsoft.com/office/drawing/2014/main" id="{C009AED4-BA2B-14EC-6709-9C5301A6A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4566" y="4324470"/>
            <a:ext cx="1683297" cy="168329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C94A331-D47F-1FA0-8B6B-85C0F1B96A7A}"/>
              </a:ext>
            </a:extLst>
          </p:cNvPr>
          <p:cNvSpPr txBox="1"/>
          <p:nvPr/>
        </p:nvSpPr>
        <p:spPr>
          <a:xfrm>
            <a:off x="4445000" y="4736753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0000FF"/>
                </a:solidFill>
              </a:rPr>
              <a:t>옆 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62E351-DD5F-8310-ACC4-5DE77BDEF257}"/>
              </a:ext>
            </a:extLst>
          </p:cNvPr>
          <p:cNvSpPr txBox="1"/>
          <p:nvPr/>
        </p:nvSpPr>
        <p:spPr>
          <a:xfrm>
            <a:off x="4445000" y="5297923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우리 반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46939E04-F46A-44E1-D060-FAFB4E5720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93162" y="5401057"/>
            <a:ext cx="536181" cy="472704"/>
          </a:xfrm>
          <a:prstGeom prst="bentConnector3">
            <a:avLst>
              <a:gd name="adj1" fmla="val 9974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39E3BC89-3776-EB92-EB19-13741D2F2077}"/>
              </a:ext>
            </a:extLst>
          </p:cNvPr>
          <p:cNvSpPr/>
          <p:nvPr/>
        </p:nvSpPr>
        <p:spPr>
          <a:xfrm>
            <a:off x="9283704" y="5473699"/>
            <a:ext cx="1521195" cy="9144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C00000"/>
                </a:solidFill>
              </a:rPr>
              <a:t>통계적 검정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C55AA1F-60DB-7694-BA0F-10B6790B2C51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923B74C-21D2-5086-E66D-76615762A1F2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90672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CED61-35C8-C4BD-D3F5-1E09CB12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</a:t>
            </a:r>
            <a:r>
              <a:rPr lang="en-US" altLang="ko-KR" dirty="0"/>
              <a:t>, </a:t>
            </a:r>
            <a:r>
              <a:rPr lang="ko-KR" altLang="en-US" dirty="0"/>
              <a:t>통계학이란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86D2D-0AFA-66E1-8290-41A7707A3D6D}"/>
              </a:ext>
            </a:extLst>
          </p:cNvPr>
          <p:cNvSpPr txBox="1"/>
          <p:nvPr/>
        </p:nvSpPr>
        <p:spPr>
          <a:xfrm>
            <a:off x="309010" y="1657350"/>
            <a:ext cx="11324190" cy="254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>
                <a:latin typeface="+mj-lt"/>
              </a:rPr>
              <a:t>통계</a:t>
            </a:r>
            <a:r>
              <a:rPr lang="en-US" altLang="ko-KR" b="1" u="sng" dirty="0">
                <a:latin typeface="+mj-lt"/>
              </a:rPr>
              <a:t>(</a:t>
            </a:r>
            <a:r>
              <a:rPr lang="ko-KR" altLang="en-US" b="1" i="0" dirty="0">
                <a:effectLst/>
                <a:latin typeface="+mn-ea"/>
              </a:rPr>
              <a:t>統計</a:t>
            </a:r>
            <a:r>
              <a:rPr lang="en-US" altLang="ko-KR" b="1" i="0" dirty="0">
                <a:effectLst/>
                <a:latin typeface="+mn-ea"/>
              </a:rPr>
              <a:t>)</a:t>
            </a:r>
            <a:r>
              <a:rPr lang="ko-KR" altLang="en-US" b="1" u="sng" dirty="0">
                <a:latin typeface="+mj-lt"/>
              </a:rPr>
              <a:t>의 사전적 정의</a:t>
            </a:r>
            <a:endParaRPr lang="en-US" altLang="ko-KR" u="sng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어떤 자료나 정보를 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Apple SD Gothic Neo"/>
              </a:rPr>
              <a:t>분석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Apple SD Gothic Neo"/>
              </a:rPr>
              <a:t>·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Apple SD Gothic Neo"/>
              </a:rPr>
              <a:t>정리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하여 그 내용을 특징짓는 </a:t>
            </a:r>
            <a:r>
              <a:rPr lang="ko-KR" altLang="en-US" b="1" i="0" u="sng" dirty="0">
                <a:solidFill>
                  <a:srgbClr val="202124"/>
                </a:solidFill>
                <a:effectLst/>
                <a:latin typeface="Apple SD Gothic Neo"/>
              </a:rPr>
              <a:t>횟수</a:t>
            </a:r>
            <a:r>
              <a:rPr lang="en-US" altLang="ko-KR" b="1" i="0" u="sng" dirty="0">
                <a:solidFill>
                  <a:srgbClr val="202124"/>
                </a:solidFill>
                <a:effectLst/>
                <a:latin typeface="Apple SD Gothic Neo"/>
              </a:rPr>
              <a:t>·</a:t>
            </a:r>
            <a:r>
              <a:rPr lang="ko-KR" altLang="en-US" b="1" i="0" u="sng" dirty="0">
                <a:solidFill>
                  <a:srgbClr val="202124"/>
                </a:solidFill>
                <a:effectLst/>
                <a:latin typeface="Apple SD Gothic Neo"/>
              </a:rPr>
              <a:t>빈도</a:t>
            </a:r>
            <a:r>
              <a:rPr lang="en-US" altLang="ko-KR" b="1" i="0" u="sng" dirty="0">
                <a:solidFill>
                  <a:srgbClr val="202124"/>
                </a:solidFill>
                <a:effectLst/>
                <a:latin typeface="Apple SD Gothic Neo"/>
              </a:rPr>
              <a:t>·</a:t>
            </a:r>
            <a:r>
              <a:rPr lang="ko-KR" altLang="en-US" b="1" i="0" u="sng" dirty="0">
                <a:solidFill>
                  <a:srgbClr val="202124"/>
                </a:solidFill>
                <a:effectLst/>
                <a:latin typeface="Apple SD Gothic Neo"/>
              </a:rPr>
              <a:t>비율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 등의 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Apple SD Gothic Neo"/>
              </a:rPr>
              <a:t>수치를 산출</a:t>
            </a:r>
            <a:r>
              <a:rPr lang="ko-KR" altLang="en-US" b="1" i="0" dirty="0">
                <a:solidFill>
                  <a:srgbClr val="202124"/>
                </a:solidFill>
                <a:effectLst/>
                <a:latin typeface="Apple SD Gothic Neo"/>
              </a:rPr>
              <a:t>해 내는 일</a:t>
            </a:r>
            <a:r>
              <a:rPr lang="en-US" altLang="ko-KR" b="1" i="0" dirty="0">
                <a:solidFill>
                  <a:srgbClr val="202124"/>
                </a:solidFill>
                <a:effectLst/>
                <a:latin typeface="Apple SD Gothic Neo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1" i="0" dirty="0">
                <a:solidFill>
                  <a:srgbClr val="C00000"/>
                </a:solidFill>
                <a:effectLst/>
                <a:latin typeface="Apple SD Gothic Neo"/>
              </a:rPr>
              <a:t>또는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Apple SD Gothic Neo"/>
              </a:rPr>
              <a:t>, </a:t>
            </a:r>
            <a:r>
              <a:rPr lang="ko-KR" altLang="en-US" b="1" i="0" dirty="0">
                <a:solidFill>
                  <a:srgbClr val="C00000"/>
                </a:solidFill>
                <a:effectLst/>
                <a:latin typeface="Apple SD Gothic Neo"/>
              </a:rPr>
              <a:t>그 산출된 수치</a:t>
            </a:r>
            <a:r>
              <a:rPr lang="en-US" altLang="ko-KR" b="1" i="0" dirty="0">
                <a:solidFill>
                  <a:srgbClr val="C00000"/>
                </a:solidFill>
                <a:effectLst/>
                <a:latin typeface="Apple SD Gothic Neo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>
              <a:solidFill>
                <a:srgbClr val="C00000"/>
              </a:solidFill>
              <a:latin typeface="Apple SD Gothic Neo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u="sng" dirty="0">
                <a:latin typeface="Apple SD Gothic Neo"/>
              </a:rPr>
              <a:t>통계학 </a:t>
            </a:r>
            <a:r>
              <a:rPr lang="en-US" altLang="ko-KR" b="1" i="0" dirty="0">
                <a:effectLst/>
                <a:latin typeface="+mn-ea"/>
              </a:rPr>
              <a:t>(</a:t>
            </a:r>
            <a:r>
              <a:rPr lang="ko-KR" altLang="en-US" b="1" i="0" dirty="0">
                <a:effectLst/>
                <a:latin typeface="+mn-ea"/>
              </a:rPr>
              <a:t>統計學</a:t>
            </a:r>
            <a:r>
              <a:rPr lang="en-US" altLang="ko-KR" b="1" i="0" dirty="0">
                <a:effectLst/>
                <a:latin typeface="+mn-ea"/>
              </a:rPr>
              <a:t>, statistics)</a:t>
            </a:r>
            <a:endParaRPr lang="en-US" altLang="ko-KR" b="1" u="sng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b="1" i="0" dirty="0">
                <a:effectLst/>
                <a:latin typeface="Apple SD Gothic Neo"/>
              </a:rPr>
              <a:t>산술적 방법을 기초로 하여</a:t>
            </a:r>
            <a:r>
              <a:rPr lang="en-US" altLang="ko-KR" b="1" i="0" dirty="0">
                <a:effectLst/>
                <a:latin typeface="Apple SD Gothic Neo"/>
              </a:rPr>
              <a:t>, </a:t>
            </a:r>
            <a:r>
              <a:rPr lang="ko-KR" altLang="en-US" b="1" i="0" dirty="0">
                <a:effectLst/>
                <a:latin typeface="Apple SD Gothic Neo"/>
              </a:rPr>
              <a:t>주로 </a:t>
            </a:r>
            <a:r>
              <a:rPr lang="ko-KR" altLang="en-US" b="1" i="0" u="sng" dirty="0">
                <a:effectLst/>
                <a:latin typeface="Apple SD Gothic Neo"/>
              </a:rPr>
              <a:t>다량의 데이터</a:t>
            </a:r>
            <a:r>
              <a:rPr lang="ko-KR" altLang="en-US" b="1" i="0" dirty="0">
                <a:effectLst/>
                <a:latin typeface="Apple SD Gothic Neo"/>
              </a:rPr>
              <a:t>를 관찰하고 정리 및 분석하는 방법을 연구하는 수학의 한 분야</a:t>
            </a:r>
            <a:endParaRPr lang="ko-KR" altLang="en-US" b="1" dirty="0">
              <a:latin typeface="+mj-lt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C16705B-A976-FDF4-C283-23A2FCCB8FC5}"/>
              </a:ext>
            </a:extLst>
          </p:cNvPr>
          <p:cNvCxnSpPr>
            <a:cxnSpLocks/>
          </p:cNvCxnSpPr>
          <p:nvPr/>
        </p:nvCxnSpPr>
        <p:spPr>
          <a:xfrm>
            <a:off x="0" y="1175658"/>
            <a:ext cx="12192000" cy="0"/>
          </a:xfrm>
          <a:prstGeom prst="line">
            <a:avLst/>
          </a:prstGeom>
          <a:ln w="28575">
            <a:solidFill>
              <a:srgbClr val="F5F8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D5612F-0A55-E8C0-2E16-09DA75B467AC}"/>
              </a:ext>
            </a:extLst>
          </p:cNvPr>
          <p:cNvSpPr txBox="1"/>
          <p:nvPr/>
        </p:nvSpPr>
        <p:spPr>
          <a:xfrm>
            <a:off x="9570770" y="19050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1.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통계와 </a:t>
            </a:r>
            <a:r>
              <a:rPr lang="en-US" altLang="ko-KR" b="1" dirty="0">
                <a:solidFill>
                  <a:schemeClr val="bg1"/>
                </a:solidFill>
                <a:latin typeface="+mn-ea"/>
              </a:rPr>
              <a:t>R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405941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4058</TotalTime>
  <Words>7176</Words>
  <Application>Microsoft Office PowerPoint</Application>
  <PresentationFormat>와이드스크린</PresentationFormat>
  <Paragraphs>1181</Paragraphs>
  <Slides>67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5" baseType="lpstr">
      <vt:lpstr>Apple SD Gothic Neo</vt:lpstr>
      <vt:lpstr>Courier</vt:lpstr>
      <vt:lpstr>맑은 고딕</vt:lpstr>
      <vt:lpstr>Arial</vt:lpstr>
      <vt:lpstr>Cambria Math</vt:lpstr>
      <vt:lpstr>Open Sans</vt:lpstr>
      <vt:lpstr>Wingdings</vt:lpstr>
      <vt:lpstr>Office 테마</vt:lpstr>
      <vt:lpstr>PowerPoint 프레젠테이션</vt:lpstr>
      <vt:lpstr>목차</vt:lpstr>
      <vt:lpstr>PowerPoint 프레젠테이션</vt:lpstr>
      <vt:lpstr>통계, 통계학이란?</vt:lpstr>
      <vt:lpstr>통계, 통계학이란?</vt:lpstr>
      <vt:lpstr>통계, 통계학이란?</vt:lpstr>
      <vt:lpstr>통계, 통계학이란?</vt:lpstr>
      <vt:lpstr>통계, 통계학이란?</vt:lpstr>
      <vt:lpstr>통계, 통계학이란?</vt:lpstr>
      <vt:lpstr>통계, 통계학이란?</vt:lpstr>
      <vt:lpstr>통계와 프로그래밍</vt:lpstr>
      <vt:lpstr>통계와 프로그래밍</vt:lpstr>
      <vt:lpstr>통계와 프로그래밍</vt:lpstr>
      <vt:lpstr>통계와 프로그래밍</vt:lpstr>
      <vt:lpstr>R과 R studio 설치</vt:lpstr>
      <vt:lpstr>R과 R studio 설치</vt:lpstr>
      <vt:lpstr>R과 R studio 설치</vt:lpstr>
      <vt:lpstr>R과 R studio 설치</vt:lpstr>
      <vt:lpstr>R과 R studio 설치</vt:lpstr>
      <vt:lpstr>R과 R studio 설치</vt:lpstr>
      <vt:lpstr>R과 R studio 설치</vt:lpstr>
      <vt:lpstr>R과 R studio 설치</vt:lpstr>
      <vt:lpstr>R과 R studio 설치</vt:lpstr>
      <vt:lpstr>R과 R studio 설치</vt:lpstr>
      <vt:lpstr>R과 R studio 설치</vt:lpstr>
      <vt:lpstr>R과 R studio 설치</vt:lpstr>
      <vt:lpstr>R과 R studio 설치</vt:lpstr>
      <vt:lpstr>R과 R studio 설치</vt:lpstr>
      <vt:lpstr>R과 R studio 설치</vt:lpstr>
      <vt:lpstr>R과 R studio 설치</vt:lpstr>
      <vt:lpstr>PowerPoint 프레젠테이션</vt:lpstr>
      <vt:lpstr>R 기초 연습하기</vt:lpstr>
      <vt:lpstr>R 기초 연습하기</vt:lpstr>
      <vt:lpstr>PowerPoint 프레젠테이션</vt:lpstr>
      <vt:lpstr>모집단과 표본</vt:lpstr>
      <vt:lpstr>모집단과 표본</vt:lpstr>
      <vt:lpstr>모집단과 표본</vt:lpstr>
      <vt:lpstr>모집단과 표본</vt:lpstr>
      <vt:lpstr>자료의 종류</vt:lpstr>
      <vt:lpstr>기술 통계량</vt:lpstr>
      <vt:lpstr>기술 통계량</vt:lpstr>
      <vt:lpstr>기술 통계량</vt:lpstr>
      <vt:lpstr>기술 통계량</vt:lpstr>
      <vt:lpstr>기술 통계량</vt:lpstr>
      <vt:lpstr>기술 통계량</vt:lpstr>
      <vt:lpstr>기술 통계량</vt:lpstr>
      <vt:lpstr>기술 통계량</vt:lpstr>
      <vt:lpstr>기술 통계량</vt:lpstr>
      <vt:lpstr>기술 통계량</vt:lpstr>
      <vt:lpstr>기술 통계량</vt:lpstr>
      <vt:lpstr>기술 통계량</vt:lpstr>
      <vt:lpstr>이변량 자료와 표본상관계수</vt:lpstr>
      <vt:lpstr>이변량 자료와 표본상관계수</vt:lpstr>
      <vt:lpstr>이변량 자료와 표본상관계수</vt:lpstr>
      <vt:lpstr>이변량 자료와 표본상관계수</vt:lpstr>
      <vt:lpstr>이변량 자료와 표본상관계수</vt:lpstr>
      <vt:lpstr>이변량 자료와 표본상관계수</vt:lpstr>
      <vt:lpstr>PowerPoint 프레젠테이션</vt:lpstr>
      <vt:lpstr>분할표</vt:lpstr>
      <vt:lpstr>상자그림</vt:lpstr>
      <vt:lpstr>도수분포표과 히스토그램</vt:lpstr>
      <vt:lpstr>도수분포표과 히스토그램</vt:lpstr>
      <vt:lpstr>도수분포표과 히스토그램</vt:lpstr>
      <vt:lpstr>도수분포표과 히스토그램</vt:lpstr>
      <vt:lpstr>도수분포표과 히스토그램</vt:lpstr>
      <vt:lpstr>도수분포표과 히스토그램</vt:lpstr>
      <vt:lpstr>줄기와 잎 그림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통계학특강</dc:title>
  <dc:creator>신지은 (서울시립대학교 통계학과)</dc:creator>
  <cp:keywords/>
  <cp:lastModifiedBy>신지은</cp:lastModifiedBy>
  <cp:revision>53</cp:revision>
  <dcterms:created xsi:type="dcterms:W3CDTF">2022-07-15T07:19:18Z</dcterms:created>
  <dcterms:modified xsi:type="dcterms:W3CDTF">2022-08-07T07:03:07Z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March 22, 2005</vt:lpwstr>
  </property>
  <property fmtid="{D5CDD505-2E9C-101B-9397-08002B2CF9AE}" pid="3" name="output">
    <vt:lpwstr/>
  </property>
</Properties>
</file>