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6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9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0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3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9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4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7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2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7E18-ADFB-45A1-855B-7E28650A1148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7923-95CD-457E-8777-197D1EFC6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2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2334" y="605394"/>
            <a:ext cx="7901678" cy="5208927"/>
            <a:chOff x="542334" y="605394"/>
            <a:chExt cx="7901678" cy="5208927"/>
          </a:xfrm>
        </p:grpSpPr>
        <p:sp>
          <p:nvSpPr>
            <p:cNvPr id="15" name="직사각형 14"/>
            <p:cNvSpPr/>
            <p:nvPr/>
          </p:nvSpPr>
          <p:spPr>
            <a:xfrm>
              <a:off x="542334" y="605394"/>
              <a:ext cx="7901678" cy="52089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ㄴㅇㄹㄴㅇㄹ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71044" y="1673245"/>
              <a:ext cx="2187203" cy="12664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93264" y="1673246"/>
              <a:ext cx="2187203" cy="12664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15484" y="1673246"/>
              <a:ext cx="2187203" cy="12664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2145" y="1983237"/>
              <a:ext cx="1645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1</a:t>
              </a:r>
              <a:r>
                <a:rPr lang="ko-KR" altLang="en-US" smtClean="0"/>
                <a:t>층 </a:t>
              </a:r>
              <a:endParaRPr lang="en-US" altLang="ko-KR" smtClean="0"/>
            </a:p>
            <a:p>
              <a:r>
                <a:rPr lang="en-US" altLang="ko-KR" smtClean="0"/>
                <a:t>(</a:t>
              </a:r>
              <a:r>
                <a:rPr lang="ko-KR" altLang="en-US" smtClean="0"/>
                <a:t>주차</a:t>
              </a:r>
              <a:r>
                <a:rPr lang="en-US" altLang="ko-KR" smtClean="0"/>
                <a:t>) / (</a:t>
              </a:r>
              <a:r>
                <a:rPr lang="ko-KR" altLang="en-US" smtClean="0"/>
                <a:t>전체</a:t>
              </a:r>
              <a:r>
                <a:rPr lang="en-US" altLang="ko-KR" smtClean="0"/>
                <a:t>)</a:t>
              </a:r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64364" y="1983238"/>
              <a:ext cx="1645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2</a:t>
              </a:r>
              <a:r>
                <a:rPr lang="ko-KR" altLang="en-US" smtClean="0"/>
                <a:t>층 </a:t>
              </a:r>
              <a:endParaRPr lang="en-US" altLang="ko-KR" smtClean="0"/>
            </a:p>
            <a:p>
              <a:r>
                <a:rPr lang="en-US" altLang="ko-KR" smtClean="0"/>
                <a:t>(</a:t>
              </a:r>
              <a:r>
                <a:rPr lang="ko-KR" altLang="en-US" smtClean="0"/>
                <a:t>주차</a:t>
              </a:r>
              <a:r>
                <a:rPr lang="en-US" altLang="ko-KR" smtClean="0"/>
                <a:t>) / (</a:t>
              </a:r>
              <a:r>
                <a:rPr lang="ko-KR" altLang="en-US" smtClean="0"/>
                <a:t>전체</a:t>
              </a:r>
              <a:r>
                <a:rPr lang="en-US" altLang="ko-KR" smtClean="0"/>
                <a:t>)</a:t>
              </a: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86584" y="1983238"/>
              <a:ext cx="1645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3</a:t>
              </a:r>
              <a:r>
                <a:rPr lang="ko-KR" altLang="en-US" smtClean="0"/>
                <a:t>층</a:t>
              </a:r>
              <a:endParaRPr lang="en-US" altLang="ko-KR" smtClean="0"/>
            </a:p>
            <a:p>
              <a:r>
                <a:rPr lang="en-US" altLang="ko-KR" smtClean="0"/>
                <a:t>(</a:t>
              </a:r>
              <a:r>
                <a:rPr lang="ko-KR" altLang="en-US" smtClean="0"/>
                <a:t>주차</a:t>
              </a:r>
              <a:r>
                <a:rPr lang="en-US" altLang="ko-KR" smtClean="0"/>
                <a:t>) / (</a:t>
              </a:r>
              <a:r>
                <a:rPr lang="ko-KR" altLang="en-US" smtClean="0"/>
                <a:t>전체</a:t>
              </a:r>
              <a:r>
                <a:rPr lang="en-US" altLang="ko-KR" smtClean="0"/>
                <a:t>)</a:t>
              </a: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6692" y="5386651"/>
              <a:ext cx="4244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이전 메뉴 </a:t>
              </a:r>
              <a:r>
                <a:rPr lang="en-US" altLang="ko-KR" smtClean="0">
                  <a:solidFill>
                    <a:schemeClr val="bg1"/>
                  </a:solidFill>
                </a:rPr>
                <a:t>: backspace  </a:t>
              </a:r>
              <a:r>
                <a:rPr lang="ko-KR" altLang="en-US" smtClean="0">
                  <a:solidFill>
                    <a:schemeClr val="bg1"/>
                  </a:solidFill>
                </a:rPr>
                <a:t>초기 메뉴 </a:t>
              </a:r>
              <a:r>
                <a:rPr lang="en-US" altLang="ko-KR" smtClean="0">
                  <a:solidFill>
                    <a:schemeClr val="bg1"/>
                  </a:solidFill>
                </a:rPr>
                <a:t>: ESC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696692" y="5017318"/>
              <a:ext cx="3060258" cy="369332"/>
              <a:chOff x="706044" y="5212759"/>
              <a:chExt cx="3060258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06044" y="5212759"/>
                <a:ext cx="3047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solidFill>
                      <a:schemeClr val="bg1"/>
                    </a:solidFill>
                  </a:rPr>
                  <a:t>층 수를 입력하시오 </a:t>
                </a:r>
                <a:r>
                  <a:rPr lang="en-US" altLang="ko-KR" smtClean="0">
                    <a:solidFill>
                      <a:schemeClr val="bg1"/>
                    </a:solidFill>
                  </a:rPr>
                  <a:t>(1~3) : 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664364" y="5258087"/>
                <a:ext cx="101938" cy="2786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92041" y="783551"/>
              <a:ext cx="19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&lt; </a:t>
              </a:r>
              <a:r>
                <a:rPr lang="ko-KR" altLang="en-US" smtClean="0">
                  <a:solidFill>
                    <a:schemeClr val="bg1"/>
                  </a:solidFill>
                </a:rPr>
                <a:t>층 선택 모드 </a:t>
              </a:r>
              <a:r>
                <a:rPr lang="en-US" altLang="ko-KR" smtClean="0">
                  <a:solidFill>
                    <a:schemeClr val="bg1"/>
                  </a:solidFill>
                </a:rPr>
                <a:t>&gt;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266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576717" y="574814"/>
            <a:ext cx="7901678" cy="5208927"/>
            <a:chOff x="576717" y="574814"/>
            <a:chExt cx="7901678" cy="5208927"/>
          </a:xfrm>
        </p:grpSpPr>
        <p:sp>
          <p:nvSpPr>
            <p:cNvPr id="4" name="직사각형 3"/>
            <p:cNvSpPr/>
            <p:nvPr/>
          </p:nvSpPr>
          <p:spPr>
            <a:xfrm>
              <a:off x="576717" y="574814"/>
              <a:ext cx="7901678" cy="52089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ㄴㅇㄹㄴㅇㄹ</a:t>
              </a:r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289318" y="1255886"/>
              <a:ext cx="7045380" cy="3435717"/>
              <a:chOff x="749091" y="1398810"/>
              <a:chExt cx="7469243" cy="3745889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76002" y="1398810"/>
                <a:ext cx="7425099" cy="615678"/>
                <a:chOff x="867563" y="1383390"/>
                <a:chExt cx="8686800" cy="1152525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675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534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392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1251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109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968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826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68513" y="1383390"/>
                  <a:ext cx="1085850" cy="1152525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5"/>
              <p:cNvGrpSpPr/>
              <p:nvPr/>
            </p:nvGrpSpPr>
            <p:grpSpPr>
              <a:xfrm rot="10800000">
                <a:off x="749091" y="2656077"/>
                <a:ext cx="7425099" cy="615678"/>
                <a:chOff x="867563" y="1383390"/>
                <a:chExt cx="8686800" cy="1152525"/>
              </a:xfrm>
            </p:grpSpPr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675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534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392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1251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109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968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826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68513" y="1383390"/>
                  <a:ext cx="1085850" cy="1152525"/>
                </a:xfrm>
                <a:prstGeom prst="rect">
                  <a:avLst/>
                </a:prstGeom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793235" y="3281558"/>
                <a:ext cx="7425099" cy="615678"/>
                <a:chOff x="867563" y="1383390"/>
                <a:chExt cx="8686800" cy="1152525"/>
              </a:xfrm>
            </p:grpSpPr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675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534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392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1251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109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968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826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68513" y="1383390"/>
                  <a:ext cx="1085850" cy="1152525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/>
              <p:cNvGrpSpPr/>
              <p:nvPr/>
            </p:nvGrpSpPr>
            <p:grpSpPr>
              <a:xfrm rot="10800000">
                <a:off x="749091" y="4529021"/>
                <a:ext cx="7425099" cy="615678"/>
                <a:chOff x="867563" y="1383390"/>
                <a:chExt cx="8686800" cy="1152525"/>
              </a:xfrm>
            </p:grpSpPr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675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534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392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1251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109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9681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82663" y="1383390"/>
                  <a:ext cx="1085850" cy="1152525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68513" y="1383390"/>
                  <a:ext cx="1085850" cy="1152525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TextBox 43"/>
            <p:cNvSpPr txBox="1"/>
            <p:nvPr/>
          </p:nvSpPr>
          <p:spPr>
            <a:xfrm>
              <a:off x="3417316" y="697393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&lt; </a:t>
              </a:r>
              <a:r>
                <a:rPr lang="ko-KR" altLang="en-US" smtClean="0">
                  <a:solidFill>
                    <a:schemeClr val="bg1"/>
                  </a:solidFill>
                </a:rPr>
                <a:t>주차 선택 모드 </a:t>
              </a:r>
              <a:r>
                <a:rPr lang="en-US" altLang="ko-KR" smtClean="0">
                  <a:solidFill>
                    <a:schemeClr val="bg1"/>
                  </a:solidFill>
                </a:rPr>
                <a:t>&gt;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65323" y="422458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1430" y="308041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C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3798" y="250672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B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492" y="135356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A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557769" y="1378465"/>
              <a:ext cx="64668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1          2         3         4         5          6         7         8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339473" y="2459274"/>
              <a:ext cx="47051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3         4         5          6         7         8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557768" y="3150481"/>
              <a:ext cx="64668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1          2         3         4         5          6         7         8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557767" y="4194076"/>
              <a:ext cx="2980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1          2         3         4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9250" y="5368757"/>
              <a:ext cx="4244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이전 메뉴 </a:t>
              </a:r>
              <a:r>
                <a:rPr lang="en-US" altLang="ko-KR" smtClean="0">
                  <a:solidFill>
                    <a:schemeClr val="bg1"/>
                  </a:solidFill>
                </a:rPr>
                <a:t>: backspace  </a:t>
              </a:r>
              <a:r>
                <a:rPr lang="ko-KR" altLang="en-US" smtClean="0">
                  <a:solidFill>
                    <a:schemeClr val="bg1"/>
                  </a:solidFill>
                </a:rPr>
                <a:t>초기 메뉴 </a:t>
              </a:r>
              <a:r>
                <a:rPr lang="en-US" altLang="ko-KR" smtClean="0">
                  <a:solidFill>
                    <a:schemeClr val="bg1"/>
                  </a:solidFill>
                </a:rPr>
                <a:t>: ESC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53230" y="4975542"/>
              <a:ext cx="3128022" cy="369332"/>
              <a:chOff x="711651" y="5540242"/>
              <a:chExt cx="3128022" cy="36933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711651" y="5540242"/>
                <a:ext cx="310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solidFill>
                      <a:schemeClr val="bg1"/>
                    </a:solidFill>
                  </a:rPr>
                  <a:t>주차할 장소를 입력하시오 </a:t>
                </a:r>
                <a:r>
                  <a:rPr lang="en-US" altLang="ko-KR" smtClean="0">
                    <a:solidFill>
                      <a:schemeClr val="bg1"/>
                    </a:solidFill>
                  </a:rPr>
                  <a:t>: 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737735" y="5585570"/>
                <a:ext cx="101938" cy="2786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588538" y="2459274"/>
              <a:ext cx="294167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94695" y="2459274"/>
              <a:ext cx="294167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30436" y="4160352"/>
              <a:ext cx="294167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8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7433" y="4160352"/>
              <a:ext cx="294167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72816" y="4153922"/>
              <a:ext cx="294167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89813" y="4153922"/>
              <a:ext cx="294167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89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40513" y="698417"/>
            <a:ext cx="7901678" cy="5208927"/>
            <a:chOff x="540513" y="698417"/>
            <a:chExt cx="7901678" cy="5208927"/>
          </a:xfrm>
        </p:grpSpPr>
        <p:sp>
          <p:nvSpPr>
            <p:cNvPr id="4" name="직사각형 3"/>
            <p:cNvSpPr/>
            <p:nvPr/>
          </p:nvSpPr>
          <p:spPr>
            <a:xfrm>
              <a:off x="540513" y="698417"/>
              <a:ext cx="7901678" cy="52089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ㄴㅇㄹㄴㅇㄹ</a:t>
              </a:r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4425" y="1384911"/>
              <a:ext cx="3324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주차 위치 </a:t>
              </a:r>
              <a:r>
                <a:rPr lang="en-US" altLang="ko-KR" smtClean="0">
                  <a:solidFill>
                    <a:schemeClr val="bg1"/>
                  </a:solidFill>
                </a:rPr>
                <a:t>: (</a:t>
              </a:r>
              <a:r>
                <a:rPr lang="ko-KR" altLang="en-US" smtClean="0">
                  <a:solidFill>
                    <a:schemeClr val="bg1"/>
                  </a:solidFill>
                </a:rPr>
                <a:t>사용자 입력 정보</a:t>
              </a:r>
              <a:r>
                <a:rPr lang="en-US" altLang="ko-KR" smtClean="0">
                  <a:solidFill>
                    <a:schemeClr val="bg1"/>
                  </a:solidFill>
                </a:rPr>
                <a:t>)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4425" y="1842111"/>
              <a:ext cx="3850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정말로 주차 하시겠습니까</a:t>
              </a:r>
              <a:r>
                <a:rPr lang="en-US" altLang="ko-KR" smtClean="0">
                  <a:solidFill>
                    <a:schemeClr val="bg1"/>
                  </a:solidFill>
                </a:rPr>
                <a:t>?  (y/n) :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3221" y="1887439"/>
              <a:ext cx="101938" cy="2786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7319" y="5397280"/>
              <a:ext cx="4244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이전 메뉴 </a:t>
              </a:r>
              <a:r>
                <a:rPr lang="en-US" altLang="ko-KR" smtClean="0">
                  <a:solidFill>
                    <a:schemeClr val="bg1"/>
                  </a:solidFill>
                </a:rPr>
                <a:t>: backspace  </a:t>
              </a:r>
              <a:r>
                <a:rPr lang="ko-KR" altLang="en-US" smtClean="0">
                  <a:solidFill>
                    <a:schemeClr val="bg1"/>
                  </a:solidFill>
                </a:rPr>
                <a:t>초기 메뉴 </a:t>
              </a:r>
              <a:r>
                <a:rPr lang="en-US" altLang="ko-KR" smtClean="0">
                  <a:solidFill>
                    <a:schemeClr val="bg1"/>
                  </a:solidFill>
                </a:rPr>
                <a:t>: ESC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5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40513" y="698417"/>
            <a:ext cx="7901678" cy="5208927"/>
            <a:chOff x="540513" y="698417"/>
            <a:chExt cx="7901678" cy="5208927"/>
          </a:xfrm>
        </p:grpSpPr>
        <p:sp>
          <p:nvSpPr>
            <p:cNvPr id="4" name="직사각형 3"/>
            <p:cNvSpPr/>
            <p:nvPr/>
          </p:nvSpPr>
          <p:spPr>
            <a:xfrm>
              <a:off x="540513" y="698417"/>
              <a:ext cx="7901678" cy="52089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ㄴㅇㄹㄴㅇㄹ</a:t>
              </a:r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282" y="3228319"/>
              <a:ext cx="5391150" cy="3238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282" y="1704707"/>
              <a:ext cx="5391150" cy="3238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225911" y="126626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주차 정보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7968" y="5353347"/>
              <a:ext cx="4839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아무키나 누르면 초기 메뉴로 되돌아 갑니다</a:t>
              </a:r>
              <a:r>
                <a:rPr lang="en-US" altLang="ko-KR" smtClean="0">
                  <a:solidFill>
                    <a:schemeClr val="bg1"/>
                  </a:solidFill>
                </a:rPr>
                <a:t>.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23282" y="2166773"/>
              <a:ext cx="26597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차량번호 </a:t>
              </a:r>
              <a:r>
                <a:rPr lang="en-US" altLang="ko-KR" smtClean="0">
                  <a:solidFill>
                    <a:schemeClr val="bg1"/>
                  </a:solidFill>
                </a:rPr>
                <a:t>:  XXXXXXXXX</a:t>
              </a:r>
            </a:p>
            <a:p>
              <a:r>
                <a:rPr lang="ko-KR" altLang="en-US" smtClean="0">
                  <a:solidFill>
                    <a:schemeClr val="bg1"/>
                  </a:solidFill>
                </a:rPr>
                <a:t>주차 위치 </a:t>
              </a:r>
              <a:r>
                <a:rPr lang="en-US" altLang="ko-KR" smtClean="0">
                  <a:solidFill>
                    <a:schemeClr val="bg1"/>
                  </a:solidFill>
                </a:rPr>
                <a:t>: XXXX</a:t>
              </a:r>
            </a:p>
            <a:p>
              <a:r>
                <a:rPr lang="ko-KR" altLang="en-US" smtClean="0">
                  <a:solidFill>
                    <a:schemeClr val="bg1"/>
                  </a:solidFill>
                </a:rPr>
                <a:t>주차 시간 </a:t>
              </a:r>
              <a:r>
                <a:rPr lang="en-US" altLang="ko-KR" smtClean="0">
                  <a:solidFill>
                    <a:schemeClr val="bg1"/>
                  </a:solidFill>
                </a:rPr>
                <a:t>: XXXXXXX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5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148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수달</dc:creator>
  <cp:lastModifiedBy>수달</cp:lastModifiedBy>
  <cp:revision>9</cp:revision>
  <dcterms:created xsi:type="dcterms:W3CDTF">2018-02-03T05:08:53Z</dcterms:created>
  <dcterms:modified xsi:type="dcterms:W3CDTF">2018-02-03T07:29:31Z</dcterms:modified>
</cp:coreProperties>
</file>