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C4E"/>
    <a:srgbClr val="F3C9A1"/>
    <a:srgbClr val="AD9372"/>
    <a:srgbClr val="90B5C5"/>
    <a:srgbClr val="1F120C"/>
    <a:srgbClr val="686668"/>
    <a:srgbClr val="785F4B"/>
    <a:srgbClr val="686562"/>
    <a:srgbClr val="636164"/>
    <a:srgbClr val="DCA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37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3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3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36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4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2A80-4F86-45C4-A7B0-0FB1C4AC8CCE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A6919-DCD4-452F-A076-5B7620B1C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rgbClr val="72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889500"/>
            <a:ext cx="121920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06894" y="266700"/>
            <a:ext cx="9408758" cy="4333707"/>
            <a:chOff x="1206894" y="266700"/>
            <a:chExt cx="9408758" cy="4333707"/>
          </a:xfrm>
        </p:grpSpPr>
        <p:sp>
          <p:nvSpPr>
            <p:cNvPr id="14" name="직사각형 13"/>
            <p:cNvSpPr/>
            <p:nvPr/>
          </p:nvSpPr>
          <p:spPr>
            <a:xfrm>
              <a:off x="1569915" y="331177"/>
              <a:ext cx="9000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206894" y="484393"/>
              <a:ext cx="9408757" cy="688747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41365" y="482600"/>
              <a:ext cx="8686800" cy="355556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2000">
                  <a:schemeClr val="bg1">
                    <a:lumMod val="95000"/>
                  </a:schemeClr>
                </a:gs>
                <a:gs pos="2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41365" y="266700"/>
              <a:ext cx="8686800" cy="2159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8331597" y="2415978"/>
              <a:ext cx="4323138" cy="45719"/>
            </a:xfrm>
            <a:prstGeom prst="roundRect">
              <a:avLst>
                <a:gd name="adj" fmla="val 50000"/>
              </a:avLst>
            </a:prstGeom>
            <a:no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524232" y="331177"/>
              <a:ext cx="9142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383244" y="1467059"/>
            <a:ext cx="5347267" cy="1659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TEAM Project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주차장 관리 시스템 설계</a:t>
            </a:r>
            <a:endParaRPr lang="en-US" altLang="ko-KR" sz="3200" b="1" dirty="0">
              <a:solidFill>
                <a:schemeClr val="bg1"/>
              </a:solidFill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grpSp>
        <p:nvGrpSpPr>
          <p:cNvPr id="53" name="Group 4"/>
          <p:cNvGrpSpPr>
            <a:grpSpLocks noChangeAspect="1"/>
          </p:cNvGrpSpPr>
          <p:nvPr/>
        </p:nvGrpSpPr>
        <p:grpSpPr bwMode="auto">
          <a:xfrm>
            <a:off x="5060167" y="3642774"/>
            <a:ext cx="2019495" cy="2430743"/>
            <a:chOff x="2988" y="1131"/>
            <a:chExt cx="1704" cy="20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52" y="2128"/>
              <a:ext cx="1154" cy="801"/>
            </a:xfrm>
            <a:custGeom>
              <a:avLst/>
              <a:gdLst>
                <a:gd name="T0" fmla="*/ 3463 w 3463"/>
                <a:gd name="T1" fmla="*/ 0 h 2401"/>
                <a:gd name="T2" fmla="*/ 345 w 3463"/>
                <a:gd name="T3" fmla="*/ 2401 h 2401"/>
                <a:gd name="T4" fmla="*/ 0 w 3463"/>
                <a:gd name="T5" fmla="*/ 2401 h 2401"/>
                <a:gd name="T6" fmla="*/ 3123 w 3463"/>
                <a:gd name="T7" fmla="*/ 11 h 2401"/>
                <a:gd name="T8" fmla="*/ 3463 w 3463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3" h="2401">
                  <a:moveTo>
                    <a:pt x="3463" y="0"/>
                  </a:moveTo>
                  <a:lnTo>
                    <a:pt x="345" y="2401"/>
                  </a:lnTo>
                  <a:lnTo>
                    <a:pt x="0" y="2401"/>
                  </a:lnTo>
                  <a:lnTo>
                    <a:pt x="3123" y="11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916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274" y="2128"/>
              <a:ext cx="1155" cy="801"/>
            </a:xfrm>
            <a:custGeom>
              <a:avLst/>
              <a:gdLst>
                <a:gd name="T0" fmla="*/ 0 w 3466"/>
                <a:gd name="T1" fmla="*/ 0 h 2401"/>
                <a:gd name="T2" fmla="*/ 3119 w 3466"/>
                <a:gd name="T3" fmla="*/ 2401 h 2401"/>
                <a:gd name="T4" fmla="*/ 3466 w 3466"/>
                <a:gd name="T5" fmla="*/ 2401 h 2401"/>
                <a:gd name="T6" fmla="*/ 340 w 3466"/>
                <a:gd name="T7" fmla="*/ 11 h 2401"/>
                <a:gd name="T8" fmla="*/ 0 w 3466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6" h="2401">
                  <a:moveTo>
                    <a:pt x="0" y="0"/>
                  </a:moveTo>
                  <a:lnTo>
                    <a:pt x="3119" y="2401"/>
                  </a:lnTo>
                  <a:lnTo>
                    <a:pt x="3466" y="2401"/>
                  </a:lnTo>
                  <a:lnTo>
                    <a:pt x="34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8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4315 w 4315"/>
                <a:gd name="T1" fmla="*/ 133 h 3121"/>
                <a:gd name="T2" fmla="*/ 432 w 4315"/>
                <a:gd name="T3" fmla="*/ 3121 h 3121"/>
                <a:gd name="T4" fmla="*/ 0 w 4315"/>
                <a:gd name="T5" fmla="*/ 3121 h 3121"/>
                <a:gd name="T6" fmla="*/ 4073 w 4315"/>
                <a:gd name="T7" fmla="*/ 0 h 3121"/>
                <a:gd name="T8" fmla="*/ 4315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4315" y="133"/>
                  </a:moveTo>
                  <a:lnTo>
                    <a:pt x="432" y="3121"/>
                  </a:lnTo>
                  <a:lnTo>
                    <a:pt x="0" y="3121"/>
                  </a:lnTo>
                  <a:lnTo>
                    <a:pt x="4073" y="0"/>
                  </a:lnTo>
                  <a:lnTo>
                    <a:pt x="4315" y="133"/>
                  </a:lnTo>
                  <a:close/>
                </a:path>
              </a:pathLst>
            </a:custGeom>
            <a:solidFill>
              <a:srgbClr val="D9B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0 w 4315"/>
                <a:gd name="T1" fmla="*/ 133 h 3121"/>
                <a:gd name="T2" fmla="*/ 3883 w 4315"/>
                <a:gd name="T3" fmla="*/ 3121 h 3121"/>
                <a:gd name="T4" fmla="*/ 4315 w 4315"/>
                <a:gd name="T5" fmla="*/ 3121 h 3121"/>
                <a:gd name="T6" fmla="*/ 245 w 4315"/>
                <a:gd name="T7" fmla="*/ 0 h 3121"/>
                <a:gd name="T8" fmla="*/ 0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0" y="133"/>
                  </a:moveTo>
                  <a:lnTo>
                    <a:pt x="3883" y="3121"/>
                  </a:lnTo>
                  <a:lnTo>
                    <a:pt x="4315" y="3121"/>
                  </a:lnTo>
                  <a:lnTo>
                    <a:pt x="245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2988" y="1917"/>
              <a:ext cx="368" cy="305"/>
            </a:xfrm>
            <a:custGeom>
              <a:avLst/>
              <a:gdLst>
                <a:gd name="T0" fmla="*/ 429 w 1104"/>
                <a:gd name="T1" fmla="*/ 916 h 916"/>
                <a:gd name="T2" fmla="*/ 0 w 1104"/>
                <a:gd name="T3" fmla="*/ 916 h 916"/>
                <a:gd name="T4" fmla="*/ 0 w 1104"/>
                <a:gd name="T5" fmla="*/ 488 h 916"/>
                <a:gd name="T6" fmla="*/ 838 w 1104"/>
                <a:gd name="T7" fmla="*/ 0 h 916"/>
                <a:gd name="T8" fmla="*/ 1104 w 1104"/>
                <a:gd name="T9" fmla="*/ 0 h 916"/>
                <a:gd name="T10" fmla="*/ 1104 w 1104"/>
                <a:gd name="T11" fmla="*/ 267 h 916"/>
                <a:gd name="T12" fmla="*/ 429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429" y="916"/>
                  </a:moveTo>
                  <a:lnTo>
                    <a:pt x="0" y="916"/>
                  </a:ln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267"/>
                  </a:lnTo>
                  <a:lnTo>
                    <a:pt x="429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2988" y="1917"/>
              <a:ext cx="368" cy="163"/>
            </a:xfrm>
            <a:custGeom>
              <a:avLst/>
              <a:gdLst>
                <a:gd name="T0" fmla="*/ 429 w 1104"/>
                <a:gd name="T1" fmla="*/ 488 h 488"/>
                <a:gd name="T2" fmla="*/ 0 w 1104"/>
                <a:gd name="T3" fmla="*/ 488 h 488"/>
                <a:gd name="T4" fmla="*/ 838 w 1104"/>
                <a:gd name="T5" fmla="*/ 0 h 488"/>
                <a:gd name="T6" fmla="*/ 1104 w 1104"/>
                <a:gd name="T7" fmla="*/ 0 h 488"/>
                <a:gd name="T8" fmla="*/ 429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429" y="488"/>
                  </a:move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988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4324" y="1917"/>
              <a:ext cx="368" cy="305"/>
            </a:xfrm>
            <a:custGeom>
              <a:avLst/>
              <a:gdLst>
                <a:gd name="T0" fmla="*/ 675 w 1104"/>
                <a:gd name="T1" fmla="*/ 916 h 916"/>
                <a:gd name="T2" fmla="*/ 1104 w 1104"/>
                <a:gd name="T3" fmla="*/ 916 h 916"/>
                <a:gd name="T4" fmla="*/ 1104 w 1104"/>
                <a:gd name="T5" fmla="*/ 488 h 916"/>
                <a:gd name="T6" fmla="*/ 266 w 1104"/>
                <a:gd name="T7" fmla="*/ 0 h 916"/>
                <a:gd name="T8" fmla="*/ 0 w 1104"/>
                <a:gd name="T9" fmla="*/ 0 h 916"/>
                <a:gd name="T10" fmla="*/ 0 w 1104"/>
                <a:gd name="T11" fmla="*/ 267 h 916"/>
                <a:gd name="T12" fmla="*/ 675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675" y="916"/>
                  </a:moveTo>
                  <a:lnTo>
                    <a:pt x="1104" y="916"/>
                  </a:ln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675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324" y="1917"/>
              <a:ext cx="368" cy="163"/>
            </a:xfrm>
            <a:custGeom>
              <a:avLst/>
              <a:gdLst>
                <a:gd name="T0" fmla="*/ 675 w 1104"/>
                <a:gd name="T1" fmla="*/ 488 h 488"/>
                <a:gd name="T2" fmla="*/ 1104 w 1104"/>
                <a:gd name="T3" fmla="*/ 488 h 488"/>
                <a:gd name="T4" fmla="*/ 266 w 1104"/>
                <a:gd name="T5" fmla="*/ 0 h 488"/>
                <a:gd name="T6" fmla="*/ 0 w 1104"/>
                <a:gd name="T7" fmla="*/ 0 h 488"/>
                <a:gd name="T8" fmla="*/ 675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675" y="488"/>
                  </a:move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4549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4528" y="1685"/>
              <a:ext cx="34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4514" y="1676"/>
              <a:ext cx="14" cy="354"/>
            </a:xfrm>
            <a:custGeom>
              <a:avLst/>
              <a:gdLst>
                <a:gd name="T0" fmla="*/ 42 w 42"/>
                <a:gd name="T1" fmla="*/ 1064 h 1064"/>
                <a:gd name="T2" fmla="*/ 0 w 42"/>
                <a:gd name="T3" fmla="*/ 1035 h 1064"/>
                <a:gd name="T4" fmla="*/ 0 w 42"/>
                <a:gd name="T5" fmla="*/ 0 h 1064"/>
                <a:gd name="T6" fmla="*/ 42 w 42"/>
                <a:gd name="T7" fmla="*/ 29 h 1064"/>
                <a:gd name="T8" fmla="*/ 42 w 42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4">
                  <a:moveTo>
                    <a:pt x="42" y="1064"/>
                  </a:moveTo>
                  <a:lnTo>
                    <a:pt x="0" y="1035"/>
                  </a:lnTo>
                  <a:lnTo>
                    <a:pt x="0" y="0"/>
                  </a:lnTo>
                  <a:lnTo>
                    <a:pt x="42" y="29"/>
                  </a:lnTo>
                  <a:lnTo>
                    <a:pt x="42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4365" y="1433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4350" y="1424"/>
              <a:ext cx="15" cy="503"/>
            </a:xfrm>
            <a:custGeom>
              <a:avLst/>
              <a:gdLst>
                <a:gd name="T0" fmla="*/ 43 w 43"/>
                <a:gd name="T1" fmla="*/ 1510 h 1510"/>
                <a:gd name="T2" fmla="*/ 0 w 43"/>
                <a:gd name="T3" fmla="*/ 1480 h 1510"/>
                <a:gd name="T4" fmla="*/ 0 w 43"/>
                <a:gd name="T5" fmla="*/ 0 h 1510"/>
                <a:gd name="T6" fmla="*/ 43 w 43"/>
                <a:gd name="T7" fmla="*/ 28 h 1510"/>
                <a:gd name="T8" fmla="*/ 43 w 43"/>
                <a:gd name="T9" fmla="*/ 151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10">
                  <a:moveTo>
                    <a:pt x="43" y="1510"/>
                  </a:moveTo>
                  <a:lnTo>
                    <a:pt x="0" y="1480"/>
                  </a:lnTo>
                  <a:lnTo>
                    <a:pt x="0" y="0"/>
                  </a:lnTo>
                  <a:lnTo>
                    <a:pt x="43" y="28"/>
                  </a:lnTo>
                  <a:lnTo>
                    <a:pt x="43" y="1510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3118" y="1685"/>
              <a:ext cx="35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3152" y="1676"/>
              <a:ext cx="14" cy="354"/>
            </a:xfrm>
            <a:custGeom>
              <a:avLst/>
              <a:gdLst>
                <a:gd name="T0" fmla="*/ 0 w 43"/>
                <a:gd name="T1" fmla="*/ 1064 h 1064"/>
                <a:gd name="T2" fmla="*/ 43 w 43"/>
                <a:gd name="T3" fmla="*/ 1035 h 1064"/>
                <a:gd name="T4" fmla="*/ 43 w 43"/>
                <a:gd name="T5" fmla="*/ 0 h 1064"/>
                <a:gd name="T6" fmla="*/ 0 w 43"/>
                <a:gd name="T7" fmla="*/ 29 h 1064"/>
                <a:gd name="T8" fmla="*/ 0 w 4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4">
                  <a:moveTo>
                    <a:pt x="0" y="1064"/>
                  </a:moveTo>
                  <a:lnTo>
                    <a:pt x="43" y="1035"/>
                  </a:lnTo>
                  <a:lnTo>
                    <a:pt x="43" y="0"/>
                  </a:lnTo>
                  <a:lnTo>
                    <a:pt x="0" y="2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3279" y="1436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3313" y="1425"/>
              <a:ext cx="14" cy="505"/>
            </a:xfrm>
            <a:custGeom>
              <a:avLst/>
              <a:gdLst>
                <a:gd name="T0" fmla="*/ 0 w 42"/>
                <a:gd name="T1" fmla="*/ 1514 h 1514"/>
                <a:gd name="T2" fmla="*/ 42 w 42"/>
                <a:gd name="T3" fmla="*/ 1482 h 1514"/>
                <a:gd name="T4" fmla="*/ 42 w 42"/>
                <a:gd name="T5" fmla="*/ 0 h 1514"/>
                <a:gd name="T6" fmla="*/ 0 w 42"/>
                <a:gd name="T7" fmla="*/ 31 h 1514"/>
                <a:gd name="T8" fmla="*/ 0 w 42"/>
                <a:gd name="T9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4">
                  <a:moveTo>
                    <a:pt x="0" y="1514"/>
                  </a:moveTo>
                  <a:lnTo>
                    <a:pt x="42" y="1482"/>
                  </a:lnTo>
                  <a:lnTo>
                    <a:pt x="42" y="0"/>
                  </a:lnTo>
                  <a:lnTo>
                    <a:pt x="0" y="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4324" y="1636"/>
              <a:ext cx="368" cy="108"/>
            </a:xfrm>
            <a:custGeom>
              <a:avLst/>
              <a:gdLst>
                <a:gd name="T0" fmla="*/ 675 w 1104"/>
                <a:gd name="T1" fmla="*/ 324 h 324"/>
                <a:gd name="T2" fmla="*/ 1104 w 1104"/>
                <a:gd name="T3" fmla="*/ 324 h 324"/>
                <a:gd name="T4" fmla="*/ 1104 w 1104"/>
                <a:gd name="T5" fmla="*/ 243 h 324"/>
                <a:gd name="T6" fmla="*/ 266 w 1104"/>
                <a:gd name="T7" fmla="*/ 0 h 324"/>
                <a:gd name="T8" fmla="*/ 0 w 1104"/>
                <a:gd name="T9" fmla="*/ 0 h 324"/>
                <a:gd name="T10" fmla="*/ 0 w 1104"/>
                <a:gd name="T11" fmla="*/ 57 h 324"/>
                <a:gd name="T12" fmla="*/ 675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675" y="324"/>
                  </a:moveTo>
                  <a:lnTo>
                    <a:pt x="1104" y="324"/>
                  </a:ln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75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4324" y="1636"/>
              <a:ext cx="368" cy="81"/>
            </a:xfrm>
            <a:custGeom>
              <a:avLst/>
              <a:gdLst>
                <a:gd name="T0" fmla="*/ 675 w 1104"/>
                <a:gd name="T1" fmla="*/ 243 h 243"/>
                <a:gd name="T2" fmla="*/ 1104 w 1104"/>
                <a:gd name="T3" fmla="*/ 243 h 243"/>
                <a:gd name="T4" fmla="*/ 266 w 1104"/>
                <a:gd name="T5" fmla="*/ 0 h 243"/>
                <a:gd name="T6" fmla="*/ 0 w 1104"/>
                <a:gd name="T7" fmla="*/ 0 h 243"/>
                <a:gd name="T8" fmla="*/ 675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675" y="243"/>
                  </a:move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4549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3133" y="2137"/>
              <a:ext cx="1416" cy="115"/>
            </a:xfrm>
            <a:custGeom>
              <a:avLst/>
              <a:gdLst>
                <a:gd name="T0" fmla="*/ 4247 w 4247"/>
                <a:gd name="T1" fmla="*/ 94 h 343"/>
                <a:gd name="T2" fmla="*/ 4214 w 4247"/>
                <a:gd name="T3" fmla="*/ 101 h 343"/>
                <a:gd name="T4" fmla="*/ 3865 w 4247"/>
                <a:gd name="T5" fmla="*/ 172 h 343"/>
                <a:gd name="T6" fmla="*/ 3429 w 4247"/>
                <a:gd name="T7" fmla="*/ 242 h 343"/>
                <a:gd name="T8" fmla="*/ 3086 w 4247"/>
                <a:gd name="T9" fmla="*/ 285 h 343"/>
                <a:gd name="T10" fmla="*/ 2712 w 4247"/>
                <a:gd name="T11" fmla="*/ 321 h 343"/>
                <a:gd name="T12" fmla="*/ 2320 w 4247"/>
                <a:gd name="T13" fmla="*/ 342 h 343"/>
                <a:gd name="T14" fmla="*/ 2120 w 4247"/>
                <a:gd name="T15" fmla="*/ 343 h 343"/>
                <a:gd name="T16" fmla="*/ 1921 w 4247"/>
                <a:gd name="T17" fmla="*/ 342 h 343"/>
                <a:gd name="T18" fmla="*/ 1528 w 4247"/>
                <a:gd name="T19" fmla="*/ 321 h 343"/>
                <a:gd name="T20" fmla="*/ 1155 w 4247"/>
                <a:gd name="T21" fmla="*/ 285 h 343"/>
                <a:gd name="T22" fmla="*/ 814 w 4247"/>
                <a:gd name="T23" fmla="*/ 242 h 343"/>
                <a:gd name="T24" fmla="*/ 380 w 4247"/>
                <a:gd name="T25" fmla="*/ 172 h 343"/>
                <a:gd name="T26" fmla="*/ 33 w 4247"/>
                <a:gd name="T27" fmla="*/ 101 h 343"/>
                <a:gd name="T28" fmla="*/ 0 w 4247"/>
                <a:gd name="T29" fmla="*/ 94 h 343"/>
                <a:gd name="T30" fmla="*/ 0 w 4247"/>
                <a:gd name="T31" fmla="*/ 0 h 343"/>
                <a:gd name="T32" fmla="*/ 4247 w 4247"/>
                <a:gd name="T33" fmla="*/ 0 h 343"/>
                <a:gd name="T34" fmla="*/ 4247 w 4247"/>
                <a:gd name="T35" fmla="*/ 9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47" h="343">
                  <a:moveTo>
                    <a:pt x="4247" y="94"/>
                  </a:moveTo>
                  <a:lnTo>
                    <a:pt x="4214" y="101"/>
                  </a:lnTo>
                  <a:lnTo>
                    <a:pt x="3865" y="172"/>
                  </a:lnTo>
                  <a:lnTo>
                    <a:pt x="3429" y="242"/>
                  </a:lnTo>
                  <a:lnTo>
                    <a:pt x="3086" y="285"/>
                  </a:lnTo>
                  <a:lnTo>
                    <a:pt x="2712" y="321"/>
                  </a:lnTo>
                  <a:lnTo>
                    <a:pt x="2320" y="342"/>
                  </a:lnTo>
                  <a:lnTo>
                    <a:pt x="2120" y="343"/>
                  </a:lnTo>
                  <a:lnTo>
                    <a:pt x="1921" y="342"/>
                  </a:lnTo>
                  <a:lnTo>
                    <a:pt x="1528" y="321"/>
                  </a:lnTo>
                  <a:lnTo>
                    <a:pt x="1155" y="285"/>
                  </a:lnTo>
                  <a:lnTo>
                    <a:pt x="814" y="242"/>
                  </a:lnTo>
                  <a:lnTo>
                    <a:pt x="380" y="172"/>
                  </a:lnTo>
                  <a:lnTo>
                    <a:pt x="33" y="10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4247" y="94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3133" y="1967"/>
              <a:ext cx="1416" cy="253"/>
            </a:xfrm>
            <a:custGeom>
              <a:avLst/>
              <a:gdLst>
                <a:gd name="T0" fmla="*/ 4247 w 4247"/>
                <a:gd name="T1" fmla="*/ 510 h 759"/>
                <a:gd name="T2" fmla="*/ 4214 w 4247"/>
                <a:gd name="T3" fmla="*/ 518 h 759"/>
                <a:gd name="T4" fmla="*/ 3857 w 4247"/>
                <a:gd name="T5" fmla="*/ 588 h 759"/>
                <a:gd name="T6" fmla="*/ 3413 w 4247"/>
                <a:gd name="T7" fmla="*/ 659 h 759"/>
                <a:gd name="T8" fmla="*/ 3065 w 4247"/>
                <a:gd name="T9" fmla="*/ 702 h 759"/>
                <a:gd name="T10" fmla="*/ 2687 w 4247"/>
                <a:gd name="T11" fmla="*/ 736 h 759"/>
                <a:gd name="T12" fmla="*/ 2293 w 4247"/>
                <a:gd name="T13" fmla="*/ 758 h 759"/>
                <a:gd name="T14" fmla="*/ 2093 w 4247"/>
                <a:gd name="T15" fmla="*/ 759 h 759"/>
                <a:gd name="T16" fmla="*/ 1894 w 4247"/>
                <a:gd name="T17" fmla="*/ 758 h 759"/>
                <a:gd name="T18" fmla="*/ 1504 w 4247"/>
                <a:gd name="T19" fmla="*/ 736 h 759"/>
                <a:gd name="T20" fmla="*/ 1135 w 4247"/>
                <a:gd name="T21" fmla="*/ 702 h 759"/>
                <a:gd name="T22" fmla="*/ 798 w 4247"/>
                <a:gd name="T23" fmla="*/ 659 h 759"/>
                <a:gd name="T24" fmla="*/ 372 w 4247"/>
                <a:gd name="T25" fmla="*/ 588 h 759"/>
                <a:gd name="T26" fmla="*/ 32 w 4247"/>
                <a:gd name="T27" fmla="*/ 518 h 759"/>
                <a:gd name="T28" fmla="*/ 0 w 4247"/>
                <a:gd name="T29" fmla="*/ 510 h 759"/>
                <a:gd name="T30" fmla="*/ 664 w 4247"/>
                <a:gd name="T31" fmla="*/ 0 h 759"/>
                <a:gd name="T32" fmla="*/ 733 w 4247"/>
                <a:gd name="T33" fmla="*/ 11 h 759"/>
                <a:gd name="T34" fmla="*/ 1256 w 4247"/>
                <a:gd name="T35" fmla="*/ 52 h 759"/>
                <a:gd name="T36" fmla="*/ 1799 w 4247"/>
                <a:gd name="T37" fmla="*/ 74 h 759"/>
                <a:gd name="T38" fmla="*/ 2132 w 4247"/>
                <a:gd name="T39" fmla="*/ 75 h 759"/>
                <a:gd name="T40" fmla="*/ 2464 w 4247"/>
                <a:gd name="T41" fmla="*/ 74 h 759"/>
                <a:gd name="T42" fmla="*/ 3001 w 4247"/>
                <a:gd name="T43" fmla="*/ 52 h 759"/>
                <a:gd name="T44" fmla="*/ 3517 w 4247"/>
                <a:gd name="T45" fmla="*/ 11 h 759"/>
                <a:gd name="T46" fmla="*/ 3583 w 4247"/>
                <a:gd name="T47" fmla="*/ 0 h 759"/>
                <a:gd name="T48" fmla="*/ 4247 w 4247"/>
                <a:gd name="T49" fmla="*/ 51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7" h="759">
                  <a:moveTo>
                    <a:pt x="4247" y="510"/>
                  </a:moveTo>
                  <a:lnTo>
                    <a:pt x="4214" y="518"/>
                  </a:lnTo>
                  <a:lnTo>
                    <a:pt x="3857" y="588"/>
                  </a:lnTo>
                  <a:lnTo>
                    <a:pt x="3413" y="659"/>
                  </a:lnTo>
                  <a:lnTo>
                    <a:pt x="3065" y="702"/>
                  </a:lnTo>
                  <a:lnTo>
                    <a:pt x="2687" y="736"/>
                  </a:lnTo>
                  <a:lnTo>
                    <a:pt x="2293" y="758"/>
                  </a:lnTo>
                  <a:lnTo>
                    <a:pt x="2093" y="759"/>
                  </a:lnTo>
                  <a:lnTo>
                    <a:pt x="1894" y="758"/>
                  </a:lnTo>
                  <a:lnTo>
                    <a:pt x="1504" y="736"/>
                  </a:lnTo>
                  <a:lnTo>
                    <a:pt x="1135" y="702"/>
                  </a:lnTo>
                  <a:lnTo>
                    <a:pt x="798" y="659"/>
                  </a:lnTo>
                  <a:lnTo>
                    <a:pt x="372" y="588"/>
                  </a:lnTo>
                  <a:lnTo>
                    <a:pt x="32" y="518"/>
                  </a:lnTo>
                  <a:lnTo>
                    <a:pt x="0" y="510"/>
                  </a:lnTo>
                  <a:lnTo>
                    <a:pt x="664" y="0"/>
                  </a:lnTo>
                  <a:lnTo>
                    <a:pt x="733" y="11"/>
                  </a:lnTo>
                  <a:lnTo>
                    <a:pt x="1256" y="52"/>
                  </a:lnTo>
                  <a:lnTo>
                    <a:pt x="1799" y="74"/>
                  </a:lnTo>
                  <a:lnTo>
                    <a:pt x="2132" y="75"/>
                  </a:lnTo>
                  <a:lnTo>
                    <a:pt x="2464" y="74"/>
                  </a:lnTo>
                  <a:lnTo>
                    <a:pt x="3001" y="52"/>
                  </a:lnTo>
                  <a:lnTo>
                    <a:pt x="3517" y="11"/>
                  </a:lnTo>
                  <a:lnTo>
                    <a:pt x="3583" y="0"/>
                  </a:lnTo>
                  <a:lnTo>
                    <a:pt x="4247" y="51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3274" y="1131"/>
              <a:ext cx="1128" cy="418"/>
            </a:xfrm>
            <a:custGeom>
              <a:avLst/>
              <a:gdLst>
                <a:gd name="T0" fmla="*/ 3384 w 3384"/>
                <a:gd name="T1" fmla="*/ 0 h 1254"/>
                <a:gd name="T2" fmla="*/ 3325 w 3384"/>
                <a:gd name="T3" fmla="*/ 8 h 1254"/>
                <a:gd name="T4" fmla="*/ 2777 w 3384"/>
                <a:gd name="T5" fmla="*/ 39 h 1254"/>
                <a:gd name="T6" fmla="*/ 2126 w 3384"/>
                <a:gd name="T7" fmla="*/ 55 h 1254"/>
                <a:gd name="T8" fmla="*/ 1688 w 3384"/>
                <a:gd name="T9" fmla="*/ 58 h 1254"/>
                <a:gd name="T10" fmla="*/ 1252 w 3384"/>
                <a:gd name="T11" fmla="*/ 55 h 1254"/>
                <a:gd name="T12" fmla="*/ 603 w 3384"/>
                <a:gd name="T13" fmla="*/ 39 h 1254"/>
                <a:gd name="T14" fmla="*/ 58 w 3384"/>
                <a:gd name="T15" fmla="*/ 8 h 1254"/>
                <a:gd name="T16" fmla="*/ 0 w 3384"/>
                <a:gd name="T17" fmla="*/ 0 h 1254"/>
                <a:gd name="T18" fmla="*/ 4 w 3384"/>
                <a:gd name="T19" fmla="*/ 1179 h 1254"/>
                <a:gd name="T20" fmla="*/ 84 w 3384"/>
                <a:gd name="T21" fmla="*/ 1189 h 1254"/>
                <a:gd name="T22" fmla="*/ 688 w 3384"/>
                <a:gd name="T23" fmla="*/ 1230 h 1254"/>
                <a:gd name="T24" fmla="*/ 1315 w 3384"/>
                <a:gd name="T25" fmla="*/ 1252 h 1254"/>
                <a:gd name="T26" fmla="*/ 1699 w 3384"/>
                <a:gd name="T27" fmla="*/ 1254 h 1254"/>
                <a:gd name="T28" fmla="*/ 2085 w 3384"/>
                <a:gd name="T29" fmla="*/ 1252 h 1254"/>
                <a:gd name="T30" fmla="*/ 2708 w 3384"/>
                <a:gd name="T31" fmla="*/ 1230 h 1254"/>
                <a:gd name="T32" fmla="*/ 3302 w 3384"/>
                <a:gd name="T33" fmla="*/ 1189 h 1254"/>
                <a:gd name="T34" fmla="*/ 3380 w 3384"/>
                <a:gd name="T35" fmla="*/ 1179 h 1254"/>
                <a:gd name="T36" fmla="*/ 3384 w 3384"/>
                <a:gd name="T3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4" h="1254">
                  <a:moveTo>
                    <a:pt x="3384" y="0"/>
                  </a:moveTo>
                  <a:lnTo>
                    <a:pt x="3325" y="8"/>
                  </a:lnTo>
                  <a:lnTo>
                    <a:pt x="2777" y="39"/>
                  </a:lnTo>
                  <a:lnTo>
                    <a:pt x="2126" y="55"/>
                  </a:lnTo>
                  <a:lnTo>
                    <a:pt x="1688" y="58"/>
                  </a:lnTo>
                  <a:lnTo>
                    <a:pt x="1252" y="55"/>
                  </a:lnTo>
                  <a:lnTo>
                    <a:pt x="603" y="39"/>
                  </a:lnTo>
                  <a:lnTo>
                    <a:pt x="58" y="8"/>
                  </a:lnTo>
                  <a:lnTo>
                    <a:pt x="0" y="0"/>
                  </a:lnTo>
                  <a:lnTo>
                    <a:pt x="4" y="1179"/>
                  </a:lnTo>
                  <a:lnTo>
                    <a:pt x="84" y="1189"/>
                  </a:lnTo>
                  <a:lnTo>
                    <a:pt x="688" y="1230"/>
                  </a:lnTo>
                  <a:lnTo>
                    <a:pt x="1315" y="1252"/>
                  </a:lnTo>
                  <a:lnTo>
                    <a:pt x="1699" y="1254"/>
                  </a:lnTo>
                  <a:lnTo>
                    <a:pt x="2085" y="1252"/>
                  </a:lnTo>
                  <a:lnTo>
                    <a:pt x="2708" y="1230"/>
                  </a:lnTo>
                  <a:lnTo>
                    <a:pt x="3302" y="1189"/>
                  </a:lnTo>
                  <a:lnTo>
                    <a:pt x="3380" y="1179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2988" y="1636"/>
              <a:ext cx="368" cy="108"/>
            </a:xfrm>
            <a:custGeom>
              <a:avLst/>
              <a:gdLst>
                <a:gd name="T0" fmla="*/ 429 w 1104"/>
                <a:gd name="T1" fmla="*/ 324 h 324"/>
                <a:gd name="T2" fmla="*/ 0 w 1104"/>
                <a:gd name="T3" fmla="*/ 324 h 324"/>
                <a:gd name="T4" fmla="*/ 0 w 1104"/>
                <a:gd name="T5" fmla="*/ 243 h 324"/>
                <a:gd name="T6" fmla="*/ 838 w 1104"/>
                <a:gd name="T7" fmla="*/ 0 h 324"/>
                <a:gd name="T8" fmla="*/ 1104 w 1104"/>
                <a:gd name="T9" fmla="*/ 0 h 324"/>
                <a:gd name="T10" fmla="*/ 1104 w 1104"/>
                <a:gd name="T11" fmla="*/ 57 h 324"/>
                <a:gd name="T12" fmla="*/ 429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429" y="324"/>
                  </a:moveTo>
                  <a:lnTo>
                    <a:pt x="0" y="324"/>
                  </a:ln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57"/>
                  </a:lnTo>
                  <a:lnTo>
                    <a:pt x="429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2988" y="1636"/>
              <a:ext cx="368" cy="81"/>
            </a:xfrm>
            <a:custGeom>
              <a:avLst/>
              <a:gdLst>
                <a:gd name="T0" fmla="*/ 429 w 1104"/>
                <a:gd name="T1" fmla="*/ 243 h 243"/>
                <a:gd name="T2" fmla="*/ 0 w 1104"/>
                <a:gd name="T3" fmla="*/ 243 h 243"/>
                <a:gd name="T4" fmla="*/ 838 w 1104"/>
                <a:gd name="T5" fmla="*/ 0 h 243"/>
                <a:gd name="T6" fmla="*/ 1104 w 1104"/>
                <a:gd name="T7" fmla="*/ 0 h 243"/>
                <a:gd name="T8" fmla="*/ 429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429" y="243"/>
                  </a:move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2988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77001" y="5464350"/>
            <a:ext cx="505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3.</a:t>
            </a:r>
            <a:r>
              <a:rPr lang="ko-KR" altLang="en-US" sz="2400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조 김재홍</a:t>
            </a:r>
            <a:r>
              <a:rPr lang="en-US" altLang="ko-KR" sz="2400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이인호</a:t>
            </a:r>
            <a:r>
              <a:rPr lang="en-US" altLang="ko-KR" sz="2400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김용희</a:t>
            </a:r>
            <a:r>
              <a:rPr lang="en-US" altLang="ko-KR" sz="2400" dirty="0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최진황</a:t>
            </a:r>
            <a:endParaRPr lang="ko-KR" altLang="en-US" sz="2400" dirty="0">
              <a:solidFill>
                <a:schemeClr val="bg1"/>
              </a:solidFill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0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rgbClr val="72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889500"/>
            <a:ext cx="121920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2183" y="266700"/>
            <a:ext cx="10625137" cy="6690085"/>
            <a:chOff x="1492183" y="266700"/>
            <a:chExt cx="10625137" cy="669008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2378802" y="331177"/>
              <a:ext cx="90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44423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903140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492183" y="482600"/>
              <a:ext cx="10612437" cy="5956300"/>
            </a:xfrm>
            <a:custGeom>
              <a:avLst/>
              <a:gdLst>
                <a:gd name="connsiteX0" fmla="*/ 0 w 10612437"/>
                <a:gd name="connsiteY0" fmla="*/ 5953209 h 5956300"/>
                <a:gd name="connsiteX1" fmla="*/ 20254 w 10612437"/>
                <a:gd name="connsiteY1" fmla="*/ 5956300 h 5956300"/>
                <a:gd name="connsiteX2" fmla="*/ 0 w 10612437"/>
                <a:gd name="connsiteY2" fmla="*/ 5956300 h 5956300"/>
                <a:gd name="connsiteX3" fmla="*/ 1127918 w 10612437"/>
                <a:gd name="connsiteY3" fmla="*/ 0 h 5956300"/>
                <a:gd name="connsiteX4" fmla="*/ 9653587 w 10612437"/>
                <a:gd name="connsiteY4" fmla="*/ 0 h 5956300"/>
                <a:gd name="connsiteX5" fmla="*/ 9653587 w 10612437"/>
                <a:gd name="connsiteY5" fmla="*/ 4997450 h 5956300"/>
                <a:gd name="connsiteX6" fmla="*/ 10612437 w 10612437"/>
                <a:gd name="connsiteY6" fmla="*/ 5956300 h 5956300"/>
                <a:gd name="connsiteX7" fmla="*/ 317883 w 10612437"/>
                <a:gd name="connsiteY7" fmla="*/ 5956300 h 5956300"/>
                <a:gd name="connsiteX8" fmla="*/ 362310 w 10612437"/>
                <a:gd name="connsiteY8" fmla="*/ 5949520 h 5956300"/>
                <a:gd name="connsiteX9" fmla="*/ 1127918 w 10612437"/>
                <a:gd name="connsiteY9" fmla="*/ 501015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2437" h="5956300">
                  <a:moveTo>
                    <a:pt x="0" y="5953209"/>
                  </a:moveTo>
                  <a:lnTo>
                    <a:pt x="20254" y="5956300"/>
                  </a:lnTo>
                  <a:lnTo>
                    <a:pt x="0" y="5956300"/>
                  </a:lnTo>
                  <a:close/>
                  <a:moveTo>
                    <a:pt x="1127918" y="0"/>
                  </a:moveTo>
                  <a:lnTo>
                    <a:pt x="9653587" y="0"/>
                  </a:lnTo>
                  <a:lnTo>
                    <a:pt x="9653587" y="4997450"/>
                  </a:lnTo>
                  <a:cubicBezTo>
                    <a:pt x="9653587" y="5527008"/>
                    <a:pt x="10082879" y="5956300"/>
                    <a:pt x="10612437" y="5956300"/>
                  </a:cubicBezTo>
                  <a:lnTo>
                    <a:pt x="317883" y="5956300"/>
                  </a:lnTo>
                  <a:lnTo>
                    <a:pt x="362310" y="5949520"/>
                  </a:lnTo>
                  <a:cubicBezTo>
                    <a:pt x="799242" y="5860111"/>
                    <a:pt x="1127918" y="5473514"/>
                    <a:pt x="1127918" y="50101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50252" y="266700"/>
              <a:ext cx="8686800" cy="2159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140484" y="2415978"/>
              <a:ext cx="4323138" cy="45719"/>
            </a:xfrm>
            <a:prstGeom prst="roundRect">
              <a:avLst>
                <a:gd name="adj" fmla="val 50000"/>
              </a:avLst>
            </a:prstGeom>
            <a:grp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333119" y="331177"/>
              <a:ext cx="9142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395873" y="3674128"/>
            <a:ext cx="2019495" cy="2430743"/>
            <a:chOff x="2988" y="1131"/>
            <a:chExt cx="1704" cy="20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252" y="2128"/>
              <a:ext cx="1154" cy="801"/>
            </a:xfrm>
            <a:custGeom>
              <a:avLst/>
              <a:gdLst>
                <a:gd name="T0" fmla="*/ 3463 w 3463"/>
                <a:gd name="T1" fmla="*/ 0 h 2401"/>
                <a:gd name="T2" fmla="*/ 345 w 3463"/>
                <a:gd name="T3" fmla="*/ 2401 h 2401"/>
                <a:gd name="T4" fmla="*/ 0 w 3463"/>
                <a:gd name="T5" fmla="*/ 2401 h 2401"/>
                <a:gd name="T6" fmla="*/ 3123 w 3463"/>
                <a:gd name="T7" fmla="*/ 11 h 2401"/>
                <a:gd name="T8" fmla="*/ 3463 w 3463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3" h="2401">
                  <a:moveTo>
                    <a:pt x="3463" y="0"/>
                  </a:moveTo>
                  <a:lnTo>
                    <a:pt x="345" y="2401"/>
                  </a:lnTo>
                  <a:lnTo>
                    <a:pt x="0" y="2401"/>
                  </a:lnTo>
                  <a:lnTo>
                    <a:pt x="3123" y="11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916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274" y="2128"/>
              <a:ext cx="1155" cy="801"/>
            </a:xfrm>
            <a:custGeom>
              <a:avLst/>
              <a:gdLst>
                <a:gd name="T0" fmla="*/ 0 w 3466"/>
                <a:gd name="T1" fmla="*/ 0 h 2401"/>
                <a:gd name="T2" fmla="*/ 3119 w 3466"/>
                <a:gd name="T3" fmla="*/ 2401 h 2401"/>
                <a:gd name="T4" fmla="*/ 3466 w 3466"/>
                <a:gd name="T5" fmla="*/ 2401 h 2401"/>
                <a:gd name="T6" fmla="*/ 340 w 3466"/>
                <a:gd name="T7" fmla="*/ 11 h 2401"/>
                <a:gd name="T8" fmla="*/ 0 w 3466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6" h="2401">
                  <a:moveTo>
                    <a:pt x="0" y="0"/>
                  </a:moveTo>
                  <a:lnTo>
                    <a:pt x="3119" y="2401"/>
                  </a:lnTo>
                  <a:lnTo>
                    <a:pt x="3466" y="2401"/>
                  </a:lnTo>
                  <a:lnTo>
                    <a:pt x="34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8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4315 w 4315"/>
                <a:gd name="T1" fmla="*/ 133 h 3121"/>
                <a:gd name="T2" fmla="*/ 432 w 4315"/>
                <a:gd name="T3" fmla="*/ 3121 h 3121"/>
                <a:gd name="T4" fmla="*/ 0 w 4315"/>
                <a:gd name="T5" fmla="*/ 3121 h 3121"/>
                <a:gd name="T6" fmla="*/ 4073 w 4315"/>
                <a:gd name="T7" fmla="*/ 0 h 3121"/>
                <a:gd name="T8" fmla="*/ 4315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4315" y="133"/>
                  </a:moveTo>
                  <a:lnTo>
                    <a:pt x="432" y="3121"/>
                  </a:lnTo>
                  <a:lnTo>
                    <a:pt x="0" y="3121"/>
                  </a:lnTo>
                  <a:lnTo>
                    <a:pt x="4073" y="0"/>
                  </a:lnTo>
                  <a:lnTo>
                    <a:pt x="4315" y="133"/>
                  </a:lnTo>
                  <a:close/>
                </a:path>
              </a:pathLst>
            </a:custGeom>
            <a:solidFill>
              <a:srgbClr val="D9B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0 w 4315"/>
                <a:gd name="T1" fmla="*/ 133 h 3121"/>
                <a:gd name="T2" fmla="*/ 3883 w 4315"/>
                <a:gd name="T3" fmla="*/ 3121 h 3121"/>
                <a:gd name="T4" fmla="*/ 4315 w 4315"/>
                <a:gd name="T5" fmla="*/ 3121 h 3121"/>
                <a:gd name="T6" fmla="*/ 245 w 4315"/>
                <a:gd name="T7" fmla="*/ 0 h 3121"/>
                <a:gd name="T8" fmla="*/ 0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0" y="133"/>
                  </a:moveTo>
                  <a:lnTo>
                    <a:pt x="3883" y="3121"/>
                  </a:lnTo>
                  <a:lnTo>
                    <a:pt x="4315" y="3121"/>
                  </a:lnTo>
                  <a:lnTo>
                    <a:pt x="245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988" y="1917"/>
              <a:ext cx="368" cy="305"/>
            </a:xfrm>
            <a:custGeom>
              <a:avLst/>
              <a:gdLst>
                <a:gd name="T0" fmla="*/ 429 w 1104"/>
                <a:gd name="T1" fmla="*/ 916 h 916"/>
                <a:gd name="T2" fmla="*/ 0 w 1104"/>
                <a:gd name="T3" fmla="*/ 916 h 916"/>
                <a:gd name="T4" fmla="*/ 0 w 1104"/>
                <a:gd name="T5" fmla="*/ 488 h 916"/>
                <a:gd name="T6" fmla="*/ 838 w 1104"/>
                <a:gd name="T7" fmla="*/ 0 h 916"/>
                <a:gd name="T8" fmla="*/ 1104 w 1104"/>
                <a:gd name="T9" fmla="*/ 0 h 916"/>
                <a:gd name="T10" fmla="*/ 1104 w 1104"/>
                <a:gd name="T11" fmla="*/ 267 h 916"/>
                <a:gd name="T12" fmla="*/ 429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429" y="916"/>
                  </a:moveTo>
                  <a:lnTo>
                    <a:pt x="0" y="916"/>
                  </a:ln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267"/>
                  </a:lnTo>
                  <a:lnTo>
                    <a:pt x="429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988" y="1917"/>
              <a:ext cx="368" cy="163"/>
            </a:xfrm>
            <a:custGeom>
              <a:avLst/>
              <a:gdLst>
                <a:gd name="T0" fmla="*/ 429 w 1104"/>
                <a:gd name="T1" fmla="*/ 488 h 488"/>
                <a:gd name="T2" fmla="*/ 0 w 1104"/>
                <a:gd name="T3" fmla="*/ 488 h 488"/>
                <a:gd name="T4" fmla="*/ 838 w 1104"/>
                <a:gd name="T5" fmla="*/ 0 h 488"/>
                <a:gd name="T6" fmla="*/ 1104 w 1104"/>
                <a:gd name="T7" fmla="*/ 0 h 488"/>
                <a:gd name="T8" fmla="*/ 429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429" y="488"/>
                  </a:move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88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4324" y="1917"/>
              <a:ext cx="368" cy="305"/>
            </a:xfrm>
            <a:custGeom>
              <a:avLst/>
              <a:gdLst>
                <a:gd name="T0" fmla="*/ 675 w 1104"/>
                <a:gd name="T1" fmla="*/ 916 h 916"/>
                <a:gd name="T2" fmla="*/ 1104 w 1104"/>
                <a:gd name="T3" fmla="*/ 916 h 916"/>
                <a:gd name="T4" fmla="*/ 1104 w 1104"/>
                <a:gd name="T5" fmla="*/ 488 h 916"/>
                <a:gd name="T6" fmla="*/ 266 w 1104"/>
                <a:gd name="T7" fmla="*/ 0 h 916"/>
                <a:gd name="T8" fmla="*/ 0 w 1104"/>
                <a:gd name="T9" fmla="*/ 0 h 916"/>
                <a:gd name="T10" fmla="*/ 0 w 1104"/>
                <a:gd name="T11" fmla="*/ 267 h 916"/>
                <a:gd name="T12" fmla="*/ 675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675" y="916"/>
                  </a:moveTo>
                  <a:lnTo>
                    <a:pt x="1104" y="916"/>
                  </a:ln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675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4324" y="1917"/>
              <a:ext cx="368" cy="163"/>
            </a:xfrm>
            <a:custGeom>
              <a:avLst/>
              <a:gdLst>
                <a:gd name="T0" fmla="*/ 675 w 1104"/>
                <a:gd name="T1" fmla="*/ 488 h 488"/>
                <a:gd name="T2" fmla="*/ 1104 w 1104"/>
                <a:gd name="T3" fmla="*/ 488 h 488"/>
                <a:gd name="T4" fmla="*/ 266 w 1104"/>
                <a:gd name="T5" fmla="*/ 0 h 488"/>
                <a:gd name="T6" fmla="*/ 0 w 1104"/>
                <a:gd name="T7" fmla="*/ 0 h 488"/>
                <a:gd name="T8" fmla="*/ 675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675" y="488"/>
                  </a:move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549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528" y="1685"/>
              <a:ext cx="34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514" y="1676"/>
              <a:ext cx="14" cy="354"/>
            </a:xfrm>
            <a:custGeom>
              <a:avLst/>
              <a:gdLst>
                <a:gd name="T0" fmla="*/ 42 w 42"/>
                <a:gd name="T1" fmla="*/ 1064 h 1064"/>
                <a:gd name="T2" fmla="*/ 0 w 42"/>
                <a:gd name="T3" fmla="*/ 1035 h 1064"/>
                <a:gd name="T4" fmla="*/ 0 w 42"/>
                <a:gd name="T5" fmla="*/ 0 h 1064"/>
                <a:gd name="T6" fmla="*/ 42 w 42"/>
                <a:gd name="T7" fmla="*/ 29 h 1064"/>
                <a:gd name="T8" fmla="*/ 42 w 42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4">
                  <a:moveTo>
                    <a:pt x="42" y="1064"/>
                  </a:moveTo>
                  <a:lnTo>
                    <a:pt x="0" y="1035"/>
                  </a:lnTo>
                  <a:lnTo>
                    <a:pt x="0" y="0"/>
                  </a:lnTo>
                  <a:lnTo>
                    <a:pt x="42" y="29"/>
                  </a:lnTo>
                  <a:lnTo>
                    <a:pt x="42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365" y="1433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350" y="1424"/>
              <a:ext cx="15" cy="503"/>
            </a:xfrm>
            <a:custGeom>
              <a:avLst/>
              <a:gdLst>
                <a:gd name="T0" fmla="*/ 43 w 43"/>
                <a:gd name="T1" fmla="*/ 1510 h 1510"/>
                <a:gd name="T2" fmla="*/ 0 w 43"/>
                <a:gd name="T3" fmla="*/ 1480 h 1510"/>
                <a:gd name="T4" fmla="*/ 0 w 43"/>
                <a:gd name="T5" fmla="*/ 0 h 1510"/>
                <a:gd name="T6" fmla="*/ 43 w 43"/>
                <a:gd name="T7" fmla="*/ 28 h 1510"/>
                <a:gd name="T8" fmla="*/ 43 w 43"/>
                <a:gd name="T9" fmla="*/ 151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10">
                  <a:moveTo>
                    <a:pt x="43" y="1510"/>
                  </a:moveTo>
                  <a:lnTo>
                    <a:pt x="0" y="1480"/>
                  </a:lnTo>
                  <a:lnTo>
                    <a:pt x="0" y="0"/>
                  </a:lnTo>
                  <a:lnTo>
                    <a:pt x="43" y="28"/>
                  </a:lnTo>
                  <a:lnTo>
                    <a:pt x="43" y="1510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118" y="1685"/>
              <a:ext cx="35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152" y="1676"/>
              <a:ext cx="14" cy="354"/>
            </a:xfrm>
            <a:custGeom>
              <a:avLst/>
              <a:gdLst>
                <a:gd name="T0" fmla="*/ 0 w 43"/>
                <a:gd name="T1" fmla="*/ 1064 h 1064"/>
                <a:gd name="T2" fmla="*/ 43 w 43"/>
                <a:gd name="T3" fmla="*/ 1035 h 1064"/>
                <a:gd name="T4" fmla="*/ 43 w 43"/>
                <a:gd name="T5" fmla="*/ 0 h 1064"/>
                <a:gd name="T6" fmla="*/ 0 w 43"/>
                <a:gd name="T7" fmla="*/ 29 h 1064"/>
                <a:gd name="T8" fmla="*/ 0 w 4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4">
                  <a:moveTo>
                    <a:pt x="0" y="1064"/>
                  </a:moveTo>
                  <a:lnTo>
                    <a:pt x="43" y="1035"/>
                  </a:lnTo>
                  <a:lnTo>
                    <a:pt x="43" y="0"/>
                  </a:lnTo>
                  <a:lnTo>
                    <a:pt x="0" y="2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79" y="1436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313" y="1425"/>
              <a:ext cx="14" cy="505"/>
            </a:xfrm>
            <a:custGeom>
              <a:avLst/>
              <a:gdLst>
                <a:gd name="T0" fmla="*/ 0 w 42"/>
                <a:gd name="T1" fmla="*/ 1514 h 1514"/>
                <a:gd name="T2" fmla="*/ 42 w 42"/>
                <a:gd name="T3" fmla="*/ 1482 h 1514"/>
                <a:gd name="T4" fmla="*/ 42 w 42"/>
                <a:gd name="T5" fmla="*/ 0 h 1514"/>
                <a:gd name="T6" fmla="*/ 0 w 42"/>
                <a:gd name="T7" fmla="*/ 31 h 1514"/>
                <a:gd name="T8" fmla="*/ 0 w 42"/>
                <a:gd name="T9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4">
                  <a:moveTo>
                    <a:pt x="0" y="1514"/>
                  </a:moveTo>
                  <a:lnTo>
                    <a:pt x="42" y="1482"/>
                  </a:lnTo>
                  <a:lnTo>
                    <a:pt x="42" y="0"/>
                  </a:lnTo>
                  <a:lnTo>
                    <a:pt x="0" y="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4324" y="1636"/>
              <a:ext cx="368" cy="108"/>
            </a:xfrm>
            <a:custGeom>
              <a:avLst/>
              <a:gdLst>
                <a:gd name="T0" fmla="*/ 675 w 1104"/>
                <a:gd name="T1" fmla="*/ 324 h 324"/>
                <a:gd name="T2" fmla="*/ 1104 w 1104"/>
                <a:gd name="T3" fmla="*/ 324 h 324"/>
                <a:gd name="T4" fmla="*/ 1104 w 1104"/>
                <a:gd name="T5" fmla="*/ 243 h 324"/>
                <a:gd name="T6" fmla="*/ 266 w 1104"/>
                <a:gd name="T7" fmla="*/ 0 h 324"/>
                <a:gd name="T8" fmla="*/ 0 w 1104"/>
                <a:gd name="T9" fmla="*/ 0 h 324"/>
                <a:gd name="T10" fmla="*/ 0 w 1104"/>
                <a:gd name="T11" fmla="*/ 57 h 324"/>
                <a:gd name="T12" fmla="*/ 675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675" y="324"/>
                  </a:moveTo>
                  <a:lnTo>
                    <a:pt x="1104" y="324"/>
                  </a:ln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75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4324" y="1636"/>
              <a:ext cx="368" cy="81"/>
            </a:xfrm>
            <a:custGeom>
              <a:avLst/>
              <a:gdLst>
                <a:gd name="T0" fmla="*/ 675 w 1104"/>
                <a:gd name="T1" fmla="*/ 243 h 243"/>
                <a:gd name="T2" fmla="*/ 1104 w 1104"/>
                <a:gd name="T3" fmla="*/ 243 h 243"/>
                <a:gd name="T4" fmla="*/ 266 w 1104"/>
                <a:gd name="T5" fmla="*/ 0 h 243"/>
                <a:gd name="T6" fmla="*/ 0 w 1104"/>
                <a:gd name="T7" fmla="*/ 0 h 243"/>
                <a:gd name="T8" fmla="*/ 675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675" y="243"/>
                  </a:move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549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133" y="2137"/>
              <a:ext cx="1416" cy="115"/>
            </a:xfrm>
            <a:custGeom>
              <a:avLst/>
              <a:gdLst>
                <a:gd name="T0" fmla="*/ 4247 w 4247"/>
                <a:gd name="T1" fmla="*/ 94 h 343"/>
                <a:gd name="T2" fmla="*/ 4214 w 4247"/>
                <a:gd name="T3" fmla="*/ 101 h 343"/>
                <a:gd name="T4" fmla="*/ 3865 w 4247"/>
                <a:gd name="T5" fmla="*/ 172 h 343"/>
                <a:gd name="T6" fmla="*/ 3429 w 4247"/>
                <a:gd name="T7" fmla="*/ 242 h 343"/>
                <a:gd name="T8" fmla="*/ 3086 w 4247"/>
                <a:gd name="T9" fmla="*/ 285 h 343"/>
                <a:gd name="T10" fmla="*/ 2712 w 4247"/>
                <a:gd name="T11" fmla="*/ 321 h 343"/>
                <a:gd name="T12" fmla="*/ 2320 w 4247"/>
                <a:gd name="T13" fmla="*/ 342 h 343"/>
                <a:gd name="T14" fmla="*/ 2120 w 4247"/>
                <a:gd name="T15" fmla="*/ 343 h 343"/>
                <a:gd name="T16" fmla="*/ 1921 w 4247"/>
                <a:gd name="T17" fmla="*/ 342 h 343"/>
                <a:gd name="T18" fmla="*/ 1528 w 4247"/>
                <a:gd name="T19" fmla="*/ 321 h 343"/>
                <a:gd name="T20" fmla="*/ 1155 w 4247"/>
                <a:gd name="T21" fmla="*/ 285 h 343"/>
                <a:gd name="T22" fmla="*/ 814 w 4247"/>
                <a:gd name="T23" fmla="*/ 242 h 343"/>
                <a:gd name="T24" fmla="*/ 380 w 4247"/>
                <a:gd name="T25" fmla="*/ 172 h 343"/>
                <a:gd name="T26" fmla="*/ 33 w 4247"/>
                <a:gd name="T27" fmla="*/ 101 h 343"/>
                <a:gd name="T28" fmla="*/ 0 w 4247"/>
                <a:gd name="T29" fmla="*/ 94 h 343"/>
                <a:gd name="T30" fmla="*/ 0 w 4247"/>
                <a:gd name="T31" fmla="*/ 0 h 343"/>
                <a:gd name="T32" fmla="*/ 4247 w 4247"/>
                <a:gd name="T33" fmla="*/ 0 h 343"/>
                <a:gd name="T34" fmla="*/ 4247 w 4247"/>
                <a:gd name="T35" fmla="*/ 9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47" h="343">
                  <a:moveTo>
                    <a:pt x="4247" y="94"/>
                  </a:moveTo>
                  <a:lnTo>
                    <a:pt x="4214" y="101"/>
                  </a:lnTo>
                  <a:lnTo>
                    <a:pt x="3865" y="172"/>
                  </a:lnTo>
                  <a:lnTo>
                    <a:pt x="3429" y="242"/>
                  </a:lnTo>
                  <a:lnTo>
                    <a:pt x="3086" y="285"/>
                  </a:lnTo>
                  <a:lnTo>
                    <a:pt x="2712" y="321"/>
                  </a:lnTo>
                  <a:lnTo>
                    <a:pt x="2320" y="342"/>
                  </a:lnTo>
                  <a:lnTo>
                    <a:pt x="2120" y="343"/>
                  </a:lnTo>
                  <a:lnTo>
                    <a:pt x="1921" y="342"/>
                  </a:lnTo>
                  <a:lnTo>
                    <a:pt x="1528" y="321"/>
                  </a:lnTo>
                  <a:lnTo>
                    <a:pt x="1155" y="285"/>
                  </a:lnTo>
                  <a:lnTo>
                    <a:pt x="814" y="242"/>
                  </a:lnTo>
                  <a:lnTo>
                    <a:pt x="380" y="172"/>
                  </a:lnTo>
                  <a:lnTo>
                    <a:pt x="33" y="10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4247" y="94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133" y="1967"/>
              <a:ext cx="1416" cy="253"/>
            </a:xfrm>
            <a:custGeom>
              <a:avLst/>
              <a:gdLst>
                <a:gd name="T0" fmla="*/ 4247 w 4247"/>
                <a:gd name="T1" fmla="*/ 510 h 759"/>
                <a:gd name="T2" fmla="*/ 4214 w 4247"/>
                <a:gd name="T3" fmla="*/ 518 h 759"/>
                <a:gd name="T4" fmla="*/ 3857 w 4247"/>
                <a:gd name="T5" fmla="*/ 588 h 759"/>
                <a:gd name="T6" fmla="*/ 3413 w 4247"/>
                <a:gd name="T7" fmla="*/ 659 h 759"/>
                <a:gd name="T8" fmla="*/ 3065 w 4247"/>
                <a:gd name="T9" fmla="*/ 702 h 759"/>
                <a:gd name="T10" fmla="*/ 2687 w 4247"/>
                <a:gd name="T11" fmla="*/ 736 h 759"/>
                <a:gd name="T12" fmla="*/ 2293 w 4247"/>
                <a:gd name="T13" fmla="*/ 758 h 759"/>
                <a:gd name="T14" fmla="*/ 2093 w 4247"/>
                <a:gd name="T15" fmla="*/ 759 h 759"/>
                <a:gd name="T16" fmla="*/ 1894 w 4247"/>
                <a:gd name="T17" fmla="*/ 758 h 759"/>
                <a:gd name="T18" fmla="*/ 1504 w 4247"/>
                <a:gd name="T19" fmla="*/ 736 h 759"/>
                <a:gd name="T20" fmla="*/ 1135 w 4247"/>
                <a:gd name="T21" fmla="*/ 702 h 759"/>
                <a:gd name="T22" fmla="*/ 798 w 4247"/>
                <a:gd name="T23" fmla="*/ 659 h 759"/>
                <a:gd name="T24" fmla="*/ 372 w 4247"/>
                <a:gd name="T25" fmla="*/ 588 h 759"/>
                <a:gd name="T26" fmla="*/ 32 w 4247"/>
                <a:gd name="T27" fmla="*/ 518 h 759"/>
                <a:gd name="T28" fmla="*/ 0 w 4247"/>
                <a:gd name="T29" fmla="*/ 510 h 759"/>
                <a:gd name="T30" fmla="*/ 664 w 4247"/>
                <a:gd name="T31" fmla="*/ 0 h 759"/>
                <a:gd name="T32" fmla="*/ 733 w 4247"/>
                <a:gd name="T33" fmla="*/ 11 h 759"/>
                <a:gd name="T34" fmla="*/ 1256 w 4247"/>
                <a:gd name="T35" fmla="*/ 52 h 759"/>
                <a:gd name="T36" fmla="*/ 1799 w 4247"/>
                <a:gd name="T37" fmla="*/ 74 h 759"/>
                <a:gd name="T38" fmla="*/ 2132 w 4247"/>
                <a:gd name="T39" fmla="*/ 75 h 759"/>
                <a:gd name="T40" fmla="*/ 2464 w 4247"/>
                <a:gd name="T41" fmla="*/ 74 h 759"/>
                <a:gd name="T42" fmla="*/ 3001 w 4247"/>
                <a:gd name="T43" fmla="*/ 52 h 759"/>
                <a:gd name="T44" fmla="*/ 3517 w 4247"/>
                <a:gd name="T45" fmla="*/ 11 h 759"/>
                <a:gd name="T46" fmla="*/ 3583 w 4247"/>
                <a:gd name="T47" fmla="*/ 0 h 759"/>
                <a:gd name="T48" fmla="*/ 4247 w 4247"/>
                <a:gd name="T49" fmla="*/ 51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7" h="759">
                  <a:moveTo>
                    <a:pt x="4247" y="510"/>
                  </a:moveTo>
                  <a:lnTo>
                    <a:pt x="4214" y="518"/>
                  </a:lnTo>
                  <a:lnTo>
                    <a:pt x="3857" y="588"/>
                  </a:lnTo>
                  <a:lnTo>
                    <a:pt x="3413" y="659"/>
                  </a:lnTo>
                  <a:lnTo>
                    <a:pt x="3065" y="702"/>
                  </a:lnTo>
                  <a:lnTo>
                    <a:pt x="2687" y="736"/>
                  </a:lnTo>
                  <a:lnTo>
                    <a:pt x="2293" y="758"/>
                  </a:lnTo>
                  <a:lnTo>
                    <a:pt x="2093" y="759"/>
                  </a:lnTo>
                  <a:lnTo>
                    <a:pt x="1894" y="758"/>
                  </a:lnTo>
                  <a:lnTo>
                    <a:pt x="1504" y="736"/>
                  </a:lnTo>
                  <a:lnTo>
                    <a:pt x="1135" y="702"/>
                  </a:lnTo>
                  <a:lnTo>
                    <a:pt x="798" y="659"/>
                  </a:lnTo>
                  <a:lnTo>
                    <a:pt x="372" y="588"/>
                  </a:lnTo>
                  <a:lnTo>
                    <a:pt x="32" y="518"/>
                  </a:lnTo>
                  <a:lnTo>
                    <a:pt x="0" y="510"/>
                  </a:lnTo>
                  <a:lnTo>
                    <a:pt x="664" y="0"/>
                  </a:lnTo>
                  <a:lnTo>
                    <a:pt x="733" y="11"/>
                  </a:lnTo>
                  <a:lnTo>
                    <a:pt x="1256" y="52"/>
                  </a:lnTo>
                  <a:lnTo>
                    <a:pt x="1799" y="74"/>
                  </a:lnTo>
                  <a:lnTo>
                    <a:pt x="2132" y="75"/>
                  </a:lnTo>
                  <a:lnTo>
                    <a:pt x="2464" y="74"/>
                  </a:lnTo>
                  <a:lnTo>
                    <a:pt x="3001" y="52"/>
                  </a:lnTo>
                  <a:lnTo>
                    <a:pt x="3517" y="11"/>
                  </a:lnTo>
                  <a:lnTo>
                    <a:pt x="3583" y="0"/>
                  </a:lnTo>
                  <a:lnTo>
                    <a:pt x="4247" y="51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274" y="1131"/>
              <a:ext cx="1128" cy="418"/>
            </a:xfrm>
            <a:custGeom>
              <a:avLst/>
              <a:gdLst>
                <a:gd name="T0" fmla="*/ 3384 w 3384"/>
                <a:gd name="T1" fmla="*/ 0 h 1254"/>
                <a:gd name="T2" fmla="*/ 3325 w 3384"/>
                <a:gd name="T3" fmla="*/ 8 h 1254"/>
                <a:gd name="T4" fmla="*/ 2777 w 3384"/>
                <a:gd name="T5" fmla="*/ 39 h 1254"/>
                <a:gd name="T6" fmla="*/ 2126 w 3384"/>
                <a:gd name="T7" fmla="*/ 55 h 1254"/>
                <a:gd name="T8" fmla="*/ 1688 w 3384"/>
                <a:gd name="T9" fmla="*/ 58 h 1254"/>
                <a:gd name="T10" fmla="*/ 1252 w 3384"/>
                <a:gd name="T11" fmla="*/ 55 h 1254"/>
                <a:gd name="T12" fmla="*/ 603 w 3384"/>
                <a:gd name="T13" fmla="*/ 39 h 1254"/>
                <a:gd name="T14" fmla="*/ 58 w 3384"/>
                <a:gd name="T15" fmla="*/ 8 h 1254"/>
                <a:gd name="T16" fmla="*/ 0 w 3384"/>
                <a:gd name="T17" fmla="*/ 0 h 1254"/>
                <a:gd name="T18" fmla="*/ 4 w 3384"/>
                <a:gd name="T19" fmla="*/ 1179 h 1254"/>
                <a:gd name="T20" fmla="*/ 84 w 3384"/>
                <a:gd name="T21" fmla="*/ 1189 h 1254"/>
                <a:gd name="T22" fmla="*/ 688 w 3384"/>
                <a:gd name="T23" fmla="*/ 1230 h 1254"/>
                <a:gd name="T24" fmla="*/ 1315 w 3384"/>
                <a:gd name="T25" fmla="*/ 1252 h 1254"/>
                <a:gd name="T26" fmla="*/ 1699 w 3384"/>
                <a:gd name="T27" fmla="*/ 1254 h 1254"/>
                <a:gd name="T28" fmla="*/ 2085 w 3384"/>
                <a:gd name="T29" fmla="*/ 1252 h 1254"/>
                <a:gd name="T30" fmla="*/ 2708 w 3384"/>
                <a:gd name="T31" fmla="*/ 1230 h 1254"/>
                <a:gd name="T32" fmla="*/ 3302 w 3384"/>
                <a:gd name="T33" fmla="*/ 1189 h 1254"/>
                <a:gd name="T34" fmla="*/ 3380 w 3384"/>
                <a:gd name="T35" fmla="*/ 1179 h 1254"/>
                <a:gd name="T36" fmla="*/ 3384 w 3384"/>
                <a:gd name="T3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4" h="1254">
                  <a:moveTo>
                    <a:pt x="3384" y="0"/>
                  </a:moveTo>
                  <a:lnTo>
                    <a:pt x="3325" y="8"/>
                  </a:lnTo>
                  <a:lnTo>
                    <a:pt x="2777" y="39"/>
                  </a:lnTo>
                  <a:lnTo>
                    <a:pt x="2126" y="55"/>
                  </a:lnTo>
                  <a:lnTo>
                    <a:pt x="1688" y="58"/>
                  </a:lnTo>
                  <a:lnTo>
                    <a:pt x="1252" y="55"/>
                  </a:lnTo>
                  <a:lnTo>
                    <a:pt x="603" y="39"/>
                  </a:lnTo>
                  <a:lnTo>
                    <a:pt x="58" y="8"/>
                  </a:lnTo>
                  <a:lnTo>
                    <a:pt x="0" y="0"/>
                  </a:lnTo>
                  <a:lnTo>
                    <a:pt x="4" y="1179"/>
                  </a:lnTo>
                  <a:lnTo>
                    <a:pt x="84" y="1189"/>
                  </a:lnTo>
                  <a:lnTo>
                    <a:pt x="688" y="1230"/>
                  </a:lnTo>
                  <a:lnTo>
                    <a:pt x="1315" y="1252"/>
                  </a:lnTo>
                  <a:lnTo>
                    <a:pt x="1699" y="1254"/>
                  </a:lnTo>
                  <a:lnTo>
                    <a:pt x="2085" y="1252"/>
                  </a:lnTo>
                  <a:lnTo>
                    <a:pt x="2708" y="1230"/>
                  </a:lnTo>
                  <a:lnTo>
                    <a:pt x="3302" y="1189"/>
                  </a:lnTo>
                  <a:lnTo>
                    <a:pt x="3380" y="1179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988" y="1636"/>
              <a:ext cx="368" cy="108"/>
            </a:xfrm>
            <a:custGeom>
              <a:avLst/>
              <a:gdLst>
                <a:gd name="T0" fmla="*/ 429 w 1104"/>
                <a:gd name="T1" fmla="*/ 324 h 324"/>
                <a:gd name="T2" fmla="*/ 0 w 1104"/>
                <a:gd name="T3" fmla="*/ 324 h 324"/>
                <a:gd name="T4" fmla="*/ 0 w 1104"/>
                <a:gd name="T5" fmla="*/ 243 h 324"/>
                <a:gd name="T6" fmla="*/ 838 w 1104"/>
                <a:gd name="T7" fmla="*/ 0 h 324"/>
                <a:gd name="T8" fmla="*/ 1104 w 1104"/>
                <a:gd name="T9" fmla="*/ 0 h 324"/>
                <a:gd name="T10" fmla="*/ 1104 w 1104"/>
                <a:gd name="T11" fmla="*/ 57 h 324"/>
                <a:gd name="T12" fmla="*/ 429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429" y="324"/>
                  </a:moveTo>
                  <a:lnTo>
                    <a:pt x="0" y="324"/>
                  </a:ln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57"/>
                  </a:lnTo>
                  <a:lnTo>
                    <a:pt x="429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2988" y="1636"/>
              <a:ext cx="368" cy="81"/>
            </a:xfrm>
            <a:custGeom>
              <a:avLst/>
              <a:gdLst>
                <a:gd name="T0" fmla="*/ 429 w 1104"/>
                <a:gd name="T1" fmla="*/ 243 h 243"/>
                <a:gd name="T2" fmla="*/ 0 w 1104"/>
                <a:gd name="T3" fmla="*/ 243 h 243"/>
                <a:gd name="T4" fmla="*/ 838 w 1104"/>
                <a:gd name="T5" fmla="*/ 0 h 243"/>
                <a:gd name="T6" fmla="*/ 1104 w 1104"/>
                <a:gd name="T7" fmla="*/ 0 h 243"/>
                <a:gd name="T8" fmla="*/ 429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429" y="243"/>
                  </a:move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988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735172" y="747608"/>
            <a:ext cx="4126458" cy="476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목차</a:t>
            </a:r>
            <a:endParaRPr lang="en-US" altLang="ko-KR" sz="2400" b="1" dirty="0" smtClean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프로젝트 소개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핵심기능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핵심기술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프로그램 시현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질의 응답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 err="1" smtClean="0">
                <a:solidFill>
                  <a:schemeClr val="bg2">
                    <a:lumMod val="25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팀소개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 및 프로젝트 후기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2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7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rgbClr val="72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889500"/>
            <a:ext cx="121920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84434" y="266700"/>
            <a:ext cx="10625137" cy="6690085"/>
            <a:chOff x="1492183" y="266700"/>
            <a:chExt cx="10625137" cy="669008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2378802" y="331177"/>
              <a:ext cx="90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44423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903140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492183" y="482600"/>
              <a:ext cx="10612437" cy="5956300"/>
            </a:xfrm>
            <a:custGeom>
              <a:avLst/>
              <a:gdLst>
                <a:gd name="connsiteX0" fmla="*/ 0 w 10612437"/>
                <a:gd name="connsiteY0" fmla="*/ 5953209 h 5956300"/>
                <a:gd name="connsiteX1" fmla="*/ 20254 w 10612437"/>
                <a:gd name="connsiteY1" fmla="*/ 5956300 h 5956300"/>
                <a:gd name="connsiteX2" fmla="*/ 0 w 10612437"/>
                <a:gd name="connsiteY2" fmla="*/ 5956300 h 5956300"/>
                <a:gd name="connsiteX3" fmla="*/ 1127918 w 10612437"/>
                <a:gd name="connsiteY3" fmla="*/ 0 h 5956300"/>
                <a:gd name="connsiteX4" fmla="*/ 9653587 w 10612437"/>
                <a:gd name="connsiteY4" fmla="*/ 0 h 5956300"/>
                <a:gd name="connsiteX5" fmla="*/ 9653587 w 10612437"/>
                <a:gd name="connsiteY5" fmla="*/ 4997450 h 5956300"/>
                <a:gd name="connsiteX6" fmla="*/ 10612437 w 10612437"/>
                <a:gd name="connsiteY6" fmla="*/ 5956300 h 5956300"/>
                <a:gd name="connsiteX7" fmla="*/ 317883 w 10612437"/>
                <a:gd name="connsiteY7" fmla="*/ 5956300 h 5956300"/>
                <a:gd name="connsiteX8" fmla="*/ 362310 w 10612437"/>
                <a:gd name="connsiteY8" fmla="*/ 5949520 h 5956300"/>
                <a:gd name="connsiteX9" fmla="*/ 1127918 w 10612437"/>
                <a:gd name="connsiteY9" fmla="*/ 501015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2437" h="5956300">
                  <a:moveTo>
                    <a:pt x="0" y="5953209"/>
                  </a:moveTo>
                  <a:lnTo>
                    <a:pt x="20254" y="5956300"/>
                  </a:lnTo>
                  <a:lnTo>
                    <a:pt x="0" y="5956300"/>
                  </a:lnTo>
                  <a:close/>
                  <a:moveTo>
                    <a:pt x="1127918" y="0"/>
                  </a:moveTo>
                  <a:lnTo>
                    <a:pt x="9653587" y="0"/>
                  </a:lnTo>
                  <a:lnTo>
                    <a:pt x="9653587" y="4997450"/>
                  </a:lnTo>
                  <a:cubicBezTo>
                    <a:pt x="9653587" y="5527008"/>
                    <a:pt x="10082879" y="5956300"/>
                    <a:pt x="10612437" y="5956300"/>
                  </a:cubicBezTo>
                  <a:lnTo>
                    <a:pt x="317883" y="5956300"/>
                  </a:lnTo>
                  <a:lnTo>
                    <a:pt x="362310" y="5949520"/>
                  </a:lnTo>
                  <a:cubicBezTo>
                    <a:pt x="799242" y="5860111"/>
                    <a:pt x="1127918" y="5473514"/>
                    <a:pt x="1127918" y="50101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50252" y="266700"/>
              <a:ext cx="8686800" cy="2159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140484" y="2415978"/>
              <a:ext cx="4323138" cy="45719"/>
            </a:xfrm>
            <a:prstGeom prst="roundRect">
              <a:avLst>
                <a:gd name="adj" fmla="val 50000"/>
              </a:avLst>
            </a:prstGeom>
            <a:grp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333119" y="331177"/>
              <a:ext cx="9142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783958" y="1071417"/>
            <a:ext cx="221938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210 동화책 B" panose="02020603020101020101" pitchFamily="18" charset="-127"/>
                <a:ea typeface="210 동화책 B" panose="02020603020101020101" pitchFamily="18" charset="-127"/>
              </a:rPr>
              <a:t>프로젝트 소개</a:t>
            </a:r>
            <a:endParaRPr kumimoji="0" lang="en-US" altLang="ko-KR" sz="28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395873" y="3674128"/>
            <a:ext cx="2019495" cy="2430743"/>
            <a:chOff x="2988" y="1131"/>
            <a:chExt cx="1704" cy="20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252" y="2128"/>
              <a:ext cx="1154" cy="801"/>
            </a:xfrm>
            <a:custGeom>
              <a:avLst/>
              <a:gdLst>
                <a:gd name="T0" fmla="*/ 3463 w 3463"/>
                <a:gd name="T1" fmla="*/ 0 h 2401"/>
                <a:gd name="T2" fmla="*/ 345 w 3463"/>
                <a:gd name="T3" fmla="*/ 2401 h 2401"/>
                <a:gd name="T4" fmla="*/ 0 w 3463"/>
                <a:gd name="T5" fmla="*/ 2401 h 2401"/>
                <a:gd name="T6" fmla="*/ 3123 w 3463"/>
                <a:gd name="T7" fmla="*/ 11 h 2401"/>
                <a:gd name="T8" fmla="*/ 3463 w 3463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3" h="2401">
                  <a:moveTo>
                    <a:pt x="3463" y="0"/>
                  </a:moveTo>
                  <a:lnTo>
                    <a:pt x="345" y="2401"/>
                  </a:lnTo>
                  <a:lnTo>
                    <a:pt x="0" y="2401"/>
                  </a:lnTo>
                  <a:lnTo>
                    <a:pt x="3123" y="11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916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274" y="2128"/>
              <a:ext cx="1155" cy="801"/>
            </a:xfrm>
            <a:custGeom>
              <a:avLst/>
              <a:gdLst>
                <a:gd name="T0" fmla="*/ 0 w 3466"/>
                <a:gd name="T1" fmla="*/ 0 h 2401"/>
                <a:gd name="T2" fmla="*/ 3119 w 3466"/>
                <a:gd name="T3" fmla="*/ 2401 h 2401"/>
                <a:gd name="T4" fmla="*/ 3466 w 3466"/>
                <a:gd name="T5" fmla="*/ 2401 h 2401"/>
                <a:gd name="T6" fmla="*/ 340 w 3466"/>
                <a:gd name="T7" fmla="*/ 11 h 2401"/>
                <a:gd name="T8" fmla="*/ 0 w 3466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6" h="2401">
                  <a:moveTo>
                    <a:pt x="0" y="0"/>
                  </a:moveTo>
                  <a:lnTo>
                    <a:pt x="3119" y="2401"/>
                  </a:lnTo>
                  <a:lnTo>
                    <a:pt x="3466" y="2401"/>
                  </a:lnTo>
                  <a:lnTo>
                    <a:pt x="34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8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4315 w 4315"/>
                <a:gd name="T1" fmla="*/ 133 h 3121"/>
                <a:gd name="T2" fmla="*/ 432 w 4315"/>
                <a:gd name="T3" fmla="*/ 3121 h 3121"/>
                <a:gd name="T4" fmla="*/ 0 w 4315"/>
                <a:gd name="T5" fmla="*/ 3121 h 3121"/>
                <a:gd name="T6" fmla="*/ 4073 w 4315"/>
                <a:gd name="T7" fmla="*/ 0 h 3121"/>
                <a:gd name="T8" fmla="*/ 4315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4315" y="133"/>
                  </a:moveTo>
                  <a:lnTo>
                    <a:pt x="432" y="3121"/>
                  </a:lnTo>
                  <a:lnTo>
                    <a:pt x="0" y="3121"/>
                  </a:lnTo>
                  <a:lnTo>
                    <a:pt x="4073" y="0"/>
                  </a:lnTo>
                  <a:lnTo>
                    <a:pt x="4315" y="133"/>
                  </a:lnTo>
                  <a:close/>
                </a:path>
              </a:pathLst>
            </a:custGeom>
            <a:solidFill>
              <a:srgbClr val="D9B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0 w 4315"/>
                <a:gd name="T1" fmla="*/ 133 h 3121"/>
                <a:gd name="T2" fmla="*/ 3883 w 4315"/>
                <a:gd name="T3" fmla="*/ 3121 h 3121"/>
                <a:gd name="T4" fmla="*/ 4315 w 4315"/>
                <a:gd name="T5" fmla="*/ 3121 h 3121"/>
                <a:gd name="T6" fmla="*/ 245 w 4315"/>
                <a:gd name="T7" fmla="*/ 0 h 3121"/>
                <a:gd name="T8" fmla="*/ 0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0" y="133"/>
                  </a:moveTo>
                  <a:lnTo>
                    <a:pt x="3883" y="3121"/>
                  </a:lnTo>
                  <a:lnTo>
                    <a:pt x="4315" y="3121"/>
                  </a:lnTo>
                  <a:lnTo>
                    <a:pt x="245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988" y="1917"/>
              <a:ext cx="368" cy="305"/>
            </a:xfrm>
            <a:custGeom>
              <a:avLst/>
              <a:gdLst>
                <a:gd name="T0" fmla="*/ 429 w 1104"/>
                <a:gd name="T1" fmla="*/ 916 h 916"/>
                <a:gd name="T2" fmla="*/ 0 w 1104"/>
                <a:gd name="T3" fmla="*/ 916 h 916"/>
                <a:gd name="T4" fmla="*/ 0 w 1104"/>
                <a:gd name="T5" fmla="*/ 488 h 916"/>
                <a:gd name="T6" fmla="*/ 838 w 1104"/>
                <a:gd name="T7" fmla="*/ 0 h 916"/>
                <a:gd name="T8" fmla="*/ 1104 w 1104"/>
                <a:gd name="T9" fmla="*/ 0 h 916"/>
                <a:gd name="T10" fmla="*/ 1104 w 1104"/>
                <a:gd name="T11" fmla="*/ 267 h 916"/>
                <a:gd name="T12" fmla="*/ 429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429" y="916"/>
                  </a:moveTo>
                  <a:lnTo>
                    <a:pt x="0" y="916"/>
                  </a:ln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267"/>
                  </a:lnTo>
                  <a:lnTo>
                    <a:pt x="429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988" y="1917"/>
              <a:ext cx="368" cy="163"/>
            </a:xfrm>
            <a:custGeom>
              <a:avLst/>
              <a:gdLst>
                <a:gd name="T0" fmla="*/ 429 w 1104"/>
                <a:gd name="T1" fmla="*/ 488 h 488"/>
                <a:gd name="T2" fmla="*/ 0 w 1104"/>
                <a:gd name="T3" fmla="*/ 488 h 488"/>
                <a:gd name="T4" fmla="*/ 838 w 1104"/>
                <a:gd name="T5" fmla="*/ 0 h 488"/>
                <a:gd name="T6" fmla="*/ 1104 w 1104"/>
                <a:gd name="T7" fmla="*/ 0 h 488"/>
                <a:gd name="T8" fmla="*/ 429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429" y="488"/>
                  </a:move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88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4324" y="1917"/>
              <a:ext cx="368" cy="305"/>
            </a:xfrm>
            <a:custGeom>
              <a:avLst/>
              <a:gdLst>
                <a:gd name="T0" fmla="*/ 675 w 1104"/>
                <a:gd name="T1" fmla="*/ 916 h 916"/>
                <a:gd name="T2" fmla="*/ 1104 w 1104"/>
                <a:gd name="T3" fmla="*/ 916 h 916"/>
                <a:gd name="T4" fmla="*/ 1104 w 1104"/>
                <a:gd name="T5" fmla="*/ 488 h 916"/>
                <a:gd name="T6" fmla="*/ 266 w 1104"/>
                <a:gd name="T7" fmla="*/ 0 h 916"/>
                <a:gd name="T8" fmla="*/ 0 w 1104"/>
                <a:gd name="T9" fmla="*/ 0 h 916"/>
                <a:gd name="T10" fmla="*/ 0 w 1104"/>
                <a:gd name="T11" fmla="*/ 267 h 916"/>
                <a:gd name="T12" fmla="*/ 675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675" y="916"/>
                  </a:moveTo>
                  <a:lnTo>
                    <a:pt x="1104" y="916"/>
                  </a:ln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675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4324" y="1917"/>
              <a:ext cx="368" cy="163"/>
            </a:xfrm>
            <a:custGeom>
              <a:avLst/>
              <a:gdLst>
                <a:gd name="T0" fmla="*/ 675 w 1104"/>
                <a:gd name="T1" fmla="*/ 488 h 488"/>
                <a:gd name="T2" fmla="*/ 1104 w 1104"/>
                <a:gd name="T3" fmla="*/ 488 h 488"/>
                <a:gd name="T4" fmla="*/ 266 w 1104"/>
                <a:gd name="T5" fmla="*/ 0 h 488"/>
                <a:gd name="T6" fmla="*/ 0 w 1104"/>
                <a:gd name="T7" fmla="*/ 0 h 488"/>
                <a:gd name="T8" fmla="*/ 675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675" y="488"/>
                  </a:move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549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528" y="1685"/>
              <a:ext cx="34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514" y="1676"/>
              <a:ext cx="14" cy="354"/>
            </a:xfrm>
            <a:custGeom>
              <a:avLst/>
              <a:gdLst>
                <a:gd name="T0" fmla="*/ 42 w 42"/>
                <a:gd name="T1" fmla="*/ 1064 h 1064"/>
                <a:gd name="T2" fmla="*/ 0 w 42"/>
                <a:gd name="T3" fmla="*/ 1035 h 1064"/>
                <a:gd name="T4" fmla="*/ 0 w 42"/>
                <a:gd name="T5" fmla="*/ 0 h 1064"/>
                <a:gd name="T6" fmla="*/ 42 w 42"/>
                <a:gd name="T7" fmla="*/ 29 h 1064"/>
                <a:gd name="T8" fmla="*/ 42 w 42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4">
                  <a:moveTo>
                    <a:pt x="42" y="1064"/>
                  </a:moveTo>
                  <a:lnTo>
                    <a:pt x="0" y="1035"/>
                  </a:lnTo>
                  <a:lnTo>
                    <a:pt x="0" y="0"/>
                  </a:lnTo>
                  <a:lnTo>
                    <a:pt x="42" y="29"/>
                  </a:lnTo>
                  <a:lnTo>
                    <a:pt x="42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365" y="1433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350" y="1424"/>
              <a:ext cx="15" cy="503"/>
            </a:xfrm>
            <a:custGeom>
              <a:avLst/>
              <a:gdLst>
                <a:gd name="T0" fmla="*/ 43 w 43"/>
                <a:gd name="T1" fmla="*/ 1510 h 1510"/>
                <a:gd name="T2" fmla="*/ 0 w 43"/>
                <a:gd name="T3" fmla="*/ 1480 h 1510"/>
                <a:gd name="T4" fmla="*/ 0 w 43"/>
                <a:gd name="T5" fmla="*/ 0 h 1510"/>
                <a:gd name="T6" fmla="*/ 43 w 43"/>
                <a:gd name="T7" fmla="*/ 28 h 1510"/>
                <a:gd name="T8" fmla="*/ 43 w 43"/>
                <a:gd name="T9" fmla="*/ 151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10">
                  <a:moveTo>
                    <a:pt x="43" y="1510"/>
                  </a:moveTo>
                  <a:lnTo>
                    <a:pt x="0" y="1480"/>
                  </a:lnTo>
                  <a:lnTo>
                    <a:pt x="0" y="0"/>
                  </a:lnTo>
                  <a:lnTo>
                    <a:pt x="43" y="28"/>
                  </a:lnTo>
                  <a:lnTo>
                    <a:pt x="43" y="1510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118" y="1685"/>
              <a:ext cx="35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152" y="1676"/>
              <a:ext cx="14" cy="354"/>
            </a:xfrm>
            <a:custGeom>
              <a:avLst/>
              <a:gdLst>
                <a:gd name="T0" fmla="*/ 0 w 43"/>
                <a:gd name="T1" fmla="*/ 1064 h 1064"/>
                <a:gd name="T2" fmla="*/ 43 w 43"/>
                <a:gd name="T3" fmla="*/ 1035 h 1064"/>
                <a:gd name="T4" fmla="*/ 43 w 43"/>
                <a:gd name="T5" fmla="*/ 0 h 1064"/>
                <a:gd name="T6" fmla="*/ 0 w 43"/>
                <a:gd name="T7" fmla="*/ 29 h 1064"/>
                <a:gd name="T8" fmla="*/ 0 w 4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4">
                  <a:moveTo>
                    <a:pt x="0" y="1064"/>
                  </a:moveTo>
                  <a:lnTo>
                    <a:pt x="43" y="1035"/>
                  </a:lnTo>
                  <a:lnTo>
                    <a:pt x="43" y="0"/>
                  </a:lnTo>
                  <a:lnTo>
                    <a:pt x="0" y="2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79" y="1436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313" y="1425"/>
              <a:ext cx="14" cy="505"/>
            </a:xfrm>
            <a:custGeom>
              <a:avLst/>
              <a:gdLst>
                <a:gd name="T0" fmla="*/ 0 w 42"/>
                <a:gd name="T1" fmla="*/ 1514 h 1514"/>
                <a:gd name="T2" fmla="*/ 42 w 42"/>
                <a:gd name="T3" fmla="*/ 1482 h 1514"/>
                <a:gd name="T4" fmla="*/ 42 w 42"/>
                <a:gd name="T5" fmla="*/ 0 h 1514"/>
                <a:gd name="T6" fmla="*/ 0 w 42"/>
                <a:gd name="T7" fmla="*/ 31 h 1514"/>
                <a:gd name="T8" fmla="*/ 0 w 42"/>
                <a:gd name="T9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4">
                  <a:moveTo>
                    <a:pt x="0" y="1514"/>
                  </a:moveTo>
                  <a:lnTo>
                    <a:pt x="42" y="1482"/>
                  </a:lnTo>
                  <a:lnTo>
                    <a:pt x="42" y="0"/>
                  </a:lnTo>
                  <a:lnTo>
                    <a:pt x="0" y="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4324" y="1636"/>
              <a:ext cx="368" cy="108"/>
            </a:xfrm>
            <a:custGeom>
              <a:avLst/>
              <a:gdLst>
                <a:gd name="T0" fmla="*/ 675 w 1104"/>
                <a:gd name="T1" fmla="*/ 324 h 324"/>
                <a:gd name="T2" fmla="*/ 1104 w 1104"/>
                <a:gd name="T3" fmla="*/ 324 h 324"/>
                <a:gd name="T4" fmla="*/ 1104 w 1104"/>
                <a:gd name="T5" fmla="*/ 243 h 324"/>
                <a:gd name="T6" fmla="*/ 266 w 1104"/>
                <a:gd name="T7" fmla="*/ 0 h 324"/>
                <a:gd name="T8" fmla="*/ 0 w 1104"/>
                <a:gd name="T9" fmla="*/ 0 h 324"/>
                <a:gd name="T10" fmla="*/ 0 w 1104"/>
                <a:gd name="T11" fmla="*/ 57 h 324"/>
                <a:gd name="T12" fmla="*/ 675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675" y="324"/>
                  </a:moveTo>
                  <a:lnTo>
                    <a:pt x="1104" y="324"/>
                  </a:ln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75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4324" y="1636"/>
              <a:ext cx="368" cy="81"/>
            </a:xfrm>
            <a:custGeom>
              <a:avLst/>
              <a:gdLst>
                <a:gd name="T0" fmla="*/ 675 w 1104"/>
                <a:gd name="T1" fmla="*/ 243 h 243"/>
                <a:gd name="T2" fmla="*/ 1104 w 1104"/>
                <a:gd name="T3" fmla="*/ 243 h 243"/>
                <a:gd name="T4" fmla="*/ 266 w 1104"/>
                <a:gd name="T5" fmla="*/ 0 h 243"/>
                <a:gd name="T6" fmla="*/ 0 w 1104"/>
                <a:gd name="T7" fmla="*/ 0 h 243"/>
                <a:gd name="T8" fmla="*/ 675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675" y="243"/>
                  </a:move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549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133" y="2137"/>
              <a:ext cx="1416" cy="115"/>
            </a:xfrm>
            <a:custGeom>
              <a:avLst/>
              <a:gdLst>
                <a:gd name="T0" fmla="*/ 4247 w 4247"/>
                <a:gd name="T1" fmla="*/ 94 h 343"/>
                <a:gd name="T2" fmla="*/ 4214 w 4247"/>
                <a:gd name="T3" fmla="*/ 101 h 343"/>
                <a:gd name="T4" fmla="*/ 3865 w 4247"/>
                <a:gd name="T5" fmla="*/ 172 h 343"/>
                <a:gd name="T6" fmla="*/ 3429 w 4247"/>
                <a:gd name="T7" fmla="*/ 242 h 343"/>
                <a:gd name="T8" fmla="*/ 3086 w 4247"/>
                <a:gd name="T9" fmla="*/ 285 h 343"/>
                <a:gd name="T10" fmla="*/ 2712 w 4247"/>
                <a:gd name="T11" fmla="*/ 321 h 343"/>
                <a:gd name="T12" fmla="*/ 2320 w 4247"/>
                <a:gd name="T13" fmla="*/ 342 h 343"/>
                <a:gd name="T14" fmla="*/ 2120 w 4247"/>
                <a:gd name="T15" fmla="*/ 343 h 343"/>
                <a:gd name="T16" fmla="*/ 1921 w 4247"/>
                <a:gd name="T17" fmla="*/ 342 h 343"/>
                <a:gd name="T18" fmla="*/ 1528 w 4247"/>
                <a:gd name="T19" fmla="*/ 321 h 343"/>
                <a:gd name="T20" fmla="*/ 1155 w 4247"/>
                <a:gd name="T21" fmla="*/ 285 h 343"/>
                <a:gd name="T22" fmla="*/ 814 w 4247"/>
                <a:gd name="T23" fmla="*/ 242 h 343"/>
                <a:gd name="T24" fmla="*/ 380 w 4247"/>
                <a:gd name="T25" fmla="*/ 172 h 343"/>
                <a:gd name="T26" fmla="*/ 33 w 4247"/>
                <a:gd name="T27" fmla="*/ 101 h 343"/>
                <a:gd name="T28" fmla="*/ 0 w 4247"/>
                <a:gd name="T29" fmla="*/ 94 h 343"/>
                <a:gd name="T30" fmla="*/ 0 w 4247"/>
                <a:gd name="T31" fmla="*/ 0 h 343"/>
                <a:gd name="T32" fmla="*/ 4247 w 4247"/>
                <a:gd name="T33" fmla="*/ 0 h 343"/>
                <a:gd name="T34" fmla="*/ 4247 w 4247"/>
                <a:gd name="T35" fmla="*/ 9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47" h="343">
                  <a:moveTo>
                    <a:pt x="4247" y="94"/>
                  </a:moveTo>
                  <a:lnTo>
                    <a:pt x="4214" y="101"/>
                  </a:lnTo>
                  <a:lnTo>
                    <a:pt x="3865" y="172"/>
                  </a:lnTo>
                  <a:lnTo>
                    <a:pt x="3429" y="242"/>
                  </a:lnTo>
                  <a:lnTo>
                    <a:pt x="3086" y="285"/>
                  </a:lnTo>
                  <a:lnTo>
                    <a:pt x="2712" y="321"/>
                  </a:lnTo>
                  <a:lnTo>
                    <a:pt x="2320" y="342"/>
                  </a:lnTo>
                  <a:lnTo>
                    <a:pt x="2120" y="343"/>
                  </a:lnTo>
                  <a:lnTo>
                    <a:pt x="1921" y="342"/>
                  </a:lnTo>
                  <a:lnTo>
                    <a:pt x="1528" y="321"/>
                  </a:lnTo>
                  <a:lnTo>
                    <a:pt x="1155" y="285"/>
                  </a:lnTo>
                  <a:lnTo>
                    <a:pt x="814" y="242"/>
                  </a:lnTo>
                  <a:lnTo>
                    <a:pt x="380" y="172"/>
                  </a:lnTo>
                  <a:lnTo>
                    <a:pt x="33" y="10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4247" y="94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133" y="1967"/>
              <a:ext cx="1416" cy="253"/>
            </a:xfrm>
            <a:custGeom>
              <a:avLst/>
              <a:gdLst>
                <a:gd name="T0" fmla="*/ 4247 w 4247"/>
                <a:gd name="T1" fmla="*/ 510 h 759"/>
                <a:gd name="T2" fmla="*/ 4214 w 4247"/>
                <a:gd name="T3" fmla="*/ 518 h 759"/>
                <a:gd name="T4" fmla="*/ 3857 w 4247"/>
                <a:gd name="T5" fmla="*/ 588 h 759"/>
                <a:gd name="T6" fmla="*/ 3413 w 4247"/>
                <a:gd name="T7" fmla="*/ 659 h 759"/>
                <a:gd name="T8" fmla="*/ 3065 w 4247"/>
                <a:gd name="T9" fmla="*/ 702 h 759"/>
                <a:gd name="T10" fmla="*/ 2687 w 4247"/>
                <a:gd name="T11" fmla="*/ 736 h 759"/>
                <a:gd name="T12" fmla="*/ 2293 w 4247"/>
                <a:gd name="T13" fmla="*/ 758 h 759"/>
                <a:gd name="T14" fmla="*/ 2093 w 4247"/>
                <a:gd name="T15" fmla="*/ 759 h 759"/>
                <a:gd name="T16" fmla="*/ 1894 w 4247"/>
                <a:gd name="T17" fmla="*/ 758 h 759"/>
                <a:gd name="T18" fmla="*/ 1504 w 4247"/>
                <a:gd name="T19" fmla="*/ 736 h 759"/>
                <a:gd name="T20" fmla="*/ 1135 w 4247"/>
                <a:gd name="T21" fmla="*/ 702 h 759"/>
                <a:gd name="T22" fmla="*/ 798 w 4247"/>
                <a:gd name="T23" fmla="*/ 659 h 759"/>
                <a:gd name="T24" fmla="*/ 372 w 4247"/>
                <a:gd name="T25" fmla="*/ 588 h 759"/>
                <a:gd name="T26" fmla="*/ 32 w 4247"/>
                <a:gd name="T27" fmla="*/ 518 h 759"/>
                <a:gd name="T28" fmla="*/ 0 w 4247"/>
                <a:gd name="T29" fmla="*/ 510 h 759"/>
                <a:gd name="T30" fmla="*/ 664 w 4247"/>
                <a:gd name="T31" fmla="*/ 0 h 759"/>
                <a:gd name="T32" fmla="*/ 733 w 4247"/>
                <a:gd name="T33" fmla="*/ 11 h 759"/>
                <a:gd name="T34" fmla="*/ 1256 w 4247"/>
                <a:gd name="T35" fmla="*/ 52 h 759"/>
                <a:gd name="T36" fmla="*/ 1799 w 4247"/>
                <a:gd name="T37" fmla="*/ 74 h 759"/>
                <a:gd name="T38" fmla="*/ 2132 w 4247"/>
                <a:gd name="T39" fmla="*/ 75 h 759"/>
                <a:gd name="T40" fmla="*/ 2464 w 4247"/>
                <a:gd name="T41" fmla="*/ 74 h 759"/>
                <a:gd name="T42" fmla="*/ 3001 w 4247"/>
                <a:gd name="T43" fmla="*/ 52 h 759"/>
                <a:gd name="T44" fmla="*/ 3517 w 4247"/>
                <a:gd name="T45" fmla="*/ 11 h 759"/>
                <a:gd name="T46" fmla="*/ 3583 w 4247"/>
                <a:gd name="T47" fmla="*/ 0 h 759"/>
                <a:gd name="T48" fmla="*/ 4247 w 4247"/>
                <a:gd name="T49" fmla="*/ 51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7" h="759">
                  <a:moveTo>
                    <a:pt x="4247" y="510"/>
                  </a:moveTo>
                  <a:lnTo>
                    <a:pt x="4214" y="518"/>
                  </a:lnTo>
                  <a:lnTo>
                    <a:pt x="3857" y="588"/>
                  </a:lnTo>
                  <a:lnTo>
                    <a:pt x="3413" y="659"/>
                  </a:lnTo>
                  <a:lnTo>
                    <a:pt x="3065" y="702"/>
                  </a:lnTo>
                  <a:lnTo>
                    <a:pt x="2687" y="736"/>
                  </a:lnTo>
                  <a:lnTo>
                    <a:pt x="2293" y="758"/>
                  </a:lnTo>
                  <a:lnTo>
                    <a:pt x="2093" y="759"/>
                  </a:lnTo>
                  <a:lnTo>
                    <a:pt x="1894" y="758"/>
                  </a:lnTo>
                  <a:lnTo>
                    <a:pt x="1504" y="736"/>
                  </a:lnTo>
                  <a:lnTo>
                    <a:pt x="1135" y="702"/>
                  </a:lnTo>
                  <a:lnTo>
                    <a:pt x="798" y="659"/>
                  </a:lnTo>
                  <a:lnTo>
                    <a:pt x="372" y="588"/>
                  </a:lnTo>
                  <a:lnTo>
                    <a:pt x="32" y="518"/>
                  </a:lnTo>
                  <a:lnTo>
                    <a:pt x="0" y="510"/>
                  </a:lnTo>
                  <a:lnTo>
                    <a:pt x="664" y="0"/>
                  </a:lnTo>
                  <a:lnTo>
                    <a:pt x="733" y="11"/>
                  </a:lnTo>
                  <a:lnTo>
                    <a:pt x="1256" y="52"/>
                  </a:lnTo>
                  <a:lnTo>
                    <a:pt x="1799" y="74"/>
                  </a:lnTo>
                  <a:lnTo>
                    <a:pt x="2132" y="75"/>
                  </a:lnTo>
                  <a:lnTo>
                    <a:pt x="2464" y="74"/>
                  </a:lnTo>
                  <a:lnTo>
                    <a:pt x="3001" y="52"/>
                  </a:lnTo>
                  <a:lnTo>
                    <a:pt x="3517" y="11"/>
                  </a:lnTo>
                  <a:lnTo>
                    <a:pt x="3583" y="0"/>
                  </a:lnTo>
                  <a:lnTo>
                    <a:pt x="4247" y="51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274" y="1131"/>
              <a:ext cx="1128" cy="418"/>
            </a:xfrm>
            <a:custGeom>
              <a:avLst/>
              <a:gdLst>
                <a:gd name="T0" fmla="*/ 3384 w 3384"/>
                <a:gd name="T1" fmla="*/ 0 h 1254"/>
                <a:gd name="T2" fmla="*/ 3325 w 3384"/>
                <a:gd name="T3" fmla="*/ 8 h 1254"/>
                <a:gd name="T4" fmla="*/ 2777 w 3384"/>
                <a:gd name="T5" fmla="*/ 39 h 1254"/>
                <a:gd name="T6" fmla="*/ 2126 w 3384"/>
                <a:gd name="T7" fmla="*/ 55 h 1254"/>
                <a:gd name="T8" fmla="*/ 1688 w 3384"/>
                <a:gd name="T9" fmla="*/ 58 h 1254"/>
                <a:gd name="T10" fmla="*/ 1252 w 3384"/>
                <a:gd name="T11" fmla="*/ 55 h 1254"/>
                <a:gd name="T12" fmla="*/ 603 w 3384"/>
                <a:gd name="T13" fmla="*/ 39 h 1254"/>
                <a:gd name="T14" fmla="*/ 58 w 3384"/>
                <a:gd name="T15" fmla="*/ 8 h 1254"/>
                <a:gd name="T16" fmla="*/ 0 w 3384"/>
                <a:gd name="T17" fmla="*/ 0 h 1254"/>
                <a:gd name="T18" fmla="*/ 4 w 3384"/>
                <a:gd name="T19" fmla="*/ 1179 h 1254"/>
                <a:gd name="T20" fmla="*/ 84 w 3384"/>
                <a:gd name="T21" fmla="*/ 1189 h 1254"/>
                <a:gd name="T22" fmla="*/ 688 w 3384"/>
                <a:gd name="T23" fmla="*/ 1230 h 1254"/>
                <a:gd name="T24" fmla="*/ 1315 w 3384"/>
                <a:gd name="T25" fmla="*/ 1252 h 1254"/>
                <a:gd name="T26" fmla="*/ 1699 w 3384"/>
                <a:gd name="T27" fmla="*/ 1254 h 1254"/>
                <a:gd name="T28" fmla="*/ 2085 w 3384"/>
                <a:gd name="T29" fmla="*/ 1252 h 1254"/>
                <a:gd name="T30" fmla="*/ 2708 w 3384"/>
                <a:gd name="T31" fmla="*/ 1230 h 1254"/>
                <a:gd name="T32" fmla="*/ 3302 w 3384"/>
                <a:gd name="T33" fmla="*/ 1189 h 1254"/>
                <a:gd name="T34" fmla="*/ 3380 w 3384"/>
                <a:gd name="T35" fmla="*/ 1179 h 1254"/>
                <a:gd name="T36" fmla="*/ 3384 w 3384"/>
                <a:gd name="T3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4" h="1254">
                  <a:moveTo>
                    <a:pt x="3384" y="0"/>
                  </a:moveTo>
                  <a:lnTo>
                    <a:pt x="3325" y="8"/>
                  </a:lnTo>
                  <a:lnTo>
                    <a:pt x="2777" y="39"/>
                  </a:lnTo>
                  <a:lnTo>
                    <a:pt x="2126" y="55"/>
                  </a:lnTo>
                  <a:lnTo>
                    <a:pt x="1688" y="58"/>
                  </a:lnTo>
                  <a:lnTo>
                    <a:pt x="1252" y="55"/>
                  </a:lnTo>
                  <a:lnTo>
                    <a:pt x="603" y="39"/>
                  </a:lnTo>
                  <a:lnTo>
                    <a:pt x="58" y="8"/>
                  </a:lnTo>
                  <a:lnTo>
                    <a:pt x="0" y="0"/>
                  </a:lnTo>
                  <a:lnTo>
                    <a:pt x="4" y="1179"/>
                  </a:lnTo>
                  <a:lnTo>
                    <a:pt x="84" y="1189"/>
                  </a:lnTo>
                  <a:lnTo>
                    <a:pt x="688" y="1230"/>
                  </a:lnTo>
                  <a:lnTo>
                    <a:pt x="1315" y="1252"/>
                  </a:lnTo>
                  <a:lnTo>
                    <a:pt x="1699" y="1254"/>
                  </a:lnTo>
                  <a:lnTo>
                    <a:pt x="2085" y="1252"/>
                  </a:lnTo>
                  <a:lnTo>
                    <a:pt x="2708" y="1230"/>
                  </a:lnTo>
                  <a:lnTo>
                    <a:pt x="3302" y="1189"/>
                  </a:lnTo>
                  <a:lnTo>
                    <a:pt x="3380" y="1179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988" y="1636"/>
              <a:ext cx="368" cy="108"/>
            </a:xfrm>
            <a:custGeom>
              <a:avLst/>
              <a:gdLst>
                <a:gd name="T0" fmla="*/ 429 w 1104"/>
                <a:gd name="T1" fmla="*/ 324 h 324"/>
                <a:gd name="T2" fmla="*/ 0 w 1104"/>
                <a:gd name="T3" fmla="*/ 324 h 324"/>
                <a:gd name="T4" fmla="*/ 0 w 1104"/>
                <a:gd name="T5" fmla="*/ 243 h 324"/>
                <a:gd name="T6" fmla="*/ 838 w 1104"/>
                <a:gd name="T7" fmla="*/ 0 h 324"/>
                <a:gd name="T8" fmla="*/ 1104 w 1104"/>
                <a:gd name="T9" fmla="*/ 0 h 324"/>
                <a:gd name="T10" fmla="*/ 1104 w 1104"/>
                <a:gd name="T11" fmla="*/ 57 h 324"/>
                <a:gd name="T12" fmla="*/ 429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429" y="324"/>
                  </a:moveTo>
                  <a:lnTo>
                    <a:pt x="0" y="324"/>
                  </a:ln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57"/>
                  </a:lnTo>
                  <a:lnTo>
                    <a:pt x="429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2988" y="1636"/>
              <a:ext cx="368" cy="81"/>
            </a:xfrm>
            <a:custGeom>
              <a:avLst/>
              <a:gdLst>
                <a:gd name="T0" fmla="*/ 429 w 1104"/>
                <a:gd name="T1" fmla="*/ 243 h 243"/>
                <a:gd name="T2" fmla="*/ 0 w 1104"/>
                <a:gd name="T3" fmla="*/ 243 h 243"/>
                <a:gd name="T4" fmla="*/ 838 w 1104"/>
                <a:gd name="T5" fmla="*/ 0 h 243"/>
                <a:gd name="T6" fmla="*/ 1104 w 1104"/>
                <a:gd name="T7" fmla="*/ 0 h 243"/>
                <a:gd name="T8" fmla="*/ 429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429" y="243"/>
                  </a:move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988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3560302" y="2166802"/>
            <a:ext cx="71487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시중에서 볼 수 있는 무인 주차 관리 시스템을 구현한다</a:t>
            </a:r>
            <a:r>
              <a:rPr lang="en-US" altLang="ko-KR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Generic </a:t>
            </a:r>
            <a:r>
              <a:rPr lang="en-US" altLang="ko-KR" sz="2000" dirty="0" err="1" smtClean="0">
                <a:solidFill>
                  <a:srgbClr val="FF0000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LinkedList</a:t>
            </a:r>
            <a:r>
              <a:rPr lang="en-US" altLang="ko-KR" sz="2000" dirty="0" smtClean="0">
                <a:solidFill>
                  <a:srgbClr val="FF0000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FILE I/O </a:t>
            </a: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를 이용한 프로그램을 설계한다</a:t>
            </a:r>
            <a:r>
              <a:rPr lang="en-US" altLang="ko-KR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분할된 프로그램 파일을 통해 유지보수가 쉽도록 설계한다</a:t>
            </a:r>
            <a:r>
              <a:rPr lang="en-US" altLang="ko-KR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화면을 직접 선택할 수 있는 환경을 제공한다</a:t>
            </a:r>
            <a:r>
              <a:rPr lang="en-US" altLang="ko-KR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관리자 모드를 통해 주차 상황을 파악 할 수 있도록 설계한다</a:t>
            </a:r>
            <a:r>
              <a:rPr lang="en-US" altLang="ko-KR" sz="20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3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rgbClr val="72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889500"/>
            <a:ext cx="121920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2183" y="266700"/>
            <a:ext cx="10625137" cy="6690085"/>
            <a:chOff x="1492183" y="266700"/>
            <a:chExt cx="10625137" cy="669008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2378802" y="331177"/>
              <a:ext cx="90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44423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903140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492183" y="482600"/>
              <a:ext cx="10612437" cy="5956300"/>
            </a:xfrm>
            <a:custGeom>
              <a:avLst/>
              <a:gdLst>
                <a:gd name="connsiteX0" fmla="*/ 0 w 10612437"/>
                <a:gd name="connsiteY0" fmla="*/ 5953209 h 5956300"/>
                <a:gd name="connsiteX1" fmla="*/ 20254 w 10612437"/>
                <a:gd name="connsiteY1" fmla="*/ 5956300 h 5956300"/>
                <a:gd name="connsiteX2" fmla="*/ 0 w 10612437"/>
                <a:gd name="connsiteY2" fmla="*/ 5956300 h 5956300"/>
                <a:gd name="connsiteX3" fmla="*/ 1127918 w 10612437"/>
                <a:gd name="connsiteY3" fmla="*/ 0 h 5956300"/>
                <a:gd name="connsiteX4" fmla="*/ 9653587 w 10612437"/>
                <a:gd name="connsiteY4" fmla="*/ 0 h 5956300"/>
                <a:gd name="connsiteX5" fmla="*/ 9653587 w 10612437"/>
                <a:gd name="connsiteY5" fmla="*/ 4997450 h 5956300"/>
                <a:gd name="connsiteX6" fmla="*/ 10612437 w 10612437"/>
                <a:gd name="connsiteY6" fmla="*/ 5956300 h 5956300"/>
                <a:gd name="connsiteX7" fmla="*/ 317883 w 10612437"/>
                <a:gd name="connsiteY7" fmla="*/ 5956300 h 5956300"/>
                <a:gd name="connsiteX8" fmla="*/ 362310 w 10612437"/>
                <a:gd name="connsiteY8" fmla="*/ 5949520 h 5956300"/>
                <a:gd name="connsiteX9" fmla="*/ 1127918 w 10612437"/>
                <a:gd name="connsiteY9" fmla="*/ 501015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2437" h="5956300">
                  <a:moveTo>
                    <a:pt x="0" y="5953209"/>
                  </a:moveTo>
                  <a:lnTo>
                    <a:pt x="20254" y="5956300"/>
                  </a:lnTo>
                  <a:lnTo>
                    <a:pt x="0" y="5956300"/>
                  </a:lnTo>
                  <a:close/>
                  <a:moveTo>
                    <a:pt x="1127918" y="0"/>
                  </a:moveTo>
                  <a:lnTo>
                    <a:pt x="9653587" y="0"/>
                  </a:lnTo>
                  <a:lnTo>
                    <a:pt x="9653587" y="4997450"/>
                  </a:lnTo>
                  <a:cubicBezTo>
                    <a:pt x="9653587" y="5527008"/>
                    <a:pt x="10082879" y="5956300"/>
                    <a:pt x="10612437" y="5956300"/>
                  </a:cubicBezTo>
                  <a:lnTo>
                    <a:pt x="317883" y="5956300"/>
                  </a:lnTo>
                  <a:lnTo>
                    <a:pt x="362310" y="5949520"/>
                  </a:lnTo>
                  <a:cubicBezTo>
                    <a:pt x="799242" y="5860111"/>
                    <a:pt x="1127918" y="5473514"/>
                    <a:pt x="1127918" y="50101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50252" y="266700"/>
              <a:ext cx="8686800" cy="2159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140484" y="2415978"/>
              <a:ext cx="4323138" cy="45719"/>
            </a:xfrm>
            <a:prstGeom prst="roundRect">
              <a:avLst>
                <a:gd name="adj" fmla="val 50000"/>
              </a:avLst>
            </a:prstGeom>
            <a:grp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333119" y="331177"/>
              <a:ext cx="9142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395873" y="3674128"/>
            <a:ext cx="2019495" cy="2430743"/>
            <a:chOff x="2988" y="1131"/>
            <a:chExt cx="1704" cy="20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252" y="2128"/>
              <a:ext cx="1154" cy="801"/>
            </a:xfrm>
            <a:custGeom>
              <a:avLst/>
              <a:gdLst>
                <a:gd name="T0" fmla="*/ 3463 w 3463"/>
                <a:gd name="T1" fmla="*/ 0 h 2401"/>
                <a:gd name="T2" fmla="*/ 345 w 3463"/>
                <a:gd name="T3" fmla="*/ 2401 h 2401"/>
                <a:gd name="T4" fmla="*/ 0 w 3463"/>
                <a:gd name="T5" fmla="*/ 2401 h 2401"/>
                <a:gd name="T6" fmla="*/ 3123 w 3463"/>
                <a:gd name="T7" fmla="*/ 11 h 2401"/>
                <a:gd name="T8" fmla="*/ 3463 w 3463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3" h="2401">
                  <a:moveTo>
                    <a:pt x="3463" y="0"/>
                  </a:moveTo>
                  <a:lnTo>
                    <a:pt x="345" y="2401"/>
                  </a:lnTo>
                  <a:lnTo>
                    <a:pt x="0" y="2401"/>
                  </a:lnTo>
                  <a:lnTo>
                    <a:pt x="3123" y="11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916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274" y="2128"/>
              <a:ext cx="1155" cy="801"/>
            </a:xfrm>
            <a:custGeom>
              <a:avLst/>
              <a:gdLst>
                <a:gd name="T0" fmla="*/ 0 w 3466"/>
                <a:gd name="T1" fmla="*/ 0 h 2401"/>
                <a:gd name="T2" fmla="*/ 3119 w 3466"/>
                <a:gd name="T3" fmla="*/ 2401 h 2401"/>
                <a:gd name="T4" fmla="*/ 3466 w 3466"/>
                <a:gd name="T5" fmla="*/ 2401 h 2401"/>
                <a:gd name="T6" fmla="*/ 340 w 3466"/>
                <a:gd name="T7" fmla="*/ 11 h 2401"/>
                <a:gd name="T8" fmla="*/ 0 w 3466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6" h="2401">
                  <a:moveTo>
                    <a:pt x="0" y="0"/>
                  </a:moveTo>
                  <a:lnTo>
                    <a:pt x="3119" y="2401"/>
                  </a:lnTo>
                  <a:lnTo>
                    <a:pt x="3466" y="2401"/>
                  </a:lnTo>
                  <a:lnTo>
                    <a:pt x="34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8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4315 w 4315"/>
                <a:gd name="T1" fmla="*/ 133 h 3121"/>
                <a:gd name="T2" fmla="*/ 432 w 4315"/>
                <a:gd name="T3" fmla="*/ 3121 h 3121"/>
                <a:gd name="T4" fmla="*/ 0 w 4315"/>
                <a:gd name="T5" fmla="*/ 3121 h 3121"/>
                <a:gd name="T6" fmla="*/ 4073 w 4315"/>
                <a:gd name="T7" fmla="*/ 0 h 3121"/>
                <a:gd name="T8" fmla="*/ 4315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4315" y="133"/>
                  </a:moveTo>
                  <a:lnTo>
                    <a:pt x="432" y="3121"/>
                  </a:lnTo>
                  <a:lnTo>
                    <a:pt x="0" y="3121"/>
                  </a:lnTo>
                  <a:lnTo>
                    <a:pt x="4073" y="0"/>
                  </a:lnTo>
                  <a:lnTo>
                    <a:pt x="4315" y="133"/>
                  </a:lnTo>
                  <a:close/>
                </a:path>
              </a:pathLst>
            </a:custGeom>
            <a:solidFill>
              <a:srgbClr val="D9B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0 w 4315"/>
                <a:gd name="T1" fmla="*/ 133 h 3121"/>
                <a:gd name="T2" fmla="*/ 3883 w 4315"/>
                <a:gd name="T3" fmla="*/ 3121 h 3121"/>
                <a:gd name="T4" fmla="*/ 4315 w 4315"/>
                <a:gd name="T5" fmla="*/ 3121 h 3121"/>
                <a:gd name="T6" fmla="*/ 245 w 4315"/>
                <a:gd name="T7" fmla="*/ 0 h 3121"/>
                <a:gd name="T8" fmla="*/ 0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0" y="133"/>
                  </a:moveTo>
                  <a:lnTo>
                    <a:pt x="3883" y="3121"/>
                  </a:lnTo>
                  <a:lnTo>
                    <a:pt x="4315" y="3121"/>
                  </a:lnTo>
                  <a:lnTo>
                    <a:pt x="245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988" y="1917"/>
              <a:ext cx="368" cy="305"/>
            </a:xfrm>
            <a:custGeom>
              <a:avLst/>
              <a:gdLst>
                <a:gd name="T0" fmla="*/ 429 w 1104"/>
                <a:gd name="T1" fmla="*/ 916 h 916"/>
                <a:gd name="T2" fmla="*/ 0 w 1104"/>
                <a:gd name="T3" fmla="*/ 916 h 916"/>
                <a:gd name="T4" fmla="*/ 0 w 1104"/>
                <a:gd name="T5" fmla="*/ 488 h 916"/>
                <a:gd name="T6" fmla="*/ 838 w 1104"/>
                <a:gd name="T7" fmla="*/ 0 h 916"/>
                <a:gd name="T8" fmla="*/ 1104 w 1104"/>
                <a:gd name="T9" fmla="*/ 0 h 916"/>
                <a:gd name="T10" fmla="*/ 1104 w 1104"/>
                <a:gd name="T11" fmla="*/ 267 h 916"/>
                <a:gd name="T12" fmla="*/ 429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429" y="916"/>
                  </a:moveTo>
                  <a:lnTo>
                    <a:pt x="0" y="916"/>
                  </a:ln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267"/>
                  </a:lnTo>
                  <a:lnTo>
                    <a:pt x="429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988" y="1917"/>
              <a:ext cx="368" cy="163"/>
            </a:xfrm>
            <a:custGeom>
              <a:avLst/>
              <a:gdLst>
                <a:gd name="T0" fmla="*/ 429 w 1104"/>
                <a:gd name="T1" fmla="*/ 488 h 488"/>
                <a:gd name="T2" fmla="*/ 0 w 1104"/>
                <a:gd name="T3" fmla="*/ 488 h 488"/>
                <a:gd name="T4" fmla="*/ 838 w 1104"/>
                <a:gd name="T5" fmla="*/ 0 h 488"/>
                <a:gd name="T6" fmla="*/ 1104 w 1104"/>
                <a:gd name="T7" fmla="*/ 0 h 488"/>
                <a:gd name="T8" fmla="*/ 429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429" y="488"/>
                  </a:move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88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4324" y="1917"/>
              <a:ext cx="368" cy="305"/>
            </a:xfrm>
            <a:custGeom>
              <a:avLst/>
              <a:gdLst>
                <a:gd name="T0" fmla="*/ 675 w 1104"/>
                <a:gd name="T1" fmla="*/ 916 h 916"/>
                <a:gd name="T2" fmla="*/ 1104 w 1104"/>
                <a:gd name="T3" fmla="*/ 916 h 916"/>
                <a:gd name="T4" fmla="*/ 1104 w 1104"/>
                <a:gd name="T5" fmla="*/ 488 h 916"/>
                <a:gd name="T6" fmla="*/ 266 w 1104"/>
                <a:gd name="T7" fmla="*/ 0 h 916"/>
                <a:gd name="T8" fmla="*/ 0 w 1104"/>
                <a:gd name="T9" fmla="*/ 0 h 916"/>
                <a:gd name="T10" fmla="*/ 0 w 1104"/>
                <a:gd name="T11" fmla="*/ 267 h 916"/>
                <a:gd name="T12" fmla="*/ 675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675" y="916"/>
                  </a:moveTo>
                  <a:lnTo>
                    <a:pt x="1104" y="916"/>
                  </a:ln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675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4324" y="1917"/>
              <a:ext cx="368" cy="163"/>
            </a:xfrm>
            <a:custGeom>
              <a:avLst/>
              <a:gdLst>
                <a:gd name="T0" fmla="*/ 675 w 1104"/>
                <a:gd name="T1" fmla="*/ 488 h 488"/>
                <a:gd name="T2" fmla="*/ 1104 w 1104"/>
                <a:gd name="T3" fmla="*/ 488 h 488"/>
                <a:gd name="T4" fmla="*/ 266 w 1104"/>
                <a:gd name="T5" fmla="*/ 0 h 488"/>
                <a:gd name="T6" fmla="*/ 0 w 1104"/>
                <a:gd name="T7" fmla="*/ 0 h 488"/>
                <a:gd name="T8" fmla="*/ 675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675" y="488"/>
                  </a:move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549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528" y="1685"/>
              <a:ext cx="34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514" y="1676"/>
              <a:ext cx="14" cy="354"/>
            </a:xfrm>
            <a:custGeom>
              <a:avLst/>
              <a:gdLst>
                <a:gd name="T0" fmla="*/ 42 w 42"/>
                <a:gd name="T1" fmla="*/ 1064 h 1064"/>
                <a:gd name="T2" fmla="*/ 0 w 42"/>
                <a:gd name="T3" fmla="*/ 1035 h 1064"/>
                <a:gd name="T4" fmla="*/ 0 w 42"/>
                <a:gd name="T5" fmla="*/ 0 h 1064"/>
                <a:gd name="T6" fmla="*/ 42 w 42"/>
                <a:gd name="T7" fmla="*/ 29 h 1064"/>
                <a:gd name="T8" fmla="*/ 42 w 42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4">
                  <a:moveTo>
                    <a:pt x="42" y="1064"/>
                  </a:moveTo>
                  <a:lnTo>
                    <a:pt x="0" y="1035"/>
                  </a:lnTo>
                  <a:lnTo>
                    <a:pt x="0" y="0"/>
                  </a:lnTo>
                  <a:lnTo>
                    <a:pt x="42" y="29"/>
                  </a:lnTo>
                  <a:lnTo>
                    <a:pt x="42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365" y="1433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350" y="1424"/>
              <a:ext cx="15" cy="503"/>
            </a:xfrm>
            <a:custGeom>
              <a:avLst/>
              <a:gdLst>
                <a:gd name="T0" fmla="*/ 43 w 43"/>
                <a:gd name="T1" fmla="*/ 1510 h 1510"/>
                <a:gd name="T2" fmla="*/ 0 w 43"/>
                <a:gd name="T3" fmla="*/ 1480 h 1510"/>
                <a:gd name="T4" fmla="*/ 0 w 43"/>
                <a:gd name="T5" fmla="*/ 0 h 1510"/>
                <a:gd name="T6" fmla="*/ 43 w 43"/>
                <a:gd name="T7" fmla="*/ 28 h 1510"/>
                <a:gd name="T8" fmla="*/ 43 w 43"/>
                <a:gd name="T9" fmla="*/ 151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10">
                  <a:moveTo>
                    <a:pt x="43" y="1510"/>
                  </a:moveTo>
                  <a:lnTo>
                    <a:pt x="0" y="1480"/>
                  </a:lnTo>
                  <a:lnTo>
                    <a:pt x="0" y="0"/>
                  </a:lnTo>
                  <a:lnTo>
                    <a:pt x="43" y="28"/>
                  </a:lnTo>
                  <a:lnTo>
                    <a:pt x="43" y="1510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118" y="1685"/>
              <a:ext cx="35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152" y="1676"/>
              <a:ext cx="14" cy="354"/>
            </a:xfrm>
            <a:custGeom>
              <a:avLst/>
              <a:gdLst>
                <a:gd name="T0" fmla="*/ 0 w 43"/>
                <a:gd name="T1" fmla="*/ 1064 h 1064"/>
                <a:gd name="T2" fmla="*/ 43 w 43"/>
                <a:gd name="T3" fmla="*/ 1035 h 1064"/>
                <a:gd name="T4" fmla="*/ 43 w 43"/>
                <a:gd name="T5" fmla="*/ 0 h 1064"/>
                <a:gd name="T6" fmla="*/ 0 w 43"/>
                <a:gd name="T7" fmla="*/ 29 h 1064"/>
                <a:gd name="T8" fmla="*/ 0 w 4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4">
                  <a:moveTo>
                    <a:pt x="0" y="1064"/>
                  </a:moveTo>
                  <a:lnTo>
                    <a:pt x="43" y="1035"/>
                  </a:lnTo>
                  <a:lnTo>
                    <a:pt x="43" y="0"/>
                  </a:lnTo>
                  <a:lnTo>
                    <a:pt x="0" y="2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79" y="1436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313" y="1425"/>
              <a:ext cx="14" cy="505"/>
            </a:xfrm>
            <a:custGeom>
              <a:avLst/>
              <a:gdLst>
                <a:gd name="T0" fmla="*/ 0 w 42"/>
                <a:gd name="T1" fmla="*/ 1514 h 1514"/>
                <a:gd name="T2" fmla="*/ 42 w 42"/>
                <a:gd name="T3" fmla="*/ 1482 h 1514"/>
                <a:gd name="T4" fmla="*/ 42 w 42"/>
                <a:gd name="T5" fmla="*/ 0 h 1514"/>
                <a:gd name="T6" fmla="*/ 0 w 42"/>
                <a:gd name="T7" fmla="*/ 31 h 1514"/>
                <a:gd name="T8" fmla="*/ 0 w 42"/>
                <a:gd name="T9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4">
                  <a:moveTo>
                    <a:pt x="0" y="1514"/>
                  </a:moveTo>
                  <a:lnTo>
                    <a:pt x="42" y="1482"/>
                  </a:lnTo>
                  <a:lnTo>
                    <a:pt x="42" y="0"/>
                  </a:lnTo>
                  <a:lnTo>
                    <a:pt x="0" y="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4324" y="1636"/>
              <a:ext cx="368" cy="108"/>
            </a:xfrm>
            <a:custGeom>
              <a:avLst/>
              <a:gdLst>
                <a:gd name="T0" fmla="*/ 675 w 1104"/>
                <a:gd name="T1" fmla="*/ 324 h 324"/>
                <a:gd name="T2" fmla="*/ 1104 w 1104"/>
                <a:gd name="T3" fmla="*/ 324 h 324"/>
                <a:gd name="T4" fmla="*/ 1104 w 1104"/>
                <a:gd name="T5" fmla="*/ 243 h 324"/>
                <a:gd name="T6" fmla="*/ 266 w 1104"/>
                <a:gd name="T7" fmla="*/ 0 h 324"/>
                <a:gd name="T8" fmla="*/ 0 w 1104"/>
                <a:gd name="T9" fmla="*/ 0 h 324"/>
                <a:gd name="T10" fmla="*/ 0 w 1104"/>
                <a:gd name="T11" fmla="*/ 57 h 324"/>
                <a:gd name="T12" fmla="*/ 675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675" y="324"/>
                  </a:moveTo>
                  <a:lnTo>
                    <a:pt x="1104" y="324"/>
                  </a:ln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75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4324" y="1636"/>
              <a:ext cx="368" cy="81"/>
            </a:xfrm>
            <a:custGeom>
              <a:avLst/>
              <a:gdLst>
                <a:gd name="T0" fmla="*/ 675 w 1104"/>
                <a:gd name="T1" fmla="*/ 243 h 243"/>
                <a:gd name="T2" fmla="*/ 1104 w 1104"/>
                <a:gd name="T3" fmla="*/ 243 h 243"/>
                <a:gd name="T4" fmla="*/ 266 w 1104"/>
                <a:gd name="T5" fmla="*/ 0 h 243"/>
                <a:gd name="T6" fmla="*/ 0 w 1104"/>
                <a:gd name="T7" fmla="*/ 0 h 243"/>
                <a:gd name="T8" fmla="*/ 675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675" y="243"/>
                  </a:move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549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133" y="2137"/>
              <a:ext cx="1416" cy="115"/>
            </a:xfrm>
            <a:custGeom>
              <a:avLst/>
              <a:gdLst>
                <a:gd name="T0" fmla="*/ 4247 w 4247"/>
                <a:gd name="T1" fmla="*/ 94 h 343"/>
                <a:gd name="T2" fmla="*/ 4214 w 4247"/>
                <a:gd name="T3" fmla="*/ 101 h 343"/>
                <a:gd name="T4" fmla="*/ 3865 w 4247"/>
                <a:gd name="T5" fmla="*/ 172 h 343"/>
                <a:gd name="T6" fmla="*/ 3429 w 4247"/>
                <a:gd name="T7" fmla="*/ 242 h 343"/>
                <a:gd name="T8" fmla="*/ 3086 w 4247"/>
                <a:gd name="T9" fmla="*/ 285 h 343"/>
                <a:gd name="T10" fmla="*/ 2712 w 4247"/>
                <a:gd name="T11" fmla="*/ 321 h 343"/>
                <a:gd name="T12" fmla="*/ 2320 w 4247"/>
                <a:gd name="T13" fmla="*/ 342 h 343"/>
                <a:gd name="T14" fmla="*/ 2120 w 4247"/>
                <a:gd name="T15" fmla="*/ 343 h 343"/>
                <a:gd name="T16" fmla="*/ 1921 w 4247"/>
                <a:gd name="T17" fmla="*/ 342 h 343"/>
                <a:gd name="T18" fmla="*/ 1528 w 4247"/>
                <a:gd name="T19" fmla="*/ 321 h 343"/>
                <a:gd name="T20" fmla="*/ 1155 w 4247"/>
                <a:gd name="T21" fmla="*/ 285 h 343"/>
                <a:gd name="T22" fmla="*/ 814 w 4247"/>
                <a:gd name="T23" fmla="*/ 242 h 343"/>
                <a:gd name="T24" fmla="*/ 380 w 4247"/>
                <a:gd name="T25" fmla="*/ 172 h 343"/>
                <a:gd name="T26" fmla="*/ 33 w 4247"/>
                <a:gd name="T27" fmla="*/ 101 h 343"/>
                <a:gd name="T28" fmla="*/ 0 w 4247"/>
                <a:gd name="T29" fmla="*/ 94 h 343"/>
                <a:gd name="T30" fmla="*/ 0 w 4247"/>
                <a:gd name="T31" fmla="*/ 0 h 343"/>
                <a:gd name="T32" fmla="*/ 4247 w 4247"/>
                <a:gd name="T33" fmla="*/ 0 h 343"/>
                <a:gd name="T34" fmla="*/ 4247 w 4247"/>
                <a:gd name="T35" fmla="*/ 9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47" h="343">
                  <a:moveTo>
                    <a:pt x="4247" y="94"/>
                  </a:moveTo>
                  <a:lnTo>
                    <a:pt x="4214" y="101"/>
                  </a:lnTo>
                  <a:lnTo>
                    <a:pt x="3865" y="172"/>
                  </a:lnTo>
                  <a:lnTo>
                    <a:pt x="3429" y="242"/>
                  </a:lnTo>
                  <a:lnTo>
                    <a:pt x="3086" y="285"/>
                  </a:lnTo>
                  <a:lnTo>
                    <a:pt x="2712" y="321"/>
                  </a:lnTo>
                  <a:lnTo>
                    <a:pt x="2320" y="342"/>
                  </a:lnTo>
                  <a:lnTo>
                    <a:pt x="2120" y="343"/>
                  </a:lnTo>
                  <a:lnTo>
                    <a:pt x="1921" y="342"/>
                  </a:lnTo>
                  <a:lnTo>
                    <a:pt x="1528" y="321"/>
                  </a:lnTo>
                  <a:lnTo>
                    <a:pt x="1155" y="285"/>
                  </a:lnTo>
                  <a:lnTo>
                    <a:pt x="814" y="242"/>
                  </a:lnTo>
                  <a:lnTo>
                    <a:pt x="380" y="172"/>
                  </a:lnTo>
                  <a:lnTo>
                    <a:pt x="33" y="10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4247" y="94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133" y="1967"/>
              <a:ext cx="1416" cy="253"/>
            </a:xfrm>
            <a:custGeom>
              <a:avLst/>
              <a:gdLst>
                <a:gd name="T0" fmla="*/ 4247 w 4247"/>
                <a:gd name="T1" fmla="*/ 510 h 759"/>
                <a:gd name="T2" fmla="*/ 4214 w 4247"/>
                <a:gd name="T3" fmla="*/ 518 h 759"/>
                <a:gd name="T4" fmla="*/ 3857 w 4247"/>
                <a:gd name="T5" fmla="*/ 588 h 759"/>
                <a:gd name="T6" fmla="*/ 3413 w 4247"/>
                <a:gd name="T7" fmla="*/ 659 h 759"/>
                <a:gd name="T8" fmla="*/ 3065 w 4247"/>
                <a:gd name="T9" fmla="*/ 702 h 759"/>
                <a:gd name="T10" fmla="*/ 2687 w 4247"/>
                <a:gd name="T11" fmla="*/ 736 h 759"/>
                <a:gd name="T12" fmla="*/ 2293 w 4247"/>
                <a:gd name="T13" fmla="*/ 758 h 759"/>
                <a:gd name="T14" fmla="*/ 2093 w 4247"/>
                <a:gd name="T15" fmla="*/ 759 h 759"/>
                <a:gd name="T16" fmla="*/ 1894 w 4247"/>
                <a:gd name="T17" fmla="*/ 758 h 759"/>
                <a:gd name="T18" fmla="*/ 1504 w 4247"/>
                <a:gd name="T19" fmla="*/ 736 h 759"/>
                <a:gd name="T20" fmla="*/ 1135 w 4247"/>
                <a:gd name="T21" fmla="*/ 702 h 759"/>
                <a:gd name="T22" fmla="*/ 798 w 4247"/>
                <a:gd name="T23" fmla="*/ 659 h 759"/>
                <a:gd name="T24" fmla="*/ 372 w 4247"/>
                <a:gd name="T25" fmla="*/ 588 h 759"/>
                <a:gd name="T26" fmla="*/ 32 w 4247"/>
                <a:gd name="T27" fmla="*/ 518 h 759"/>
                <a:gd name="T28" fmla="*/ 0 w 4247"/>
                <a:gd name="T29" fmla="*/ 510 h 759"/>
                <a:gd name="T30" fmla="*/ 664 w 4247"/>
                <a:gd name="T31" fmla="*/ 0 h 759"/>
                <a:gd name="T32" fmla="*/ 733 w 4247"/>
                <a:gd name="T33" fmla="*/ 11 h 759"/>
                <a:gd name="T34" fmla="*/ 1256 w 4247"/>
                <a:gd name="T35" fmla="*/ 52 h 759"/>
                <a:gd name="T36" fmla="*/ 1799 w 4247"/>
                <a:gd name="T37" fmla="*/ 74 h 759"/>
                <a:gd name="T38" fmla="*/ 2132 w 4247"/>
                <a:gd name="T39" fmla="*/ 75 h 759"/>
                <a:gd name="T40" fmla="*/ 2464 w 4247"/>
                <a:gd name="T41" fmla="*/ 74 h 759"/>
                <a:gd name="T42" fmla="*/ 3001 w 4247"/>
                <a:gd name="T43" fmla="*/ 52 h 759"/>
                <a:gd name="T44" fmla="*/ 3517 w 4247"/>
                <a:gd name="T45" fmla="*/ 11 h 759"/>
                <a:gd name="T46" fmla="*/ 3583 w 4247"/>
                <a:gd name="T47" fmla="*/ 0 h 759"/>
                <a:gd name="T48" fmla="*/ 4247 w 4247"/>
                <a:gd name="T49" fmla="*/ 51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7" h="759">
                  <a:moveTo>
                    <a:pt x="4247" y="510"/>
                  </a:moveTo>
                  <a:lnTo>
                    <a:pt x="4214" y="518"/>
                  </a:lnTo>
                  <a:lnTo>
                    <a:pt x="3857" y="588"/>
                  </a:lnTo>
                  <a:lnTo>
                    <a:pt x="3413" y="659"/>
                  </a:lnTo>
                  <a:lnTo>
                    <a:pt x="3065" y="702"/>
                  </a:lnTo>
                  <a:lnTo>
                    <a:pt x="2687" y="736"/>
                  </a:lnTo>
                  <a:lnTo>
                    <a:pt x="2293" y="758"/>
                  </a:lnTo>
                  <a:lnTo>
                    <a:pt x="2093" y="759"/>
                  </a:lnTo>
                  <a:lnTo>
                    <a:pt x="1894" y="758"/>
                  </a:lnTo>
                  <a:lnTo>
                    <a:pt x="1504" y="736"/>
                  </a:lnTo>
                  <a:lnTo>
                    <a:pt x="1135" y="702"/>
                  </a:lnTo>
                  <a:lnTo>
                    <a:pt x="798" y="659"/>
                  </a:lnTo>
                  <a:lnTo>
                    <a:pt x="372" y="588"/>
                  </a:lnTo>
                  <a:lnTo>
                    <a:pt x="32" y="518"/>
                  </a:lnTo>
                  <a:lnTo>
                    <a:pt x="0" y="510"/>
                  </a:lnTo>
                  <a:lnTo>
                    <a:pt x="664" y="0"/>
                  </a:lnTo>
                  <a:lnTo>
                    <a:pt x="733" y="11"/>
                  </a:lnTo>
                  <a:lnTo>
                    <a:pt x="1256" y="52"/>
                  </a:lnTo>
                  <a:lnTo>
                    <a:pt x="1799" y="74"/>
                  </a:lnTo>
                  <a:lnTo>
                    <a:pt x="2132" y="75"/>
                  </a:lnTo>
                  <a:lnTo>
                    <a:pt x="2464" y="74"/>
                  </a:lnTo>
                  <a:lnTo>
                    <a:pt x="3001" y="52"/>
                  </a:lnTo>
                  <a:lnTo>
                    <a:pt x="3517" y="11"/>
                  </a:lnTo>
                  <a:lnTo>
                    <a:pt x="3583" y="0"/>
                  </a:lnTo>
                  <a:lnTo>
                    <a:pt x="4247" y="51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274" y="1131"/>
              <a:ext cx="1128" cy="418"/>
            </a:xfrm>
            <a:custGeom>
              <a:avLst/>
              <a:gdLst>
                <a:gd name="T0" fmla="*/ 3384 w 3384"/>
                <a:gd name="T1" fmla="*/ 0 h 1254"/>
                <a:gd name="T2" fmla="*/ 3325 w 3384"/>
                <a:gd name="T3" fmla="*/ 8 h 1254"/>
                <a:gd name="T4" fmla="*/ 2777 w 3384"/>
                <a:gd name="T5" fmla="*/ 39 h 1254"/>
                <a:gd name="T6" fmla="*/ 2126 w 3384"/>
                <a:gd name="T7" fmla="*/ 55 h 1254"/>
                <a:gd name="T8" fmla="*/ 1688 w 3384"/>
                <a:gd name="T9" fmla="*/ 58 h 1254"/>
                <a:gd name="T10" fmla="*/ 1252 w 3384"/>
                <a:gd name="T11" fmla="*/ 55 h 1254"/>
                <a:gd name="T12" fmla="*/ 603 w 3384"/>
                <a:gd name="T13" fmla="*/ 39 h 1254"/>
                <a:gd name="T14" fmla="*/ 58 w 3384"/>
                <a:gd name="T15" fmla="*/ 8 h 1254"/>
                <a:gd name="T16" fmla="*/ 0 w 3384"/>
                <a:gd name="T17" fmla="*/ 0 h 1254"/>
                <a:gd name="T18" fmla="*/ 4 w 3384"/>
                <a:gd name="T19" fmla="*/ 1179 h 1254"/>
                <a:gd name="T20" fmla="*/ 84 w 3384"/>
                <a:gd name="T21" fmla="*/ 1189 h 1254"/>
                <a:gd name="T22" fmla="*/ 688 w 3384"/>
                <a:gd name="T23" fmla="*/ 1230 h 1254"/>
                <a:gd name="T24" fmla="*/ 1315 w 3384"/>
                <a:gd name="T25" fmla="*/ 1252 h 1254"/>
                <a:gd name="T26" fmla="*/ 1699 w 3384"/>
                <a:gd name="T27" fmla="*/ 1254 h 1254"/>
                <a:gd name="T28" fmla="*/ 2085 w 3384"/>
                <a:gd name="T29" fmla="*/ 1252 h 1254"/>
                <a:gd name="T30" fmla="*/ 2708 w 3384"/>
                <a:gd name="T31" fmla="*/ 1230 h 1254"/>
                <a:gd name="T32" fmla="*/ 3302 w 3384"/>
                <a:gd name="T33" fmla="*/ 1189 h 1254"/>
                <a:gd name="T34" fmla="*/ 3380 w 3384"/>
                <a:gd name="T35" fmla="*/ 1179 h 1254"/>
                <a:gd name="T36" fmla="*/ 3384 w 3384"/>
                <a:gd name="T3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4" h="1254">
                  <a:moveTo>
                    <a:pt x="3384" y="0"/>
                  </a:moveTo>
                  <a:lnTo>
                    <a:pt x="3325" y="8"/>
                  </a:lnTo>
                  <a:lnTo>
                    <a:pt x="2777" y="39"/>
                  </a:lnTo>
                  <a:lnTo>
                    <a:pt x="2126" y="55"/>
                  </a:lnTo>
                  <a:lnTo>
                    <a:pt x="1688" y="58"/>
                  </a:lnTo>
                  <a:lnTo>
                    <a:pt x="1252" y="55"/>
                  </a:lnTo>
                  <a:lnTo>
                    <a:pt x="603" y="39"/>
                  </a:lnTo>
                  <a:lnTo>
                    <a:pt x="58" y="8"/>
                  </a:lnTo>
                  <a:lnTo>
                    <a:pt x="0" y="0"/>
                  </a:lnTo>
                  <a:lnTo>
                    <a:pt x="4" y="1179"/>
                  </a:lnTo>
                  <a:lnTo>
                    <a:pt x="84" y="1189"/>
                  </a:lnTo>
                  <a:lnTo>
                    <a:pt x="688" y="1230"/>
                  </a:lnTo>
                  <a:lnTo>
                    <a:pt x="1315" y="1252"/>
                  </a:lnTo>
                  <a:lnTo>
                    <a:pt x="1699" y="1254"/>
                  </a:lnTo>
                  <a:lnTo>
                    <a:pt x="2085" y="1252"/>
                  </a:lnTo>
                  <a:lnTo>
                    <a:pt x="2708" y="1230"/>
                  </a:lnTo>
                  <a:lnTo>
                    <a:pt x="3302" y="1189"/>
                  </a:lnTo>
                  <a:lnTo>
                    <a:pt x="3380" y="1179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988" y="1636"/>
              <a:ext cx="368" cy="108"/>
            </a:xfrm>
            <a:custGeom>
              <a:avLst/>
              <a:gdLst>
                <a:gd name="T0" fmla="*/ 429 w 1104"/>
                <a:gd name="T1" fmla="*/ 324 h 324"/>
                <a:gd name="T2" fmla="*/ 0 w 1104"/>
                <a:gd name="T3" fmla="*/ 324 h 324"/>
                <a:gd name="T4" fmla="*/ 0 w 1104"/>
                <a:gd name="T5" fmla="*/ 243 h 324"/>
                <a:gd name="T6" fmla="*/ 838 w 1104"/>
                <a:gd name="T7" fmla="*/ 0 h 324"/>
                <a:gd name="T8" fmla="*/ 1104 w 1104"/>
                <a:gd name="T9" fmla="*/ 0 h 324"/>
                <a:gd name="T10" fmla="*/ 1104 w 1104"/>
                <a:gd name="T11" fmla="*/ 57 h 324"/>
                <a:gd name="T12" fmla="*/ 429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429" y="324"/>
                  </a:moveTo>
                  <a:lnTo>
                    <a:pt x="0" y="324"/>
                  </a:ln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57"/>
                  </a:lnTo>
                  <a:lnTo>
                    <a:pt x="429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2988" y="1636"/>
              <a:ext cx="368" cy="81"/>
            </a:xfrm>
            <a:custGeom>
              <a:avLst/>
              <a:gdLst>
                <a:gd name="T0" fmla="*/ 429 w 1104"/>
                <a:gd name="T1" fmla="*/ 243 h 243"/>
                <a:gd name="T2" fmla="*/ 0 w 1104"/>
                <a:gd name="T3" fmla="*/ 243 h 243"/>
                <a:gd name="T4" fmla="*/ 838 w 1104"/>
                <a:gd name="T5" fmla="*/ 0 h 243"/>
                <a:gd name="T6" fmla="*/ 1104 w 1104"/>
                <a:gd name="T7" fmla="*/ 0 h 243"/>
                <a:gd name="T8" fmla="*/ 429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429" y="243"/>
                  </a:move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988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967538" y="712628"/>
            <a:ext cx="1629787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b="1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핵심</a:t>
            </a:r>
            <a:r>
              <a:rPr lang="ko-KR" altLang="en-US" sz="2400" b="1" i="1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 </a:t>
            </a:r>
            <a:r>
              <a:rPr lang="ko-KR" altLang="en-US" sz="2400" b="1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기능</a:t>
            </a:r>
            <a:endParaRPr lang="en-US" altLang="ko-KR" sz="2400" b="1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81178" y="1419211"/>
            <a:ext cx="380250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프로그램 실행 시 관리자 </a:t>
            </a:r>
            <a:r>
              <a:rPr lang="ko-KR" altLang="en-US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모드와 고객 모드를 분할 하여 관리자 모드에서는 전체 프로그램 진행상황 </a:t>
            </a:r>
            <a:r>
              <a:rPr lang="en-US" altLang="ko-KR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(</a:t>
            </a:r>
            <a:r>
              <a:rPr lang="ko-KR" altLang="en-US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각 별 매출</a:t>
            </a:r>
            <a:r>
              <a:rPr lang="en-US" altLang="ko-KR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, </a:t>
            </a:r>
            <a:r>
              <a:rPr lang="ko-KR" altLang="en-US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회원정보</a:t>
            </a:r>
            <a:r>
              <a:rPr lang="en-US" altLang="ko-KR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, </a:t>
            </a:r>
            <a:r>
              <a:rPr lang="ko-KR" altLang="en-US" sz="1600" dirty="0" err="1">
                <a:latin typeface="210 동화책 B" panose="02020603020101020101" pitchFamily="18" charset="-127"/>
                <a:ea typeface="210 동화책 B" panose="02020603020101020101" pitchFamily="18" charset="-127"/>
              </a:rPr>
              <a:t>주차현황</a:t>
            </a:r>
            <a:r>
              <a:rPr lang="en-US" altLang="ko-KR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) </a:t>
            </a:r>
            <a:r>
              <a:rPr lang="ko-KR" altLang="en-US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을 확인하고 고객모드에서는 입차</a:t>
            </a:r>
            <a:r>
              <a:rPr lang="en-US" altLang="ko-KR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, </a:t>
            </a:r>
            <a:r>
              <a:rPr lang="ko-KR" altLang="en-US" sz="1600" dirty="0" err="1">
                <a:latin typeface="210 동화책 B" panose="02020603020101020101" pitchFamily="18" charset="-127"/>
                <a:ea typeface="210 동화책 B" panose="02020603020101020101" pitchFamily="18" charset="-127"/>
              </a:rPr>
              <a:t>출차</a:t>
            </a:r>
            <a:r>
              <a:rPr lang="en-US" altLang="ko-KR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, </a:t>
            </a:r>
            <a:r>
              <a:rPr lang="ko-KR" altLang="en-US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주차정보확인 등의 서비스를 제공 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받는다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회원의 경우 </a:t>
            </a: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출차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 시 </a:t>
            </a:r>
            <a:r>
              <a:rPr lang="ko-KR" altLang="en-US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포인트 적립 시스템을 통해 포인트를 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적립 받고 </a:t>
            </a:r>
            <a:r>
              <a:rPr lang="ko-KR" altLang="en-US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누적하는 시스템을 구현한다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층별 주차장의 위치를 직접 확인하여 고객이 주차를 원하는 곳에 주차할 수 있도록 설계한다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.</a:t>
            </a:r>
            <a:endParaRPr lang="en-US" altLang="ko-KR" sz="16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062978" y="963783"/>
            <a:ext cx="1828774" cy="486540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184762" y="1176076"/>
            <a:ext cx="158945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프로그램 실행 </a:t>
            </a: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ㅣ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 </a:t>
            </a:r>
            <a:endParaRPr lang="en-US" altLang="ko-KR" sz="16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[</a:t>
            </a:r>
            <a:r>
              <a:rPr lang="ko-KR" altLang="en-US" sz="1600" dirty="0" smtClean="0">
                <a:solidFill>
                  <a:schemeClr val="accent2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고객 모드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ㅣ</a:t>
            </a:r>
            <a:endParaRPr lang="en-US" altLang="ko-KR" sz="16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 [</a:t>
            </a:r>
            <a:r>
              <a:rPr lang="ko-KR" altLang="en-US" sz="1600" dirty="0" smtClean="0">
                <a:solidFill>
                  <a:schemeClr val="accent5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회원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5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비회원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]</a:t>
            </a: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ㅣ</a:t>
            </a:r>
            <a:endParaRPr lang="en-US" altLang="ko-KR" sz="1600" dirty="0" smtClean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[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입차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,</a:t>
            </a: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출차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,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확인</a:t>
            </a:r>
            <a:r>
              <a:rPr lang="en-US" altLang="ko-KR" sz="1600" dirty="0">
                <a:latin typeface="210 동화책 B" panose="02020603020101020101" pitchFamily="18" charset="-127"/>
                <a:ea typeface="210 동화책 B" panose="02020603020101020101" pitchFamily="18" charset="-127"/>
              </a:rPr>
              <a:t>]</a:t>
            </a: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ㅣ</a:t>
            </a:r>
            <a:endParaRPr lang="en-US" altLang="ko-KR" sz="1600" dirty="0" smtClean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[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데이터 입력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or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[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데이터 추출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9013536" y="939624"/>
            <a:ext cx="1791423" cy="486540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102769" y="1177808"/>
            <a:ext cx="1589458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프로그램 실행 </a:t>
            </a: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ㅣ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 </a:t>
            </a:r>
            <a:endParaRPr lang="en-US" altLang="ko-KR" sz="16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[</a:t>
            </a:r>
            <a:r>
              <a:rPr lang="ko-KR" altLang="en-US" sz="1600" dirty="0" smtClean="0">
                <a:solidFill>
                  <a:schemeClr val="accent2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관리자 모드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ㅣ</a:t>
            </a:r>
            <a:endParaRPr lang="en-US" altLang="ko-KR" sz="1600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 [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관리자 확인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]</a:t>
            </a:r>
            <a:r>
              <a:rPr lang="ko-KR" altLang="en-US" sz="1600" dirty="0" err="1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ㅣ</a:t>
            </a:r>
            <a:endParaRPr lang="en-US" altLang="ko-KR" sz="1600" dirty="0" smtClean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[</a:t>
            </a:r>
            <a:r>
              <a:rPr lang="ko-KR" altLang="en-US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데이터 추출</a:t>
            </a:r>
            <a:r>
              <a:rPr lang="en-US" altLang="ko-KR" sz="16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74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rgbClr val="72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889500"/>
            <a:ext cx="121920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79571" y="310967"/>
            <a:ext cx="10625137" cy="6690085"/>
            <a:chOff x="1492183" y="266700"/>
            <a:chExt cx="10625137" cy="669008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2378802" y="331177"/>
              <a:ext cx="90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44423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903140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492183" y="482600"/>
              <a:ext cx="10612437" cy="5956300"/>
            </a:xfrm>
            <a:custGeom>
              <a:avLst/>
              <a:gdLst>
                <a:gd name="connsiteX0" fmla="*/ 0 w 10612437"/>
                <a:gd name="connsiteY0" fmla="*/ 5953209 h 5956300"/>
                <a:gd name="connsiteX1" fmla="*/ 20254 w 10612437"/>
                <a:gd name="connsiteY1" fmla="*/ 5956300 h 5956300"/>
                <a:gd name="connsiteX2" fmla="*/ 0 w 10612437"/>
                <a:gd name="connsiteY2" fmla="*/ 5956300 h 5956300"/>
                <a:gd name="connsiteX3" fmla="*/ 1127918 w 10612437"/>
                <a:gd name="connsiteY3" fmla="*/ 0 h 5956300"/>
                <a:gd name="connsiteX4" fmla="*/ 9653587 w 10612437"/>
                <a:gd name="connsiteY4" fmla="*/ 0 h 5956300"/>
                <a:gd name="connsiteX5" fmla="*/ 9653587 w 10612437"/>
                <a:gd name="connsiteY5" fmla="*/ 4997450 h 5956300"/>
                <a:gd name="connsiteX6" fmla="*/ 10612437 w 10612437"/>
                <a:gd name="connsiteY6" fmla="*/ 5956300 h 5956300"/>
                <a:gd name="connsiteX7" fmla="*/ 317883 w 10612437"/>
                <a:gd name="connsiteY7" fmla="*/ 5956300 h 5956300"/>
                <a:gd name="connsiteX8" fmla="*/ 362310 w 10612437"/>
                <a:gd name="connsiteY8" fmla="*/ 5949520 h 5956300"/>
                <a:gd name="connsiteX9" fmla="*/ 1127918 w 10612437"/>
                <a:gd name="connsiteY9" fmla="*/ 501015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2437" h="5956300">
                  <a:moveTo>
                    <a:pt x="0" y="5953209"/>
                  </a:moveTo>
                  <a:lnTo>
                    <a:pt x="20254" y="5956300"/>
                  </a:lnTo>
                  <a:lnTo>
                    <a:pt x="0" y="5956300"/>
                  </a:lnTo>
                  <a:close/>
                  <a:moveTo>
                    <a:pt x="1127918" y="0"/>
                  </a:moveTo>
                  <a:lnTo>
                    <a:pt x="9653587" y="0"/>
                  </a:lnTo>
                  <a:lnTo>
                    <a:pt x="9653587" y="4997450"/>
                  </a:lnTo>
                  <a:cubicBezTo>
                    <a:pt x="9653587" y="5527008"/>
                    <a:pt x="10082879" y="5956300"/>
                    <a:pt x="10612437" y="5956300"/>
                  </a:cubicBezTo>
                  <a:lnTo>
                    <a:pt x="317883" y="5956300"/>
                  </a:lnTo>
                  <a:lnTo>
                    <a:pt x="362310" y="5949520"/>
                  </a:lnTo>
                  <a:cubicBezTo>
                    <a:pt x="799242" y="5860111"/>
                    <a:pt x="1127918" y="5473514"/>
                    <a:pt x="1127918" y="50101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50252" y="266700"/>
              <a:ext cx="8686800" cy="2159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140484" y="2415978"/>
              <a:ext cx="4323138" cy="45719"/>
            </a:xfrm>
            <a:prstGeom prst="roundRect">
              <a:avLst>
                <a:gd name="adj" fmla="val 50000"/>
              </a:avLst>
            </a:prstGeom>
            <a:grp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333119" y="331177"/>
              <a:ext cx="9142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395873" y="3674128"/>
            <a:ext cx="2019495" cy="2430743"/>
            <a:chOff x="2988" y="1131"/>
            <a:chExt cx="1704" cy="20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252" y="2128"/>
              <a:ext cx="1154" cy="801"/>
            </a:xfrm>
            <a:custGeom>
              <a:avLst/>
              <a:gdLst>
                <a:gd name="T0" fmla="*/ 3463 w 3463"/>
                <a:gd name="T1" fmla="*/ 0 h 2401"/>
                <a:gd name="T2" fmla="*/ 345 w 3463"/>
                <a:gd name="T3" fmla="*/ 2401 h 2401"/>
                <a:gd name="T4" fmla="*/ 0 w 3463"/>
                <a:gd name="T5" fmla="*/ 2401 h 2401"/>
                <a:gd name="T6" fmla="*/ 3123 w 3463"/>
                <a:gd name="T7" fmla="*/ 11 h 2401"/>
                <a:gd name="T8" fmla="*/ 3463 w 3463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3" h="2401">
                  <a:moveTo>
                    <a:pt x="3463" y="0"/>
                  </a:moveTo>
                  <a:lnTo>
                    <a:pt x="345" y="2401"/>
                  </a:lnTo>
                  <a:lnTo>
                    <a:pt x="0" y="2401"/>
                  </a:lnTo>
                  <a:lnTo>
                    <a:pt x="3123" y="11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916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274" y="2128"/>
              <a:ext cx="1155" cy="801"/>
            </a:xfrm>
            <a:custGeom>
              <a:avLst/>
              <a:gdLst>
                <a:gd name="T0" fmla="*/ 0 w 3466"/>
                <a:gd name="T1" fmla="*/ 0 h 2401"/>
                <a:gd name="T2" fmla="*/ 3119 w 3466"/>
                <a:gd name="T3" fmla="*/ 2401 h 2401"/>
                <a:gd name="T4" fmla="*/ 3466 w 3466"/>
                <a:gd name="T5" fmla="*/ 2401 h 2401"/>
                <a:gd name="T6" fmla="*/ 340 w 3466"/>
                <a:gd name="T7" fmla="*/ 11 h 2401"/>
                <a:gd name="T8" fmla="*/ 0 w 3466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6" h="2401">
                  <a:moveTo>
                    <a:pt x="0" y="0"/>
                  </a:moveTo>
                  <a:lnTo>
                    <a:pt x="3119" y="2401"/>
                  </a:lnTo>
                  <a:lnTo>
                    <a:pt x="3466" y="2401"/>
                  </a:lnTo>
                  <a:lnTo>
                    <a:pt x="34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8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4315 w 4315"/>
                <a:gd name="T1" fmla="*/ 133 h 3121"/>
                <a:gd name="T2" fmla="*/ 432 w 4315"/>
                <a:gd name="T3" fmla="*/ 3121 h 3121"/>
                <a:gd name="T4" fmla="*/ 0 w 4315"/>
                <a:gd name="T5" fmla="*/ 3121 h 3121"/>
                <a:gd name="T6" fmla="*/ 4073 w 4315"/>
                <a:gd name="T7" fmla="*/ 0 h 3121"/>
                <a:gd name="T8" fmla="*/ 4315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4315" y="133"/>
                  </a:moveTo>
                  <a:lnTo>
                    <a:pt x="432" y="3121"/>
                  </a:lnTo>
                  <a:lnTo>
                    <a:pt x="0" y="3121"/>
                  </a:lnTo>
                  <a:lnTo>
                    <a:pt x="4073" y="0"/>
                  </a:lnTo>
                  <a:lnTo>
                    <a:pt x="4315" y="133"/>
                  </a:lnTo>
                  <a:close/>
                </a:path>
              </a:pathLst>
            </a:custGeom>
            <a:solidFill>
              <a:srgbClr val="D9B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0 w 4315"/>
                <a:gd name="T1" fmla="*/ 133 h 3121"/>
                <a:gd name="T2" fmla="*/ 3883 w 4315"/>
                <a:gd name="T3" fmla="*/ 3121 h 3121"/>
                <a:gd name="T4" fmla="*/ 4315 w 4315"/>
                <a:gd name="T5" fmla="*/ 3121 h 3121"/>
                <a:gd name="T6" fmla="*/ 245 w 4315"/>
                <a:gd name="T7" fmla="*/ 0 h 3121"/>
                <a:gd name="T8" fmla="*/ 0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0" y="133"/>
                  </a:moveTo>
                  <a:lnTo>
                    <a:pt x="3883" y="3121"/>
                  </a:lnTo>
                  <a:lnTo>
                    <a:pt x="4315" y="3121"/>
                  </a:lnTo>
                  <a:lnTo>
                    <a:pt x="245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988" y="1917"/>
              <a:ext cx="368" cy="305"/>
            </a:xfrm>
            <a:custGeom>
              <a:avLst/>
              <a:gdLst>
                <a:gd name="T0" fmla="*/ 429 w 1104"/>
                <a:gd name="T1" fmla="*/ 916 h 916"/>
                <a:gd name="T2" fmla="*/ 0 w 1104"/>
                <a:gd name="T3" fmla="*/ 916 h 916"/>
                <a:gd name="T4" fmla="*/ 0 w 1104"/>
                <a:gd name="T5" fmla="*/ 488 h 916"/>
                <a:gd name="T6" fmla="*/ 838 w 1104"/>
                <a:gd name="T7" fmla="*/ 0 h 916"/>
                <a:gd name="T8" fmla="*/ 1104 w 1104"/>
                <a:gd name="T9" fmla="*/ 0 h 916"/>
                <a:gd name="T10" fmla="*/ 1104 w 1104"/>
                <a:gd name="T11" fmla="*/ 267 h 916"/>
                <a:gd name="T12" fmla="*/ 429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429" y="916"/>
                  </a:moveTo>
                  <a:lnTo>
                    <a:pt x="0" y="916"/>
                  </a:ln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267"/>
                  </a:lnTo>
                  <a:lnTo>
                    <a:pt x="429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988" y="1917"/>
              <a:ext cx="368" cy="163"/>
            </a:xfrm>
            <a:custGeom>
              <a:avLst/>
              <a:gdLst>
                <a:gd name="T0" fmla="*/ 429 w 1104"/>
                <a:gd name="T1" fmla="*/ 488 h 488"/>
                <a:gd name="T2" fmla="*/ 0 w 1104"/>
                <a:gd name="T3" fmla="*/ 488 h 488"/>
                <a:gd name="T4" fmla="*/ 838 w 1104"/>
                <a:gd name="T5" fmla="*/ 0 h 488"/>
                <a:gd name="T6" fmla="*/ 1104 w 1104"/>
                <a:gd name="T7" fmla="*/ 0 h 488"/>
                <a:gd name="T8" fmla="*/ 429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429" y="488"/>
                  </a:move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88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4324" y="1917"/>
              <a:ext cx="368" cy="305"/>
            </a:xfrm>
            <a:custGeom>
              <a:avLst/>
              <a:gdLst>
                <a:gd name="T0" fmla="*/ 675 w 1104"/>
                <a:gd name="T1" fmla="*/ 916 h 916"/>
                <a:gd name="T2" fmla="*/ 1104 w 1104"/>
                <a:gd name="T3" fmla="*/ 916 h 916"/>
                <a:gd name="T4" fmla="*/ 1104 w 1104"/>
                <a:gd name="T5" fmla="*/ 488 h 916"/>
                <a:gd name="T6" fmla="*/ 266 w 1104"/>
                <a:gd name="T7" fmla="*/ 0 h 916"/>
                <a:gd name="T8" fmla="*/ 0 w 1104"/>
                <a:gd name="T9" fmla="*/ 0 h 916"/>
                <a:gd name="T10" fmla="*/ 0 w 1104"/>
                <a:gd name="T11" fmla="*/ 267 h 916"/>
                <a:gd name="T12" fmla="*/ 675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675" y="916"/>
                  </a:moveTo>
                  <a:lnTo>
                    <a:pt x="1104" y="916"/>
                  </a:ln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675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4324" y="1917"/>
              <a:ext cx="368" cy="163"/>
            </a:xfrm>
            <a:custGeom>
              <a:avLst/>
              <a:gdLst>
                <a:gd name="T0" fmla="*/ 675 w 1104"/>
                <a:gd name="T1" fmla="*/ 488 h 488"/>
                <a:gd name="T2" fmla="*/ 1104 w 1104"/>
                <a:gd name="T3" fmla="*/ 488 h 488"/>
                <a:gd name="T4" fmla="*/ 266 w 1104"/>
                <a:gd name="T5" fmla="*/ 0 h 488"/>
                <a:gd name="T6" fmla="*/ 0 w 1104"/>
                <a:gd name="T7" fmla="*/ 0 h 488"/>
                <a:gd name="T8" fmla="*/ 675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675" y="488"/>
                  </a:move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549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528" y="1685"/>
              <a:ext cx="34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514" y="1676"/>
              <a:ext cx="14" cy="354"/>
            </a:xfrm>
            <a:custGeom>
              <a:avLst/>
              <a:gdLst>
                <a:gd name="T0" fmla="*/ 42 w 42"/>
                <a:gd name="T1" fmla="*/ 1064 h 1064"/>
                <a:gd name="T2" fmla="*/ 0 w 42"/>
                <a:gd name="T3" fmla="*/ 1035 h 1064"/>
                <a:gd name="T4" fmla="*/ 0 w 42"/>
                <a:gd name="T5" fmla="*/ 0 h 1064"/>
                <a:gd name="T6" fmla="*/ 42 w 42"/>
                <a:gd name="T7" fmla="*/ 29 h 1064"/>
                <a:gd name="T8" fmla="*/ 42 w 42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4">
                  <a:moveTo>
                    <a:pt x="42" y="1064"/>
                  </a:moveTo>
                  <a:lnTo>
                    <a:pt x="0" y="1035"/>
                  </a:lnTo>
                  <a:lnTo>
                    <a:pt x="0" y="0"/>
                  </a:lnTo>
                  <a:lnTo>
                    <a:pt x="42" y="29"/>
                  </a:lnTo>
                  <a:lnTo>
                    <a:pt x="42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365" y="1433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350" y="1424"/>
              <a:ext cx="15" cy="503"/>
            </a:xfrm>
            <a:custGeom>
              <a:avLst/>
              <a:gdLst>
                <a:gd name="T0" fmla="*/ 43 w 43"/>
                <a:gd name="T1" fmla="*/ 1510 h 1510"/>
                <a:gd name="T2" fmla="*/ 0 w 43"/>
                <a:gd name="T3" fmla="*/ 1480 h 1510"/>
                <a:gd name="T4" fmla="*/ 0 w 43"/>
                <a:gd name="T5" fmla="*/ 0 h 1510"/>
                <a:gd name="T6" fmla="*/ 43 w 43"/>
                <a:gd name="T7" fmla="*/ 28 h 1510"/>
                <a:gd name="T8" fmla="*/ 43 w 43"/>
                <a:gd name="T9" fmla="*/ 151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10">
                  <a:moveTo>
                    <a:pt x="43" y="1510"/>
                  </a:moveTo>
                  <a:lnTo>
                    <a:pt x="0" y="1480"/>
                  </a:lnTo>
                  <a:lnTo>
                    <a:pt x="0" y="0"/>
                  </a:lnTo>
                  <a:lnTo>
                    <a:pt x="43" y="28"/>
                  </a:lnTo>
                  <a:lnTo>
                    <a:pt x="43" y="1510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118" y="1685"/>
              <a:ext cx="35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152" y="1676"/>
              <a:ext cx="14" cy="354"/>
            </a:xfrm>
            <a:custGeom>
              <a:avLst/>
              <a:gdLst>
                <a:gd name="T0" fmla="*/ 0 w 43"/>
                <a:gd name="T1" fmla="*/ 1064 h 1064"/>
                <a:gd name="T2" fmla="*/ 43 w 43"/>
                <a:gd name="T3" fmla="*/ 1035 h 1064"/>
                <a:gd name="T4" fmla="*/ 43 w 43"/>
                <a:gd name="T5" fmla="*/ 0 h 1064"/>
                <a:gd name="T6" fmla="*/ 0 w 43"/>
                <a:gd name="T7" fmla="*/ 29 h 1064"/>
                <a:gd name="T8" fmla="*/ 0 w 4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4">
                  <a:moveTo>
                    <a:pt x="0" y="1064"/>
                  </a:moveTo>
                  <a:lnTo>
                    <a:pt x="43" y="1035"/>
                  </a:lnTo>
                  <a:lnTo>
                    <a:pt x="43" y="0"/>
                  </a:lnTo>
                  <a:lnTo>
                    <a:pt x="0" y="2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79" y="1436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313" y="1425"/>
              <a:ext cx="14" cy="505"/>
            </a:xfrm>
            <a:custGeom>
              <a:avLst/>
              <a:gdLst>
                <a:gd name="T0" fmla="*/ 0 w 42"/>
                <a:gd name="T1" fmla="*/ 1514 h 1514"/>
                <a:gd name="T2" fmla="*/ 42 w 42"/>
                <a:gd name="T3" fmla="*/ 1482 h 1514"/>
                <a:gd name="T4" fmla="*/ 42 w 42"/>
                <a:gd name="T5" fmla="*/ 0 h 1514"/>
                <a:gd name="T6" fmla="*/ 0 w 42"/>
                <a:gd name="T7" fmla="*/ 31 h 1514"/>
                <a:gd name="T8" fmla="*/ 0 w 42"/>
                <a:gd name="T9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4">
                  <a:moveTo>
                    <a:pt x="0" y="1514"/>
                  </a:moveTo>
                  <a:lnTo>
                    <a:pt x="42" y="1482"/>
                  </a:lnTo>
                  <a:lnTo>
                    <a:pt x="42" y="0"/>
                  </a:lnTo>
                  <a:lnTo>
                    <a:pt x="0" y="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4324" y="1636"/>
              <a:ext cx="368" cy="108"/>
            </a:xfrm>
            <a:custGeom>
              <a:avLst/>
              <a:gdLst>
                <a:gd name="T0" fmla="*/ 675 w 1104"/>
                <a:gd name="T1" fmla="*/ 324 h 324"/>
                <a:gd name="T2" fmla="*/ 1104 w 1104"/>
                <a:gd name="T3" fmla="*/ 324 h 324"/>
                <a:gd name="T4" fmla="*/ 1104 w 1104"/>
                <a:gd name="T5" fmla="*/ 243 h 324"/>
                <a:gd name="T6" fmla="*/ 266 w 1104"/>
                <a:gd name="T7" fmla="*/ 0 h 324"/>
                <a:gd name="T8" fmla="*/ 0 w 1104"/>
                <a:gd name="T9" fmla="*/ 0 h 324"/>
                <a:gd name="T10" fmla="*/ 0 w 1104"/>
                <a:gd name="T11" fmla="*/ 57 h 324"/>
                <a:gd name="T12" fmla="*/ 675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675" y="324"/>
                  </a:moveTo>
                  <a:lnTo>
                    <a:pt x="1104" y="324"/>
                  </a:ln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75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4324" y="1636"/>
              <a:ext cx="368" cy="81"/>
            </a:xfrm>
            <a:custGeom>
              <a:avLst/>
              <a:gdLst>
                <a:gd name="T0" fmla="*/ 675 w 1104"/>
                <a:gd name="T1" fmla="*/ 243 h 243"/>
                <a:gd name="T2" fmla="*/ 1104 w 1104"/>
                <a:gd name="T3" fmla="*/ 243 h 243"/>
                <a:gd name="T4" fmla="*/ 266 w 1104"/>
                <a:gd name="T5" fmla="*/ 0 h 243"/>
                <a:gd name="T6" fmla="*/ 0 w 1104"/>
                <a:gd name="T7" fmla="*/ 0 h 243"/>
                <a:gd name="T8" fmla="*/ 675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675" y="243"/>
                  </a:move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549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133" y="2137"/>
              <a:ext cx="1416" cy="115"/>
            </a:xfrm>
            <a:custGeom>
              <a:avLst/>
              <a:gdLst>
                <a:gd name="T0" fmla="*/ 4247 w 4247"/>
                <a:gd name="T1" fmla="*/ 94 h 343"/>
                <a:gd name="T2" fmla="*/ 4214 w 4247"/>
                <a:gd name="T3" fmla="*/ 101 h 343"/>
                <a:gd name="T4" fmla="*/ 3865 w 4247"/>
                <a:gd name="T5" fmla="*/ 172 h 343"/>
                <a:gd name="T6" fmla="*/ 3429 w 4247"/>
                <a:gd name="T7" fmla="*/ 242 h 343"/>
                <a:gd name="T8" fmla="*/ 3086 w 4247"/>
                <a:gd name="T9" fmla="*/ 285 h 343"/>
                <a:gd name="T10" fmla="*/ 2712 w 4247"/>
                <a:gd name="T11" fmla="*/ 321 h 343"/>
                <a:gd name="T12" fmla="*/ 2320 w 4247"/>
                <a:gd name="T13" fmla="*/ 342 h 343"/>
                <a:gd name="T14" fmla="*/ 2120 w 4247"/>
                <a:gd name="T15" fmla="*/ 343 h 343"/>
                <a:gd name="T16" fmla="*/ 1921 w 4247"/>
                <a:gd name="T17" fmla="*/ 342 h 343"/>
                <a:gd name="T18" fmla="*/ 1528 w 4247"/>
                <a:gd name="T19" fmla="*/ 321 h 343"/>
                <a:gd name="T20" fmla="*/ 1155 w 4247"/>
                <a:gd name="T21" fmla="*/ 285 h 343"/>
                <a:gd name="T22" fmla="*/ 814 w 4247"/>
                <a:gd name="T23" fmla="*/ 242 h 343"/>
                <a:gd name="T24" fmla="*/ 380 w 4247"/>
                <a:gd name="T25" fmla="*/ 172 h 343"/>
                <a:gd name="T26" fmla="*/ 33 w 4247"/>
                <a:gd name="T27" fmla="*/ 101 h 343"/>
                <a:gd name="T28" fmla="*/ 0 w 4247"/>
                <a:gd name="T29" fmla="*/ 94 h 343"/>
                <a:gd name="T30" fmla="*/ 0 w 4247"/>
                <a:gd name="T31" fmla="*/ 0 h 343"/>
                <a:gd name="T32" fmla="*/ 4247 w 4247"/>
                <a:gd name="T33" fmla="*/ 0 h 343"/>
                <a:gd name="T34" fmla="*/ 4247 w 4247"/>
                <a:gd name="T35" fmla="*/ 9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47" h="343">
                  <a:moveTo>
                    <a:pt x="4247" y="94"/>
                  </a:moveTo>
                  <a:lnTo>
                    <a:pt x="4214" y="101"/>
                  </a:lnTo>
                  <a:lnTo>
                    <a:pt x="3865" y="172"/>
                  </a:lnTo>
                  <a:lnTo>
                    <a:pt x="3429" y="242"/>
                  </a:lnTo>
                  <a:lnTo>
                    <a:pt x="3086" y="285"/>
                  </a:lnTo>
                  <a:lnTo>
                    <a:pt x="2712" y="321"/>
                  </a:lnTo>
                  <a:lnTo>
                    <a:pt x="2320" y="342"/>
                  </a:lnTo>
                  <a:lnTo>
                    <a:pt x="2120" y="343"/>
                  </a:lnTo>
                  <a:lnTo>
                    <a:pt x="1921" y="342"/>
                  </a:lnTo>
                  <a:lnTo>
                    <a:pt x="1528" y="321"/>
                  </a:lnTo>
                  <a:lnTo>
                    <a:pt x="1155" y="285"/>
                  </a:lnTo>
                  <a:lnTo>
                    <a:pt x="814" y="242"/>
                  </a:lnTo>
                  <a:lnTo>
                    <a:pt x="380" y="172"/>
                  </a:lnTo>
                  <a:lnTo>
                    <a:pt x="33" y="10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4247" y="94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133" y="1967"/>
              <a:ext cx="1416" cy="253"/>
            </a:xfrm>
            <a:custGeom>
              <a:avLst/>
              <a:gdLst>
                <a:gd name="T0" fmla="*/ 4247 w 4247"/>
                <a:gd name="T1" fmla="*/ 510 h 759"/>
                <a:gd name="T2" fmla="*/ 4214 w 4247"/>
                <a:gd name="T3" fmla="*/ 518 h 759"/>
                <a:gd name="T4" fmla="*/ 3857 w 4247"/>
                <a:gd name="T5" fmla="*/ 588 h 759"/>
                <a:gd name="T6" fmla="*/ 3413 w 4247"/>
                <a:gd name="T7" fmla="*/ 659 h 759"/>
                <a:gd name="T8" fmla="*/ 3065 w 4247"/>
                <a:gd name="T9" fmla="*/ 702 h 759"/>
                <a:gd name="T10" fmla="*/ 2687 w 4247"/>
                <a:gd name="T11" fmla="*/ 736 h 759"/>
                <a:gd name="T12" fmla="*/ 2293 w 4247"/>
                <a:gd name="T13" fmla="*/ 758 h 759"/>
                <a:gd name="T14" fmla="*/ 2093 w 4247"/>
                <a:gd name="T15" fmla="*/ 759 h 759"/>
                <a:gd name="T16" fmla="*/ 1894 w 4247"/>
                <a:gd name="T17" fmla="*/ 758 h 759"/>
                <a:gd name="T18" fmla="*/ 1504 w 4247"/>
                <a:gd name="T19" fmla="*/ 736 h 759"/>
                <a:gd name="T20" fmla="*/ 1135 w 4247"/>
                <a:gd name="T21" fmla="*/ 702 h 759"/>
                <a:gd name="T22" fmla="*/ 798 w 4247"/>
                <a:gd name="T23" fmla="*/ 659 h 759"/>
                <a:gd name="T24" fmla="*/ 372 w 4247"/>
                <a:gd name="T25" fmla="*/ 588 h 759"/>
                <a:gd name="T26" fmla="*/ 32 w 4247"/>
                <a:gd name="T27" fmla="*/ 518 h 759"/>
                <a:gd name="T28" fmla="*/ 0 w 4247"/>
                <a:gd name="T29" fmla="*/ 510 h 759"/>
                <a:gd name="T30" fmla="*/ 664 w 4247"/>
                <a:gd name="T31" fmla="*/ 0 h 759"/>
                <a:gd name="T32" fmla="*/ 733 w 4247"/>
                <a:gd name="T33" fmla="*/ 11 h 759"/>
                <a:gd name="T34" fmla="*/ 1256 w 4247"/>
                <a:gd name="T35" fmla="*/ 52 h 759"/>
                <a:gd name="T36" fmla="*/ 1799 w 4247"/>
                <a:gd name="T37" fmla="*/ 74 h 759"/>
                <a:gd name="T38" fmla="*/ 2132 w 4247"/>
                <a:gd name="T39" fmla="*/ 75 h 759"/>
                <a:gd name="T40" fmla="*/ 2464 w 4247"/>
                <a:gd name="T41" fmla="*/ 74 h 759"/>
                <a:gd name="T42" fmla="*/ 3001 w 4247"/>
                <a:gd name="T43" fmla="*/ 52 h 759"/>
                <a:gd name="T44" fmla="*/ 3517 w 4247"/>
                <a:gd name="T45" fmla="*/ 11 h 759"/>
                <a:gd name="T46" fmla="*/ 3583 w 4247"/>
                <a:gd name="T47" fmla="*/ 0 h 759"/>
                <a:gd name="T48" fmla="*/ 4247 w 4247"/>
                <a:gd name="T49" fmla="*/ 51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7" h="759">
                  <a:moveTo>
                    <a:pt x="4247" y="510"/>
                  </a:moveTo>
                  <a:lnTo>
                    <a:pt x="4214" y="518"/>
                  </a:lnTo>
                  <a:lnTo>
                    <a:pt x="3857" y="588"/>
                  </a:lnTo>
                  <a:lnTo>
                    <a:pt x="3413" y="659"/>
                  </a:lnTo>
                  <a:lnTo>
                    <a:pt x="3065" y="702"/>
                  </a:lnTo>
                  <a:lnTo>
                    <a:pt x="2687" y="736"/>
                  </a:lnTo>
                  <a:lnTo>
                    <a:pt x="2293" y="758"/>
                  </a:lnTo>
                  <a:lnTo>
                    <a:pt x="2093" y="759"/>
                  </a:lnTo>
                  <a:lnTo>
                    <a:pt x="1894" y="758"/>
                  </a:lnTo>
                  <a:lnTo>
                    <a:pt x="1504" y="736"/>
                  </a:lnTo>
                  <a:lnTo>
                    <a:pt x="1135" y="702"/>
                  </a:lnTo>
                  <a:lnTo>
                    <a:pt x="798" y="659"/>
                  </a:lnTo>
                  <a:lnTo>
                    <a:pt x="372" y="588"/>
                  </a:lnTo>
                  <a:lnTo>
                    <a:pt x="32" y="518"/>
                  </a:lnTo>
                  <a:lnTo>
                    <a:pt x="0" y="510"/>
                  </a:lnTo>
                  <a:lnTo>
                    <a:pt x="664" y="0"/>
                  </a:lnTo>
                  <a:lnTo>
                    <a:pt x="733" y="11"/>
                  </a:lnTo>
                  <a:lnTo>
                    <a:pt x="1256" y="52"/>
                  </a:lnTo>
                  <a:lnTo>
                    <a:pt x="1799" y="74"/>
                  </a:lnTo>
                  <a:lnTo>
                    <a:pt x="2132" y="75"/>
                  </a:lnTo>
                  <a:lnTo>
                    <a:pt x="2464" y="74"/>
                  </a:lnTo>
                  <a:lnTo>
                    <a:pt x="3001" y="52"/>
                  </a:lnTo>
                  <a:lnTo>
                    <a:pt x="3517" y="11"/>
                  </a:lnTo>
                  <a:lnTo>
                    <a:pt x="3583" y="0"/>
                  </a:lnTo>
                  <a:lnTo>
                    <a:pt x="4247" y="51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274" y="1131"/>
              <a:ext cx="1128" cy="418"/>
            </a:xfrm>
            <a:custGeom>
              <a:avLst/>
              <a:gdLst>
                <a:gd name="T0" fmla="*/ 3384 w 3384"/>
                <a:gd name="T1" fmla="*/ 0 h 1254"/>
                <a:gd name="T2" fmla="*/ 3325 w 3384"/>
                <a:gd name="T3" fmla="*/ 8 h 1254"/>
                <a:gd name="T4" fmla="*/ 2777 w 3384"/>
                <a:gd name="T5" fmla="*/ 39 h 1254"/>
                <a:gd name="T6" fmla="*/ 2126 w 3384"/>
                <a:gd name="T7" fmla="*/ 55 h 1254"/>
                <a:gd name="T8" fmla="*/ 1688 w 3384"/>
                <a:gd name="T9" fmla="*/ 58 h 1254"/>
                <a:gd name="T10" fmla="*/ 1252 w 3384"/>
                <a:gd name="T11" fmla="*/ 55 h 1254"/>
                <a:gd name="T12" fmla="*/ 603 w 3384"/>
                <a:gd name="T13" fmla="*/ 39 h 1254"/>
                <a:gd name="T14" fmla="*/ 58 w 3384"/>
                <a:gd name="T15" fmla="*/ 8 h 1254"/>
                <a:gd name="T16" fmla="*/ 0 w 3384"/>
                <a:gd name="T17" fmla="*/ 0 h 1254"/>
                <a:gd name="T18" fmla="*/ 4 w 3384"/>
                <a:gd name="T19" fmla="*/ 1179 h 1254"/>
                <a:gd name="T20" fmla="*/ 84 w 3384"/>
                <a:gd name="T21" fmla="*/ 1189 h 1254"/>
                <a:gd name="T22" fmla="*/ 688 w 3384"/>
                <a:gd name="T23" fmla="*/ 1230 h 1254"/>
                <a:gd name="T24" fmla="*/ 1315 w 3384"/>
                <a:gd name="T25" fmla="*/ 1252 h 1254"/>
                <a:gd name="T26" fmla="*/ 1699 w 3384"/>
                <a:gd name="T27" fmla="*/ 1254 h 1254"/>
                <a:gd name="T28" fmla="*/ 2085 w 3384"/>
                <a:gd name="T29" fmla="*/ 1252 h 1254"/>
                <a:gd name="T30" fmla="*/ 2708 w 3384"/>
                <a:gd name="T31" fmla="*/ 1230 h 1254"/>
                <a:gd name="T32" fmla="*/ 3302 w 3384"/>
                <a:gd name="T33" fmla="*/ 1189 h 1254"/>
                <a:gd name="T34" fmla="*/ 3380 w 3384"/>
                <a:gd name="T35" fmla="*/ 1179 h 1254"/>
                <a:gd name="T36" fmla="*/ 3384 w 3384"/>
                <a:gd name="T3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4" h="1254">
                  <a:moveTo>
                    <a:pt x="3384" y="0"/>
                  </a:moveTo>
                  <a:lnTo>
                    <a:pt x="3325" y="8"/>
                  </a:lnTo>
                  <a:lnTo>
                    <a:pt x="2777" y="39"/>
                  </a:lnTo>
                  <a:lnTo>
                    <a:pt x="2126" y="55"/>
                  </a:lnTo>
                  <a:lnTo>
                    <a:pt x="1688" y="58"/>
                  </a:lnTo>
                  <a:lnTo>
                    <a:pt x="1252" y="55"/>
                  </a:lnTo>
                  <a:lnTo>
                    <a:pt x="603" y="39"/>
                  </a:lnTo>
                  <a:lnTo>
                    <a:pt x="58" y="8"/>
                  </a:lnTo>
                  <a:lnTo>
                    <a:pt x="0" y="0"/>
                  </a:lnTo>
                  <a:lnTo>
                    <a:pt x="4" y="1179"/>
                  </a:lnTo>
                  <a:lnTo>
                    <a:pt x="84" y="1189"/>
                  </a:lnTo>
                  <a:lnTo>
                    <a:pt x="688" y="1230"/>
                  </a:lnTo>
                  <a:lnTo>
                    <a:pt x="1315" y="1252"/>
                  </a:lnTo>
                  <a:lnTo>
                    <a:pt x="1699" y="1254"/>
                  </a:lnTo>
                  <a:lnTo>
                    <a:pt x="2085" y="1252"/>
                  </a:lnTo>
                  <a:lnTo>
                    <a:pt x="2708" y="1230"/>
                  </a:lnTo>
                  <a:lnTo>
                    <a:pt x="3302" y="1189"/>
                  </a:lnTo>
                  <a:lnTo>
                    <a:pt x="3380" y="1179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988" y="1636"/>
              <a:ext cx="368" cy="108"/>
            </a:xfrm>
            <a:custGeom>
              <a:avLst/>
              <a:gdLst>
                <a:gd name="T0" fmla="*/ 429 w 1104"/>
                <a:gd name="T1" fmla="*/ 324 h 324"/>
                <a:gd name="T2" fmla="*/ 0 w 1104"/>
                <a:gd name="T3" fmla="*/ 324 h 324"/>
                <a:gd name="T4" fmla="*/ 0 w 1104"/>
                <a:gd name="T5" fmla="*/ 243 h 324"/>
                <a:gd name="T6" fmla="*/ 838 w 1104"/>
                <a:gd name="T7" fmla="*/ 0 h 324"/>
                <a:gd name="T8" fmla="*/ 1104 w 1104"/>
                <a:gd name="T9" fmla="*/ 0 h 324"/>
                <a:gd name="T10" fmla="*/ 1104 w 1104"/>
                <a:gd name="T11" fmla="*/ 57 h 324"/>
                <a:gd name="T12" fmla="*/ 429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429" y="324"/>
                  </a:moveTo>
                  <a:lnTo>
                    <a:pt x="0" y="324"/>
                  </a:ln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57"/>
                  </a:lnTo>
                  <a:lnTo>
                    <a:pt x="429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2988" y="1636"/>
              <a:ext cx="368" cy="81"/>
            </a:xfrm>
            <a:custGeom>
              <a:avLst/>
              <a:gdLst>
                <a:gd name="T0" fmla="*/ 429 w 1104"/>
                <a:gd name="T1" fmla="*/ 243 h 243"/>
                <a:gd name="T2" fmla="*/ 0 w 1104"/>
                <a:gd name="T3" fmla="*/ 243 h 243"/>
                <a:gd name="T4" fmla="*/ 838 w 1104"/>
                <a:gd name="T5" fmla="*/ 0 h 243"/>
                <a:gd name="T6" fmla="*/ 1104 w 1104"/>
                <a:gd name="T7" fmla="*/ 0 h 243"/>
                <a:gd name="T8" fmla="*/ 429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429" y="243"/>
                  </a:move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988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3234672" y="883856"/>
            <a:ext cx="16297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800" b="1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핵심 기술</a:t>
            </a:r>
            <a:endParaRPr lang="en-US" altLang="ko-KR" sz="2800" b="1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24710" y="1684914"/>
            <a:ext cx="7956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회원관리 </a:t>
            </a:r>
            <a:r>
              <a:rPr lang="en-US" altLang="ko-KR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List </a:t>
            </a: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와 현재 주차 되어있는 </a:t>
            </a:r>
            <a:r>
              <a:rPr lang="ko-KR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차량 </a:t>
            </a:r>
            <a:r>
              <a:rPr lang="en-US" altLang="ko-KR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List </a:t>
            </a: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를 </a:t>
            </a:r>
            <a:r>
              <a:rPr lang="en-US" altLang="ko-KR" sz="2000" dirty="0" smtClean="0">
                <a:solidFill>
                  <a:srgbClr val="FF0000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generic </a:t>
            </a:r>
            <a:r>
              <a:rPr lang="ko-KR" altLang="en-US" sz="2000" dirty="0" smtClean="0">
                <a:solidFill>
                  <a:srgbClr val="FF0000"/>
                </a:solidFill>
                <a:latin typeface="210 동화책 B" panose="02020603020101020101" pitchFamily="18" charset="-127"/>
                <a:ea typeface="210 동화책 B" panose="02020603020101020101" pitchFamily="18" charset="-127"/>
              </a:rPr>
              <a:t>기법을 </a:t>
            </a: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사용하여</a:t>
            </a:r>
            <a:endParaRPr lang="en-US" altLang="ko-KR" sz="2000" dirty="0" smtClean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동시에 두가지 </a:t>
            </a:r>
            <a:r>
              <a:rPr lang="en-US" altLang="ko-KR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List </a:t>
            </a:r>
            <a:r>
              <a:rPr lang="ko-KR" altLang="en-US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를 효율적으로 관리한다</a:t>
            </a:r>
            <a:r>
              <a:rPr lang="en-US" altLang="ko-KR" sz="2000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.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2798788" y="2777515"/>
            <a:ext cx="3693701" cy="3230376"/>
            <a:chOff x="2798788" y="3179189"/>
            <a:chExt cx="3693701" cy="2427029"/>
          </a:xfrm>
        </p:grpSpPr>
        <p:grpSp>
          <p:nvGrpSpPr>
            <p:cNvPr id="4" name="그룹 3"/>
            <p:cNvGrpSpPr/>
            <p:nvPr/>
          </p:nvGrpSpPr>
          <p:grpSpPr>
            <a:xfrm>
              <a:off x="2798788" y="3503610"/>
              <a:ext cx="2082099" cy="1457244"/>
              <a:chOff x="3430577" y="2958679"/>
              <a:chExt cx="2082099" cy="1457244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430577" y="2958679"/>
                <a:ext cx="1015299" cy="390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1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82977" y="3111079"/>
                <a:ext cx="1015299" cy="390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>
                    <a:solidFill>
                      <a:schemeClr val="tx1"/>
                    </a:solidFill>
                  </a:rPr>
                  <a:t>2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735377" y="3263479"/>
                <a:ext cx="1015299" cy="390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>
                    <a:solidFill>
                      <a:schemeClr val="tx1"/>
                    </a:solidFill>
                  </a:rPr>
                  <a:t>3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887777" y="3415879"/>
                <a:ext cx="1015299" cy="390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>
                    <a:solidFill>
                      <a:schemeClr val="tx1"/>
                    </a:solidFill>
                  </a:rPr>
                  <a:t>4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040177" y="3568279"/>
                <a:ext cx="1015299" cy="390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>
                    <a:solidFill>
                      <a:schemeClr val="tx1"/>
                    </a:solidFill>
                  </a:rPr>
                  <a:t>5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192577" y="3720679"/>
                <a:ext cx="1015299" cy="390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>
                    <a:solidFill>
                      <a:schemeClr val="tx1"/>
                    </a:solidFill>
                  </a:rPr>
                  <a:t>6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344977" y="3873079"/>
                <a:ext cx="1015299" cy="390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>
                    <a:solidFill>
                      <a:schemeClr val="tx1"/>
                    </a:solidFill>
                  </a:rPr>
                  <a:t>7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497377" y="4025479"/>
                <a:ext cx="1015299" cy="390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8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대각선 방향의 모서리가 잘린 사각형 6"/>
            <p:cNvSpPr/>
            <p:nvPr/>
          </p:nvSpPr>
          <p:spPr>
            <a:xfrm>
              <a:off x="5035136" y="3179189"/>
              <a:ext cx="1457353" cy="2142754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100" dirty="0" smtClean="0"/>
            </a:p>
            <a:p>
              <a:r>
                <a:rPr lang="ko-KR" altLang="en-US" sz="1100" dirty="0" smtClean="0"/>
                <a:t>이름 </a:t>
              </a:r>
              <a:r>
                <a:rPr lang="en-US" altLang="ko-KR" sz="1100" dirty="0" smtClean="0"/>
                <a:t>: XXXX</a:t>
              </a:r>
            </a:p>
            <a:p>
              <a:r>
                <a:rPr lang="ko-KR" altLang="en-US" sz="1100" dirty="0" smtClean="0"/>
                <a:t>차량 </a:t>
              </a:r>
              <a:r>
                <a:rPr lang="ko-KR" altLang="en-US" sz="1100" dirty="0"/>
                <a:t>번</a:t>
              </a:r>
              <a:r>
                <a:rPr lang="ko-KR" altLang="en-US" sz="1100" dirty="0" smtClean="0"/>
                <a:t>호 </a:t>
              </a:r>
              <a:r>
                <a:rPr lang="en-US" altLang="ko-KR" sz="1100" dirty="0" smtClean="0"/>
                <a:t>:XXXX</a:t>
              </a:r>
            </a:p>
            <a:p>
              <a:r>
                <a:rPr lang="ko-KR" altLang="en-US" sz="1100" dirty="0" smtClean="0"/>
                <a:t>적립금 </a:t>
              </a:r>
              <a:r>
                <a:rPr lang="en-US" altLang="ko-KR" sz="1100" dirty="0" smtClean="0"/>
                <a:t>: XXXXX</a:t>
              </a:r>
            </a:p>
            <a:p>
              <a:r>
                <a:rPr lang="ko-KR" altLang="en-US" sz="1100" dirty="0" smtClean="0"/>
                <a:t>아이디 </a:t>
              </a:r>
              <a:r>
                <a:rPr lang="en-US" altLang="ko-KR" sz="1100" dirty="0" smtClean="0"/>
                <a:t>: XXXX</a:t>
              </a:r>
            </a:p>
            <a:p>
              <a:r>
                <a:rPr lang="ko-KR" altLang="en-US" sz="1100" dirty="0" smtClean="0"/>
                <a:t>비밀번호 </a:t>
              </a:r>
              <a:r>
                <a:rPr lang="en-US" altLang="ko-KR" sz="1100" dirty="0" smtClean="0"/>
                <a:t>: XXXX</a:t>
              </a:r>
            </a:p>
            <a:p>
              <a:r>
                <a:rPr lang="ko-KR" altLang="en-US" sz="1100" dirty="0"/>
                <a:t>이름 </a:t>
              </a:r>
              <a:r>
                <a:rPr lang="en-US" altLang="ko-KR" sz="1100" dirty="0"/>
                <a:t>: XXXX</a:t>
              </a:r>
            </a:p>
            <a:p>
              <a:r>
                <a:rPr lang="ko-KR" altLang="en-US" sz="1100" dirty="0"/>
                <a:t>차량 번호 </a:t>
              </a:r>
              <a:r>
                <a:rPr lang="en-US" altLang="ko-KR" sz="1100" dirty="0"/>
                <a:t>:XXXX</a:t>
              </a:r>
            </a:p>
            <a:p>
              <a:r>
                <a:rPr lang="ko-KR" altLang="en-US" sz="1100" dirty="0"/>
                <a:t>적립금 </a:t>
              </a:r>
              <a:r>
                <a:rPr lang="en-US" altLang="ko-KR" sz="1100" dirty="0"/>
                <a:t>: XXXXX</a:t>
              </a:r>
            </a:p>
            <a:p>
              <a:r>
                <a:rPr lang="ko-KR" altLang="en-US" sz="1100" dirty="0"/>
                <a:t>아이디 </a:t>
              </a:r>
              <a:r>
                <a:rPr lang="en-US" altLang="ko-KR" sz="1100" dirty="0"/>
                <a:t>: XXXX</a:t>
              </a:r>
            </a:p>
            <a:p>
              <a:r>
                <a:rPr lang="ko-KR" altLang="en-US" sz="1100" dirty="0"/>
                <a:t>비밀번호 </a:t>
              </a:r>
              <a:r>
                <a:rPr lang="en-US" altLang="ko-KR" sz="1100" dirty="0"/>
                <a:t>: XXXX</a:t>
              </a:r>
            </a:p>
            <a:p>
              <a:r>
                <a:rPr lang="en-US" altLang="ko-KR" sz="1100" dirty="0" smtClean="0"/>
                <a:t>……….</a:t>
              </a:r>
            </a:p>
            <a:p>
              <a:pPr algn="ctr"/>
              <a:endParaRPr lang="en-US" altLang="ko-KR" dirty="0" smtClean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3408388" y="4997450"/>
              <a:ext cx="2355425" cy="608768"/>
              <a:chOff x="3408388" y="4997450"/>
              <a:chExt cx="2355425" cy="608768"/>
            </a:xfrm>
          </p:grpSpPr>
          <p:cxnSp>
            <p:nvCxnSpPr>
              <p:cNvPr id="10" name="직선 연결선 9"/>
              <p:cNvCxnSpPr>
                <a:stCxn id="7" idx="1"/>
              </p:cNvCxnSpPr>
              <p:nvPr/>
            </p:nvCxnSpPr>
            <p:spPr>
              <a:xfrm flipH="1">
                <a:off x="5763812" y="5321943"/>
                <a:ext cx="1" cy="284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3408388" y="5606218"/>
                <a:ext cx="23554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V="1">
                <a:off x="3417771" y="4997450"/>
                <a:ext cx="0" cy="6080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그룹 120"/>
          <p:cNvGrpSpPr/>
          <p:nvPr/>
        </p:nvGrpSpPr>
        <p:grpSpPr>
          <a:xfrm>
            <a:off x="7133210" y="2769694"/>
            <a:ext cx="3689597" cy="3242573"/>
            <a:chOff x="7133210" y="3179189"/>
            <a:chExt cx="3689597" cy="2436194"/>
          </a:xfrm>
          <a:solidFill>
            <a:schemeClr val="bg2">
              <a:lumMod val="90000"/>
            </a:schemeClr>
          </a:solidFill>
        </p:grpSpPr>
        <p:grpSp>
          <p:nvGrpSpPr>
            <p:cNvPr id="8" name="그룹 7"/>
            <p:cNvGrpSpPr/>
            <p:nvPr/>
          </p:nvGrpSpPr>
          <p:grpSpPr>
            <a:xfrm>
              <a:off x="7133210" y="3518894"/>
              <a:ext cx="2082099" cy="1457244"/>
              <a:chOff x="7395490" y="3795521"/>
              <a:chExt cx="2082099" cy="1457244"/>
            </a:xfrm>
            <a:grpFill/>
          </p:grpSpPr>
          <p:sp>
            <p:nvSpPr>
              <p:cNvPr id="68" name="직사각형 67"/>
              <p:cNvSpPr/>
              <p:nvPr/>
            </p:nvSpPr>
            <p:spPr>
              <a:xfrm>
                <a:off x="7395490" y="3795521"/>
                <a:ext cx="1015299" cy="3904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차량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1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7547890" y="3947921"/>
                <a:ext cx="1015299" cy="3904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차량 </a:t>
                </a:r>
                <a:r>
                  <a:rPr lang="en-US" altLang="ko-KR">
                    <a:solidFill>
                      <a:schemeClr val="tx1"/>
                    </a:solidFill>
                  </a:rPr>
                  <a:t>2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7700290" y="4100321"/>
                <a:ext cx="1015299" cy="3904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차량 </a:t>
                </a:r>
                <a:r>
                  <a:rPr lang="en-US" altLang="ko-KR">
                    <a:solidFill>
                      <a:schemeClr val="tx1"/>
                    </a:solidFill>
                  </a:rPr>
                  <a:t>3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7852690" y="4252721"/>
                <a:ext cx="1015299" cy="3904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차량 </a:t>
                </a:r>
                <a:r>
                  <a:rPr lang="en-US" altLang="ko-KR">
                    <a:solidFill>
                      <a:schemeClr val="tx1"/>
                    </a:solidFill>
                  </a:rPr>
                  <a:t>4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005090" y="4405121"/>
                <a:ext cx="1015299" cy="3904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차량 </a:t>
                </a:r>
                <a:r>
                  <a:rPr lang="en-US" altLang="ko-KR">
                    <a:solidFill>
                      <a:schemeClr val="tx1"/>
                    </a:solidFill>
                  </a:rPr>
                  <a:t>5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8157490" y="4557521"/>
                <a:ext cx="1015299" cy="3904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차량 </a:t>
                </a:r>
                <a:r>
                  <a:rPr lang="en-US" altLang="ko-KR">
                    <a:solidFill>
                      <a:schemeClr val="tx1"/>
                    </a:solidFill>
                  </a:rPr>
                  <a:t>6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309890" y="4709921"/>
                <a:ext cx="1015299" cy="3904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차량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7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462290" y="4862321"/>
                <a:ext cx="1015299" cy="3904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차량 </a:t>
                </a:r>
                <a:r>
                  <a:rPr lang="en-US" altLang="ko-KR">
                    <a:solidFill>
                      <a:schemeClr val="tx1"/>
                    </a:solidFill>
                  </a:rPr>
                  <a:t>8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대각선 방향의 모서리가 잘린 사각형 77"/>
            <p:cNvSpPr/>
            <p:nvPr/>
          </p:nvSpPr>
          <p:spPr>
            <a:xfrm>
              <a:off x="9365454" y="3179189"/>
              <a:ext cx="1457353" cy="2142754"/>
            </a:xfrm>
            <a:prstGeom prst="snip2Diag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100" dirty="0" smtClean="0"/>
            </a:p>
            <a:p>
              <a:endParaRPr lang="en-US" altLang="ko-KR" sz="1100" dirty="0" smtClean="0"/>
            </a:p>
            <a:p>
              <a:r>
                <a:rPr lang="ko-KR" altLang="en-US" sz="1100" dirty="0" smtClean="0"/>
                <a:t>차량 </a:t>
              </a:r>
              <a:r>
                <a:rPr lang="ko-KR" altLang="en-US" sz="1100" dirty="0"/>
                <a:t>번</a:t>
              </a:r>
              <a:r>
                <a:rPr lang="ko-KR" altLang="en-US" sz="1100" dirty="0" smtClean="0"/>
                <a:t>호 </a:t>
              </a:r>
              <a:r>
                <a:rPr lang="en-US" altLang="ko-KR" sz="1100" dirty="0" smtClean="0"/>
                <a:t>:XXXX</a:t>
              </a:r>
            </a:p>
            <a:p>
              <a:r>
                <a:rPr lang="ko-KR" altLang="en-US" sz="1100" dirty="0" smtClean="0"/>
                <a:t>차량 위치 </a:t>
              </a:r>
              <a:r>
                <a:rPr lang="en-US" altLang="ko-KR" sz="1100" dirty="0" smtClean="0"/>
                <a:t>: XXX</a:t>
              </a:r>
            </a:p>
            <a:p>
              <a:r>
                <a:rPr lang="ko-KR" altLang="en-US" sz="1100" dirty="0" smtClean="0"/>
                <a:t>주차 시간 </a:t>
              </a:r>
              <a:r>
                <a:rPr lang="en-US" altLang="ko-KR" sz="1100" dirty="0"/>
                <a:t>: </a:t>
              </a:r>
              <a:r>
                <a:rPr lang="en-US" altLang="ko-KR" sz="1100" dirty="0" smtClean="0"/>
                <a:t>XXX</a:t>
              </a:r>
            </a:p>
            <a:p>
              <a:r>
                <a:rPr lang="ko-KR" altLang="en-US" sz="1100" dirty="0"/>
                <a:t>차량 번호 </a:t>
              </a:r>
              <a:r>
                <a:rPr lang="en-US" altLang="ko-KR" sz="1100" dirty="0"/>
                <a:t>:XXXX</a:t>
              </a:r>
            </a:p>
            <a:p>
              <a:r>
                <a:rPr lang="ko-KR" altLang="en-US" sz="1100" dirty="0"/>
                <a:t>차량 위치 </a:t>
              </a:r>
              <a:r>
                <a:rPr lang="en-US" altLang="ko-KR" sz="1100" dirty="0"/>
                <a:t>: XXX</a:t>
              </a:r>
            </a:p>
            <a:p>
              <a:r>
                <a:rPr lang="ko-KR" altLang="en-US" sz="1100" dirty="0"/>
                <a:t>주차 시간 </a:t>
              </a:r>
              <a:r>
                <a:rPr lang="en-US" altLang="ko-KR" sz="1100" dirty="0"/>
                <a:t>: </a:t>
              </a:r>
              <a:r>
                <a:rPr lang="en-US" altLang="ko-KR" sz="1100" dirty="0" smtClean="0"/>
                <a:t>XXX</a:t>
              </a:r>
            </a:p>
            <a:p>
              <a:r>
                <a:rPr lang="ko-KR" altLang="en-US" sz="1100" dirty="0"/>
                <a:t>차량 번호 </a:t>
              </a:r>
              <a:r>
                <a:rPr lang="en-US" altLang="ko-KR" sz="1100" dirty="0"/>
                <a:t>:XXXX</a:t>
              </a:r>
            </a:p>
            <a:p>
              <a:r>
                <a:rPr lang="ko-KR" altLang="en-US" sz="1100" dirty="0"/>
                <a:t>차량 위치 </a:t>
              </a:r>
              <a:r>
                <a:rPr lang="en-US" altLang="ko-KR" sz="1100" dirty="0"/>
                <a:t>: XXX</a:t>
              </a:r>
            </a:p>
            <a:p>
              <a:r>
                <a:rPr lang="ko-KR" altLang="en-US" sz="1100" dirty="0"/>
                <a:t>주차 시간 </a:t>
              </a:r>
              <a:r>
                <a:rPr lang="en-US" altLang="ko-KR" sz="1100" dirty="0"/>
                <a:t>: </a:t>
              </a:r>
              <a:r>
                <a:rPr lang="en-US" altLang="ko-KR" sz="1100" dirty="0" smtClean="0"/>
                <a:t>XXX</a:t>
              </a:r>
              <a:endParaRPr lang="en-US" altLang="ko-KR" sz="1100" dirty="0"/>
            </a:p>
            <a:p>
              <a:r>
                <a:rPr lang="en-US" altLang="ko-KR" sz="1100" dirty="0" smtClean="0"/>
                <a:t>……….</a:t>
              </a:r>
            </a:p>
            <a:p>
              <a:pPr algn="ctr"/>
              <a:endParaRPr lang="en-US" altLang="ko-KR" dirty="0" smtClean="0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793259" y="5006615"/>
              <a:ext cx="2355425" cy="608768"/>
              <a:chOff x="3408388" y="4997450"/>
              <a:chExt cx="2355425" cy="608768"/>
            </a:xfrm>
            <a:grpFill/>
          </p:grpSpPr>
          <p:cxnSp>
            <p:nvCxnSpPr>
              <p:cNvPr id="84" name="직선 연결선 83"/>
              <p:cNvCxnSpPr/>
              <p:nvPr/>
            </p:nvCxnSpPr>
            <p:spPr>
              <a:xfrm flipH="1">
                <a:off x="5763812" y="5321943"/>
                <a:ext cx="1" cy="2842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408388" y="5606218"/>
                <a:ext cx="23554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 flipV="1">
                <a:off x="3417771" y="4997450"/>
                <a:ext cx="0" cy="608046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직사각형 86"/>
          <p:cNvSpPr/>
          <p:nvPr/>
        </p:nvSpPr>
        <p:spPr>
          <a:xfrm>
            <a:off x="4062465" y="5549323"/>
            <a:ext cx="120165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mtClean="0">
                <a:latin typeface="맑은 고딕" panose="020F0502020204030204"/>
                <a:ea typeface="맑은 고딕" panose="020B0503020000020004" pitchFamily="50" charset="-127"/>
              </a:rPr>
              <a:t>회원 </a:t>
            </a:r>
            <a:r>
              <a:rPr lang="en-US" altLang="ko-KR" smtClean="0">
                <a:latin typeface="맑은 고딕" panose="020F0502020204030204"/>
                <a:ea typeface="맑은 고딕" panose="020B0503020000020004" pitchFamily="50" charset="-127"/>
              </a:rPr>
              <a:t>List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198059" y="5529233"/>
            <a:ext cx="18211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mtClean="0">
                <a:latin typeface="맑은 고딕" panose="020F0502020204030204"/>
                <a:ea typeface="맑은 고딕" panose="020B0503020000020004" pitchFamily="50" charset="-127"/>
              </a:rPr>
              <a:t>주차 </a:t>
            </a:r>
            <a:r>
              <a:rPr lang="en-US" altLang="ko-KR" smtClean="0">
                <a:latin typeface="맑은 고딕" panose="020F0502020204030204"/>
                <a:ea typeface="맑은 고딕" panose="020B0503020000020004" pitchFamily="50" charset="-127"/>
              </a:rPr>
              <a:t>List Read</a:t>
            </a:r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7740427" y="2325360"/>
            <a:ext cx="0" cy="77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10800000">
            <a:off x="7732797" y="2325360"/>
            <a:ext cx="2355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0088221" y="2325310"/>
            <a:ext cx="0" cy="452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8060397" y="2260576"/>
            <a:ext cx="18211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 smtClean="0">
                <a:latin typeface="맑은 고딕" panose="020F0502020204030204"/>
                <a:ea typeface="맑은 고딕" panose="020B0503020000020004" pitchFamily="50" charset="-127"/>
              </a:rPr>
              <a:t>주차 </a:t>
            </a:r>
            <a:r>
              <a:rPr lang="en-US" altLang="ko-KR" dirty="0" smtClean="0">
                <a:latin typeface="맑은 고딕" panose="020F0502020204030204"/>
                <a:ea typeface="맑은 고딕" panose="020B0503020000020004" pitchFamily="50" charset="-127"/>
              </a:rPr>
              <a:t>List Write</a:t>
            </a:r>
          </a:p>
        </p:txBody>
      </p:sp>
    </p:spTree>
    <p:extLst>
      <p:ext uri="{BB962C8B-B14F-4D97-AF65-F5344CB8AC3E}">
        <p14:creationId xmlns:p14="http://schemas.microsoft.com/office/powerpoint/2010/main" val="215058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rgbClr val="72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889500"/>
            <a:ext cx="121920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2183" y="266700"/>
            <a:ext cx="10625137" cy="6690085"/>
            <a:chOff x="1492183" y="266700"/>
            <a:chExt cx="10625137" cy="669008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2378802" y="331177"/>
              <a:ext cx="90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44423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903140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492183" y="482600"/>
              <a:ext cx="10612437" cy="5956300"/>
            </a:xfrm>
            <a:custGeom>
              <a:avLst/>
              <a:gdLst>
                <a:gd name="connsiteX0" fmla="*/ 0 w 10612437"/>
                <a:gd name="connsiteY0" fmla="*/ 5953209 h 5956300"/>
                <a:gd name="connsiteX1" fmla="*/ 20254 w 10612437"/>
                <a:gd name="connsiteY1" fmla="*/ 5956300 h 5956300"/>
                <a:gd name="connsiteX2" fmla="*/ 0 w 10612437"/>
                <a:gd name="connsiteY2" fmla="*/ 5956300 h 5956300"/>
                <a:gd name="connsiteX3" fmla="*/ 1127918 w 10612437"/>
                <a:gd name="connsiteY3" fmla="*/ 0 h 5956300"/>
                <a:gd name="connsiteX4" fmla="*/ 9653587 w 10612437"/>
                <a:gd name="connsiteY4" fmla="*/ 0 h 5956300"/>
                <a:gd name="connsiteX5" fmla="*/ 9653587 w 10612437"/>
                <a:gd name="connsiteY5" fmla="*/ 4997450 h 5956300"/>
                <a:gd name="connsiteX6" fmla="*/ 10612437 w 10612437"/>
                <a:gd name="connsiteY6" fmla="*/ 5956300 h 5956300"/>
                <a:gd name="connsiteX7" fmla="*/ 317883 w 10612437"/>
                <a:gd name="connsiteY7" fmla="*/ 5956300 h 5956300"/>
                <a:gd name="connsiteX8" fmla="*/ 362310 w 10612437"/>
                <a:gd name="connsiteY8" fmla="*/ 5949520 h 5956300"/>
                <a:gd name="connsiteX9" fmla="*/ 1127918 w 10612437"/>
                <a:gd name="connsiteY9" fmla="*/ 501015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2437" h="5956300">
                  <a:moveTo>
                    <a:pt x="0" y="5953209"/>
                  </a:moveTo>
                  <a:lnTo>
                    <a:pt x="20254" y="5956300"/>
                  </a:lnTo>
                  <a:lnTo>
                    <a:pt x="0" y="5956300"/>
                  </a:lnTo>
                  <a:close/>
                  <a:moveTo>
                    <a:pt x="1127918" y="0"/>
                  </a:moveTo>
                  <a:lnTo>
                    <a:pt x="9653587" y="0"/>
                  </a:lnTo>
                  <a:lnTo>
                    <a:pt x="9653587" y="4997450"/>
                  </a:lnTo>
                  <a:cubicBezTo>
                    <a:pt x="9653587" y="5527008"/>
                    <a:pt x="10082879" y="5956300"/>
                    <a:pt x="10612437" y="5956300"/>
                  </a:cubicBezTo>
                  <a:lnTo>
                    <a:pt x="317883" y="5956300"/>
                  </a:lnTo>
                  <a:lnTo>
                    <a:pt x="362310" y="5949520"/>
                  </a:lnTo>
                  <a:cubicBezTo>
                    <a:pt x="799242" y="5860111"/>
                    <a:pt x="1127918" y="5473514"/>
                    <a:pt x="1127918" y="50101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50252" y="266700"/>
              <a:ext cx="8686800" cy="2159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140484" y="2415978"/>
              <a:ext cx="4323138" cy="45719"/>
            </a:xfrm>
            <a:prstGeom prst="roundRect">
              <a:avLst>
                <a:gd name="adj" fmla="val 50000"/>
              </a:avLst>
            </a:prstGeom>
            <a:grp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333119" y="331177"/>
              <a:ext cx="9142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395873" y="3674128"/>
            <a:ext cx="2019495" cy="2430743"/>
            <a:chOff x="2988" y="1131"/>
            <a:chExt cx="1704" cy="20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252" y="2128"/>
              <a:ext cx="1154" cy="801"/>
            </a:xfrm>
            <a:custGeom>
              <a:avLst/>
              <a:gdLst>
                <a:gd name="T0" fmla="*/ 3463 w 3463"/>
                <a:gd name="T1" fmla="*/ 0 h 2401"/>
                <a:gd name="T2" fmla="*/ 345 w 3463"/>
                <a:gd name="T3" fmla="*/ 2401 h 2401"/>
                <a:gd name="T4" fmla="*/ 0 w 3463"/>
                <a:gd name="T5" fmla="*/ 2401 h 2401"/>
                <a:gd name="T6" fmla="*/ 3123 w 3463"/>
                <a:gd name="T7" fmla="*/ 11 h 2401"/>
                <a:gd name="T8" fmla="*/ 3463 w 3463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3" h="2401">
                  <a:moveTo>
                    <a:pt x="3463" y="0"/>
                  </a:moveTo>
                  <a:lnTo>
                    <a:pt x="345" y="2401"/>
                  </a:lnTo>
                  <a:lnTo>
                    <a:pt x="0" y="2401"/>
                  </a:lnTo>
                  <a:lnTo>
                    <a:pt x="3123" y="11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916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274" y="2128"/>
              <a:ext cx="1155" cy="801"/>
            </a:xfrm>
            <a:custGeom>
              <a:avLst/>
              <a:gdLst>
                <a:gd name="T0" fmla="*/ 0 w 3466"/>
                <a:gd name="T1" fmla="*/ 0 h 2401"/>
                <a:gd name="T2" fmla="*/ 3119 w 3466"/>
                <a:gd name="T3" fmla="*/ 2401 h 2401"/>
                <a:gd name="T4" fmla="*/ 3466 w 3466"/>
                <a:gd name="T5" fmla="*/ 2401 h 2401"/>
                <a:gd name="T6" fmla="*/ 340 w 3466"/>
                <a:gd name="T7" fmla="*/ 11 h 2401"/>
                <a:gd name="T8" fmla="*/ 0 w 3466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6" h="2401">
                  <a:moveTo>
                    <a:pt x="0" y="0"/>
                  </a:moveTo>
                  <a:lnTo>
                    <a:pt x="3119" y="2401"/>
                  </a:lnTo>
                  <a:lnTo>
                    <a:pt x="3466" y="2401"/>
                  </a:lnTo>
                  <a:lnTo>
                    <a:pt x="34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8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4315 w 4315"/>
                <a:gd name="T1" fmla="*/ 133 h 3121"/>
                <a:gd name="T2" fmla="*/ 432 w 4315"/>
                <a:gd name="T3" fmla="*/ 3121 h 3121"/>
                <a:gd name="T4" fmla="*/ 0 w 4315"/>
                <a:gd name="T5" fmla="*/ 3121 h 3121"/>
                <a:gd name="T6" fmla="*/ 4073 w 4315"/>
                <a:gd name="T7" fmla="*/ 0 h 3121"/>
                <a:gd name="T8" fmla="*/ 4315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4315" y="133"/>
                  </a:moveTo>
                  <a:lnTo>
                    <a:pt x="432" y="3121"/>
                  </a:lnTo>
                  <a:lnTo>
                    <a:pt x="0" y="3121"/>
                  </a:lnTo>
                  <a:lnTo>
                    <a:pt x="4073" y="0"/>
                  </a:lnTo>
                  <a:lnTo>
                    <a:pt x="4315" y="133"/>
                  </a:lnTo>
                  <a:close/>
                </a:path>
              </a:pathLst>
            </a:custGeom>
            <a:solidFill>
              <a:srgbClr val="D9B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0 w 4315"/>
                <a:gd name="T1" fmla="*/ 133 h 3121"/>
                <a:gd name="T2" fmla="*/ 3883 w 4315"/>
                <a:gd name="T3" fmla="*/ 3121 h 3121"/>
                <a:gd name="T4" fmla="*/ 4315 w 4315"/>
                <a:gd name="T5" fmla="*/ 3121 h 3121"/>
                <a:gd name="T6" fmla="*/ 245 w 4315"/>
                <a:gd name="T7" fmla="*/ 0 h 3121"/>
                <a:gd name="T8" fmla="*/ 0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0" y="133"/>
                  </a:moveTo>
                  <a:lnTo>
                    <a:pt x="3883" y="3121"/>
                  </a:lnTo>
                  <a:lnTo>
                    <a:pt x="4315" y="3121"/>
                  </a:lnTo>
                  <a:lnTo>
                    <a:pt x="245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988" y="1917"/>
              <a:ext cx="368" cy="305"/>
            </a:xfrm>
            <a:custGeom>
              <a:avLst/>
              <a:gdLst>
                <a:gd name="T0" fmla="*/ 429 w 1104"/>
                <a:gd name="T1" fmla="*/ 916 h 916"/>
                <a:gd name="T2" fmla="*/ 0 w 1104"/>
                <a:gd name="T3" fmla="*/ 916 h 916"/>
                <a:gd name="T4" fmla="*/ 0 w 1104"/>
                <a:gd name="T5" fmla="*/ 488 h 916"/>
                <a:gd name="T6" fmla="*/ 838 w 1104"/>
                <a:gd name="T7" fmla="*/ 0 h 916"/>
                <a:gd name="T8" fmla="*/ 1104 w 1104"/>
                <a:gd name="T9" fmla="*/ 0 h 916"/>
                <a:gd name="T10" fmla="*/ 1104 w 1104"/>
                <a:gd name="T11" fmla="*/ 267 h 916"/>
                <a:gd name="T12" fmla="*/ 429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429" y="916"/>
                  </a:moveTo>
                  <a:lnTo>
                    <a:pt x="0" y="916"/>
                  </a:ln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267"/>
                  </a:lnTo>
                  <a:lnTo>
                    <a:pt x="429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988" y="1917"/>
              <a:ext cx="368" cy="163"/>
            </a:xfrm>
            <a:custGeom>
              <a:avLst/>
              <a:gdLst>
                <a:gd name="T0" fmla="*/ 429 w 1104"/>
                <a:gd name="T1" fmla="*/ 488 h 488"/>
                <a:gd name="T2" fmla="*/ 0 w 1104"/>
                <a:gd name="T3" fmla="*/ 488 h 488"/>
                <a:gd name="T4" fmla="*/ 838 w 1104"/>
                <a:gd name="T5" fmla="*/ 0 h 488"/>
                <a:gd name="T6" fmla="*/ 1104 w 1104"/>
                <a:gd name="T7" fmla="*/ 0 h 488"/>
                <a:gd name="T8" fmla="*/ 429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429" y="488"/>
                  </a:move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88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4324" y="1917"/>
              <a:ext cx="368" cy="305"/>
            </a:xfrm>
            <a:custGeom>
              <a:avLst/>
              <a:gdLst>
                <a:gd name="T0" fmla="*/ 675 w 1104"/>
                <a:gd name="T1" fmla="*/ 916 h 916"/>
                <a:gd name="T2" fmla="*/ 1104 w 1104"/>
                <a:gd name="T3" fmla="*/ 916 h 916"/>
                <a:gd name="T4" fmla="*/ 1104 w 1104"/>
                <a:gd name="T5" fmla="*/ 488 h 916"/>
                <a:gd name="T6" fmla="*/ 266 w 1104"/>
                <a:gd name="T7" fmla="*/ 0 h 916"/>
                <a:gd name="T8" fmla="*/ 0 w 1104"/>
                <a:gd name="T9" fmla="*/ 0 h 916"/>
                <a:gd name="T10" fmla="*/ 0 w 1104"/>
                <a:gd name="T11" fmla="*/ 267 h 916"/>
                <a:gd name="T12" fmla="*/ 675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675" y="916"/>
                  </a:moveTo>
                  <a:lnTo>
                    <a:pt x="1104" y="916"/>
                  </a:ln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675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4324" y="1917"/>
              <a:ext cx="368" cy="163"/>
            </a:xfrm>
            <a:custGeom>
              <a:avLst/>
              <a:gdLst>
                <a:gd name="T0" fmla="*/ 675 w 1104"/>
                <a:gd name="T1" fmla="*/ 488 h 488"/>
                <a:gd name="T2" fmla="*/ 1104 w 1104"/>
                <a:gd name="T3" fmla="*/ 488 h 488"/>
                <a:gd name="T4" fmla="*/ 266 w 1104"/>
                <a:gd name="T5" fmla="*/ 0 h 488"/>
                <a:gd name="T6" fmla="*/ 0 w 1104"/>
                <a:gd name="T7" fmla="*/ 0 h 488"/>
                <a:gd name="T8" fmla="*/ 675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675" y="488"/>
                  </a:move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549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528" y="1685"/>
              <a:ext cx="34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514" y="1676"/>
              <a:ext cx="14" cy="354"/>
            </a:xfrm>
            <a:custGeom>
              <a:avLst/>
              <a:gdLst>
                <a:gd name="T0" fmla="*/ 42 w 42"/>
                <a:gd name="T1" fmla="*/ 1064 h 1064"/>
                <a:gd name="T2" fmla="*/ 0 w 42"/>
                <a:gd name="T3" fmla="*/ 1035 h 1064"/>
                <a:gd name="T4" fmla="*/ 0 w 42"/>
                <a:gd name="T5" fmla="*/ 0 h 1064"/>
                <a:gd name="T6" fmla="*/ 42 w 42"/>
                <a:gd name="T7" fmla="*/ 29 h 1064"/>
                <a:gd name="T8" fmla="*/ 42 w 42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4">
                  <a:moveTo>
                    <a:pt x="42" y="1064"/>
                  </a:moveTo>
                  <a:lnTo>
                    <a:pt x="0" y="1035"/>
                  </a:lnTo>
                  <a:lnTo>
                    <a:pt x="0" y="0"/>
                  </a:lnTo>
                  <a:lnTo>
                    <a:pt x="42" y="29"/>
                  </a:lnTo>
                  <a:lnTo>
                    <a:pt x="42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365" y="1433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350" y="1424"/>
              <a:ext cx="15" cy="503"/>
            </a:xfrm>
            <a:custGeom>
              <a:avLst/>
              <a:gdLst>
                <a:gd name="T0" fmla="*/ 43 w 43"/>
                <a:gd name="T1" fmla="*/ 1510 h 1510"/>
                <a:gd name="T2" fmla="*/ 0 w 43"/>
                <a:gd name="T3" fmla="*/ 1480 h 1510"/>
                <a:gd name="T4" fmla="*/ 0 w 43"/>
                <a:gd name="T5" fmla="*/ 0 h 1510"/>
                <a:gd name="T6" fmla="*/ 43 w 43"/>
                <a:gd name="T7" fmla="*/ 28 h 1510"/>
                <a:gd name="T8" fmla="*/ 43 w 43"/>
                <a:gd name="T9" fmla="*/ 151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10">
                  <a:moveTo>
                    <a:pt x="43" y="1510"/>
                  </a:moveTo>
                  <a:lnTo>
                    <a:pt x="0" y="1480"/>
                  </a:lnTo>
                  <a:lnTo>
                    <a:pt x="0" y="0"/>
                  </a:lnTo>
                  <a:lnTo>
                    <a:pt x="43" y="28"/>
                  </a:lnTo>
                  <a:lnTo>
                    <a:pt x="43" y="1510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118" y="1685"/>
              <a:ext cx="35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152" y="1676"/>
              <a:ext cx="14" cy="354"/>
            </a:xfrm>
            <a:custGeom>
              <a:avLst/>
              <a:gdLst>
                <a:gd name="T0" fmla="*/ 0 w 43"/>
                <a:gd name="T1" fmla="*/ 1064 h 1064"/>
                <a:gd name="T2" fmla="*/ 43 w 43"/>
                <a:gd name="T3" fmla="*/ 1035 h 1064"/>
                <a:gd name="T4" fmla="*/ 43 w 43"/>
                <a:gd name="T5" fmla="*/ 0 h 1064"/>
                <a:gd name="T6" fmla="*/ 0 w 43"/>
                <a:gd name="T7" fmla="*/ 29 h 1064"/>
                <a:gd name="T8" fmla="*/ 0 w 4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4">
                  <a:moveTo>
                    <a:pt x="0" y="1064"/>
                  </a:moveTo>
                  <a:lnTo>
                    <a:pt x="43" y="1035"/>
                  </a:lnTo>
                  <a:lnTo>
                    <a:pt x="43" y="0"/>
                  </a:lnTo>
                  <a:lnTo>
                    <a:pt x="0" y="2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79" y="1436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313" y="1425"/>
              <a:ext cx="14" cy="505"/>
            </a:xfrm>
            <a:custGeom>
              <a:avLst/>
              <a:gdLst>
                <a:gd name="T0" fmla="*/ 0 w 42"/>
                <a:gd name="T1" fmla="*/ 1514 h 1514"/>
                <a:gd name="T2" fmla="*/ 42 w 42"/>
                <a:gd name="T3" fmla="*/ 1482 h 1514"/>
                <a:gd name="T4" fmla="*/ 42 w 42"/>
                <a:gd name="T5" fmla="*/ 0 h 1514"/>
                <a:gd name="T6" fmla="*/ 0 w 42"/>
                <a:gd name="T7" fmla="*/ 31 h 1514"/>
                <a:gd name="T8" fmla="*/ 0 w 42"/>
                <a:gd name="T9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4">
                  <a:moveTo>
                    <a:pt x="0" y="1514"/>
                  </a:moveTo>
                  <a:lnTo>
                    <a:pt x="42" y="1482"/>
                  </a:lnTo>
                  <a:lnTo>
                    <a:pt x="42" y="0"/>
                  </a:lnTo>
                  <a:lnTo>
                    <a:pt x="0" y="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4324" y="1636"/>
              <a:ext cx="368" cy="108"/>
            </a:xfrm>
            <a:custGeom>
              <a:avLst/>
              <a:gdLst>
                <a:gd name="T0" fmla="*/ 675 w 1104"/>
                <a:gd name="T1" fmla="*/ 324 h 324"/>
                <a:gd name="T2" fmla="*/ 1104 w 1104"/>
                <a:gd name="T3" fmla="*/ 324 h 324"/>
                <a:gd name="T4" fmla="*/ 1104 w 1104"/>
                <a:gd name="T5" fmla="*/ 243 h 324"/>
                <a:gd name="T6" fmla="*/ 266 w 1104"/>
                <a:gd name="T7" fmla="*/ 0 h 324"/>
                <a:gd name="T8" fmla="*/ 0 w 1104"/>
                <a:gd name="T9" fmla="*/ 0 h 324"/>
                <a:gd name="T10" fmla="*/ 0 w 1104"/>
                <a:gd name="T11" fmla="*/ 57 h 324"/>
                <a:gd name="T12" fmla="*/ 675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675" y="324"/>
                  </a:moveTo>
                  <a:lnTo>
                    <a:pt x="1104" y="324"/>
                  </a:ln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75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4324" y="1636"/>
              <a:ext cx="368" cy="81"/>
            </a:xfrm>
            <a:custGeom>
              <a:avLst/>
              <a:gdLst>
                <a:gd name="T0" fmla="*/ 675 w 1104"/>
                <a:gd name="T1" fmla="*/ 243 h 243"/>
                <a:gd name="T2" fmla="*/ 1104 w 1104"/>
                <a:gd name="T3" fmla="*/ 243 h 243"/>
                <a:gd name="T4" fmla="*/ 266 w 1104"/>
                <a:gd name="T5" fmla="*/ 0 h 243"/>
                <a:gd name="T6" fmla="*/ 0 w 1104"/>
                <a:gd name="T7" fmla="*/ 0 h 243"/>
                <a:gd name="T8" fmla="*/ 675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675" y="243"/>
                  </a:move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549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133" y="2137"/>
              <a:ext cx="1416" cy="115"/>
            </a:xfrm>
            <a:custGeom>
              <a:avLst/>
              <a:gdLst>
                <a:gd name="T0" fmla="*/ 4247 w 4247"/>
                <a:gd name="T1" fmla="*/ 94 h 343"/>
                <a:gd name="T2" fmla="*/ 4214 w 4247"/>
                <a:gd name="T3" fmla="*/ 101 h 343"/>
                <a:gd name="T4" fmla="*/ 3865 w 4247"/>
                <a:gd name="T5" fmla="*/ 172 h 343"/>
                <a:gd name="T6" fmla="*/ 3429 w 4247"/>
                <a:gd name="T7" fmla="*/ 242 h 343"/>
                <a:gd name="T8" fmla="*/ 3086 w 4247"/>
                <a:gd name="T9" fmla="*/ 285 h 343"/>
                <a:gd name="T10" fmla="*/ 2712 w 4247"/>
                <a:gd name="T11" fmla="*/ 321 h 343"/>
                <a:gd name="T12" fmla="*/ 2320 w 4247"/>
                <a:gd name="T13" fmla="*/ 342 h 343"/>
                <a:gd name="T14" fmla="*/ 2120 w 4247"/>
                <a:gd name="T15" fmla="*/ 343 h 343"/>
                <a:gd name="T16" fmla="*/ 1921 w 4247"/>
                <a:gd name="T17" fmla="*/ 342 h 343"/>
                <a:gd name="T18" fmla="*/ 1528 w 4247"/>
                <a:gd name="T19" fmla="*/ 321 h 343"/>
                <a:gd name="T20" fmla="*/ 1155 w 4247"/>
                <a:gd name="T21" fmla="*/ 285 h 343"/>
                <a:gd name="T22" fmla="*/ 814 w 4247"/>
                <a:gd name="T23" fmla="*/ 242 h 343"/>
                <a:gd name="T24" fmla="*/ 380 w 4247"/>
                <a:gd name="T25" fmla="*/ 172 h 343"/>
                <a:gd name="T26" fmla="*/ 33 w 4247"/>
                <a:gd name="T27" fmla="*/ 101 h 343"/>
                <a:gd name="T28" fmla="*/ 0 w 4247"/>
                <a:gd name="T29" fmla="*/ 94 h 343"/>
                <a:gd name="T30" fmla="*/ 0 w 4247"/>
                <a:gd name="T31" fmla="*/ 0 h 343"/>
                <a:gd name="T32" fmla="*/ 4247 w 4247"/>
                <a:gd name="T33" fmla="*/ 0 h 343"/>
                <a:gd name="T34" fmla="*/ 4247 w 4247"/>
                <a:gd name="T35" fmla="*/ 9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47" h="343">
                  <a:moveTo>
                    <a:pt x="4247" y="94"/>
                  </a:moveTo>
                  <a:lnTo>
                    <a:pt x="4214" y="101"/>
                  </a:lnTo>
                  <a:lnTo>
                    <a:pt x="3865" y="172"/>
                  </a:lnTo>
                  <a:lnTo>
                    <a:pt x="3429" y="242"/>
                  </a:lnTo>
                  <a:lnTo>
                    <a:pt x="3086" y="285"/>
                  </a:lnTo>
                  <a:lnTo>
                    <a:pt x="2712" y="321"/>
                  </a:lnTo>
                  <a:lnTo>
                    <a:pt x="2320" y="342"/>
                  </a:lnTo>
                  <a:lnTo>
                    <a:pt x="2120" y="343"/>
                  </a:lnTo>
                  <a:lnTo>
                    <a:pt x="1921" y="342"/>
                  </a:lnTo>
                  <a:lnTo>
                    <a:pt x="1528" y="321"/>
                  </a:lnTo>
                  <a:lnTo>
                    <a:pt x="1155" y="285"/>
                  </a:lnTo>
                  <a:lnTo>
                    <a:pt x="814" y="242"/>
                  </a:lnTo>
                  <a:lnTo>
                    <a:pt x="380" y="172"/>
                  </a:lnTo>
                  <a:lnTo>
                    <a:pt x="33" y="10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4247" y="94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133" y="1967"/>
              <a:ext cx="1416" cy="253"/>
            </a:xfrm>
            <a:custGeom>
              <a:avLst/>
              <a:gdLst>
                <a:gd name="T0" fmla="*/ 4247 w 4247"/>
                <a:gd name="T1" fmla="*/ 510 h 759"/>
                <a:gd name="T2" fmla="*/ 4214 w 4247"/>
                <a:gd name="T3" fmla="*/ 518 h 759"/>
                <a:gd name="T4" fmla="*/ 3857 w 4247"/>
                <a:gd name="T5" fmla="*/ 588 h 759"/>
                <a:gd name="T6" fmla="*/ 3413 w 4247"/>
                <a:gd name="T7" fmla="*/ 659 h 759"/>
                <a:gd name="T8" fmla="*/ 3065 w 4247"/>
                <a:gd name="T9" fmla="*/ 702 h 759"/>
                <a:gd name="T10" fmla="*/ 2687 w 4247"/>
                <a:gd name="T11" fmla="*/ 736 h 759"/>
                <a:gd name="T12" fmla="*/ 2293 w 4247"/>
                <a:gd name="T13" fmla="*/ 758 h 759"/>
                <a:gd name="T14" fmla="*/ 2093 w 4247"/>
                <a:gd name="T15" fmla="*/ 759 h 759"/>
                <a:gd name="T16" fmla="*/ 1894 w 4247"/>
                <a:gd name="T17" fmla="*/ 758 h 759"/>
                <a:gd name="T18" fmla="*/ 1504 w 4247"/>
                <a:gd name="T19" fmla="*/ 736 h 759"/>
                <a:gd name="T20" fmla="*/ 1135 w 4247"/>
                <a:gd name="T21" fmla="*/ 702 h 759"/>
                <a:gd name="T22" fmla="*/ 798 w 4247"/>
                <a:gd name="T23" fmla="*/ 659 h 759"/>
                <a:gd name="T24" fmla="*/ 372 w 4247"/>
                <a:gd name="T25" fmla="*/ 588 h 759"/>
                <a:gd name="T26" fmla="*/ 32 w 4247"/>
                <a:gd name="T27" fmla="*/ 518 h 759"/>
                <a:gd name="T28" fmla="*/ 0 w 4247"/>
                <a:gd name="T29" fmla="*/ 510 h 759"/>
                <a:gd name="T30" fmla="*/ 664 w 4247"/>
                <a:gd name="T31" fmla="*/ 0 h 759"/>
                <a:gd name="T32" fmla="*/ 733 w 4247"/>
                <a:gd name="T33" fmla="*/ 11 h 759"/>
                <a:gd name="T34" fmla="*/ 1256 w 4247"/>
                <a:gd name="T35" fmla="*/ 52 h 759"/>
                <a:gd name="T36" fmla="*/ 1799 w 4247"/>
                <a:gd name="T37" fmla="*/ 74 h 759"/>
                <a:gd name="T38" fmla="*/ 2132 w 4247"/>
                <a:gd name="T39" fmla="*/ 75 h 759"/>
                <a:gd name="T40" fmla="*/ 2464 w 4247"/>
                <a:gd name="T41" fmla="*/ 74 h 759"/>
                <a:gd name="T42" fmla="*/ 3001 w 4247"/>
                <a:gd name="T43" fmla="*/ 52 h 759"/>
                <a:gd name="T44" fmla="*/ 3517 w 4247"/>
                <a:gd name="T45" fmla="*/ 11 h 759"/>
                <a:gd name="T46" fmla="*/ 3583 w 4247"/>
                <a:gd name="T47" fmla="*/ 0 h 759"/>
                <a:gd name="T48" fmla="*/ 4247 w 4247"/>
                <a:gd name="T49" fmla="*/ 51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7" h="759">
                  <a:moveTo>
                    <a:pt x="4247" y="510"/>
                  </a:moveTo>
                  <a:lnTo>
                    <a:pt x="4214" y="518"/>
                  </a:lnTo>
                  <a:lnTo>
                    <a:pt x="3857" y="588"/>
                  </a:lnTo>
                  <a:lnTo>
                    <a:pt x="3413" y="659"/>
                  </a:lnTo>
                  <a:lnTo>
                    <a:pt x="3065" y="702"/>
                  </a:lnTo>
                  <a:lnTo>
                    <a:pt x="2687" y="736"/>
                  </a:lnTo>
                  <a:lnTo>
                    <a:pt x="2293" y="758"/>
                  </a:lnTo>
                  <a:lnTo>
                    <a:pt x="2093" y="759"/>
                  </a:lnTo>
                  <a:lnTo>
                    <a:pt x="1894" y="758"/>
                  </a:lnTo>
                  <a:lnTo>
                    <a:pt x="1504" y="736"/>
                  </a:lnTo>
                  <a:lnTo>
                    <a:pt x="1135" y="702"/>
                  </a:lnTo>
                  <a:lnTo>
                    <a:pt x="798" y="659"/>
                  </a:lnTo>
                  <a:lnTo>
                    <a:pt x="372" y="588"/>
                  </a:lnTo>
                  <a:lnTo>
                    <a:pt x="32" y="518"/>
                  </a:lnTo>
                  <a:lnTo>
                    <a:pt x="0" y="510"/>
                  </a:lnTo>
                  <a:lnTo>
                    <a:pt x="664" y="0"/>
                  </a:lnTo>
                  <a:lnTo>
                    <a:pt x="733" y="11"/>
                  </a:lnTo>
                  <a:lnTo>
                    <a:pt x="1256" y="52"/>
                  </a:lnTo>
                  <a:lnTo>
                    <a:pt x="1799" y="74"/>
                  </a:lnTo>
                  <a:lnTo>
                    <a:pt x="2132" y="75"/>
                  </a:lnTo>
                  <a:lnTo>
                    <a:pt x="2464" y="74"/>
                  </a:lnTo>
                  <a:lnTo>
                    <a:pt x="3001" y="52"/>
                  </a:lnTo>
                  <a:lnTo>
                    <a:pt x="3517" y="11"/>
                  </a:lnTo>
                  <a:lnTo>
                    <a:pt x="3583" y="0"/>
                  </a:lnTo>
                  <a:lnTo>
                    <a:pt x="4247" y="51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274" y="1131"/>
              <a:ext cx="1128" cy="418"/>
            </a:xfrm>
            <a:custGeom>
              <a:avLst/>
              <a:gdLst>
                <a:gd name="T0" fmla="*/ 3384 w 3384"/>
                <a:gd name="T1" fmla="*/ 0 h 1254"/>
                <a:gd name="T2" fmla="*/ 3325 w 3384"/>
                <a:gd name="T3" fmla="*/ 8 h 1254"/>
                <a:gd name="T4" fmla="*/ 2777 w 3384"/>
                <a:gd name="T5" fmla="*/ 39 h 1254"/>
                <a:gd name="T6" fmla="*/ 2126 w 3384"/>
                <a:gd name="T7" fmla="*/ 55 h 1254"/>
                <a:gd name="T8" fmla="*/ 1688 w 3384"/>
                <a:gd name="T9" fmla="*/ 58 h 1254"/>
                <a:gd name="T10" fmla="*/ 1252 w 3384"/>
                <a:gd name="T11" fmla="*/ 55 h 1254"/>
                <a:gd name="T12" fmla="*/ 603 w 3384"/>
                <a:gd name="T13" fmla="*/ 39 h 1254"/>
                <a:gd name="T14" fmla="*/ 58 w 3384"/>
                <a:gd name="T15" fmla="*/ 8 h 1254"/>
                <a:gd name="T16" fmla="*/ 0 w 3384"/>
                <a:gd name="T17" fmla="*/ 0 h 1254"/>
                <a:gd name="T18" fmla="*/ 4 w 3384"/>
                <a:gd name="T19" fmla="*/ 1179 h 1254"/>
                <a:gd name="T20" fmla="*/ 84 w 3384"/>
                <a:gd name="T21" fmla="*/ 1189 h 1254"/>
                <a:gd name="T22" fmla="*/ 688 w 3384"/>
                <a:gd name="T23" fmla="*/ 1230 h 1254"/>
                <a:gd name="T24" fmla="*/ 1315 w 3384"/>
                <a:gd name="T25" fmla="*/ 1252 h 1254"/>
                <a:gd name="T26" fmla="*/ 1699 w 3384"/>
                <a:gd name="T27" fmla="*/ 1254 h 1254"/>
                <a:gd name="T28" fmla="*/ 2085 w 3384"/>
                <a:gd name="T29" fmla="*/ 1252 h 1254"/>
                <a:gd name="T30" fmla="*/ 2708 w 3384"/>
                <a:gd name="T31" fmla="*/ 1230 h 1254"/>
                <a:gd name="T32" fmla="*/ 3302 w 3384"/>
                <a:gd name="T33" fmla="*/ 1189 h 1254"/>
                <a:gd name="T34" fmla="*/ 3380 w 3384"/>
                <a:gd name="T35" fmla="*/ 1179 h 1254"/>
                <a:gd name="T36" fmla="*/ 3384 w 3384"/>
                <a:gd name="T3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4" h="1254">
                  <a:moveTo>
                    <a:pt x="3384" y="0"/>
                  </a:moveTo>
                  <a:lnTo>
                    <a:pt x="3325" y="8"/>
                  </a:lnTo>
                  <a:lnTo>
                    <a:pt x="2777" y="39"/>
                  </a:lnTo>
                  <a:lnTo>
                    <a:pt x="2126" y="55"/>
                  </a:lnTo>
                  <a:lnTo>
                    <a:pt x="1688" y="58"/>
                  </a:lnTo>
                  <a:lnTo>
                    <a:pt x="1252" y="55"/>
                  </a:lnTo>
                  <a:lnTo>
                    <a:pt x="603" y="39"/>
                  </a:lnTo>
                  <a:lnTo>
                    <a:pt x="58" y="8"/>
                  </a:lnTo>
                  <a:lnTo>
                    <a:pt x="0" y="0"/>
                  </a:lnTo>
                  <a:lnTo>
                    <a:pt x="4" y="1179"/>
                  </a:lnTo>
                  <a:lnTo>
                    <a:pt x="84" y="1189"/>
                  </a:lnTo>
                  <a:lnTo>
                    <a:pt x="688" y="1230"/>
                  </a:lnTo>
                  <a:lnTo>
                    <a:pt x="1315" y="1252"/>
                  </a:lnTo>
                  <a:lnTo>
                    <a:pt x="1699" y="1254"/>
                  </a:lnTo>
                  <a:lnTo>
                    <a:pt x="2085" y="1252"/>
                  </a:lnTo>
                  <a:lnTo>
                    <a:pt x="2708" y="1230"/>
                  </a:lnTo>
                  <a:lnTo>
                    <a:pt x="3302" y="1189"/>
                  </a:lnTo>
                  <a:lnTo>
                    <a:pt x="3380" y="1179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988" y="1636"/>
              <a:ext cx="368" cy="108"/>
            </a:xfrm>
            <a:custGeom>
              <a:avLst/>
              <a:gdLst>
                <a:gd name="T0" fmla="*/ 429 w 1104"/>
                <a:gd name="T1" fmla="*/ 324 h 324"/>
                <a:gd name="T2" fmla="*/ 0 w 1104"/>
                <a:gd name="T3" fmla="*/ 324 h 324"/>
                <a:gd name="T4" fmla="*/ 0 w 1104"/>
                <a:gd name="T5" fmla="*/ 243 h 324"/>
                <a:gd name="T6" fmla="*/ 838 w 1104"/>
                <a:gd name="T7" fmla="*/ 0 h 324"/>
                <a:gd name="T8" fmla="*/ 1104 w 1104"/>
                <a:gd name="T9" fmla="*/ 0 h 324"/>
                <a:gd name="T10" fmla="*/ 1104 w 1104"/>
                <a:gd name="T11" fmla="*/ 57 h 324"/>
                <a:gd name="T12" fmla="*/ 429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429" y="324"/>
                  </a:moveTo>
                  <a:lnTo>
                    <a:pt x="0" y="324"/>
                  </a:ln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57"/>
                  </a:lnTo>
                  <a:lnTo>
                    <a:pt x="429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2988" y="1636"/>
              <a:ext cx="368" cy="81"/>
            </a:xfrm>
            <a:custGeom>
              <a:avLst/>
              <a:gdLst>
                <a:gd name="T0" fmla="*/ 429 w 1104"/>
                <a:gd name="T1" fmla="*/ 243 h 243"/>
                <a:gd name="T2" fmla="*/ 0 w 1104"/>
                <a:gd name="T3" fmla="*/ 243 h 243"/>
                <a:gd name="T4" fmla="*/ 838 w 1104"/>
                <a:gd name="T5" fmla="*/ 0 h 243"/>
                <a:gd name="T6" fmla="*/ 1104 w 1104"/>
                <a:gd name="T7" fmla="*/ 0 h 243"/>
                <a:gd name="T8" fmla="*/ 429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429" y="243"/>
                  </a:move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988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642521" y="2412701"/>
            <a:ext cx="5116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6600" b="1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프로그램 시연</a:t>
            </a:r>
            <a:endParaRPr lang="en-US" altLang="ko-KR" sz="6600" b="1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rgbClr val="72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889500"/>
            <a:ext cx="121920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2183" y="266700"/>
            <a:ext cx="10625137" cy="6690085"/>
            <a:chOff x="1492183" y="266700"/>
            <a:chExt cx="10625137" cy="669008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2378802" y="331177"/>
              <a:ext cx="900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44423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903140" y="5921015"/>
              <a:ext cx="4214180" cy="1035770"/>
            </a:xfrm>
            <a:prstGeom prst="ellipse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492183" y="482600"/>
              <a:ext cx="10612437" cy="5956300"/>
            </a:xfrm>
            <a:custGeom>
              <a:avLst/>
              <a:gdLst>
                <a:gd name="connsiteX0" fmla="*/ 0 w 10612437"/>
                <a:gd name="connsiteY0" fmla="*/ 5953209 h 5956300"/>
                <a:gd name="connsiteX1" fmla="*/ 20254 w 10612437"/>
                <a:gd name="connsiteY1" fmla="*/ 5956300 h 5956300"/>
                <a:gd name="connsiteX2" fmla="*/ 0 w 10612437"/>
                <a:gd name="connsiteY2" fmla="*/ 5956300 h 5956300"/>
                <a:gd name="connsiteX3" fmla="*/ 1127918 w 10612437"/>
                <a:gd name="connsiteY3" fmla="*/ 0 h 5956300"/>
                <a:gd name="connsiteX4" fmla="*/ 9653587 w 10612437"/>
                <a:gd name="connsiteY4" fmla="*/ 0 h 5956300"/>
                <a:gd name="connsiteX5" fmla="*/ 9653587 w 10612437"/>
                <a:gd name="connsiteY5" fmla="*/ 4997450 h 5956300"/>
                <a:gd name="connsiteX6" fmla="*/ 10612437 w 10612437"/>
                <a:gd name="connsiteY6" fmla="*/ 5956300 h 5956300"/>
                <a:gd name="connsiteX7" fmla="*/ 317883 w 10612437"/>
                <a:gd name="connsiteY7" fmla="*/ 5956300 h 5956300"/>
                <a:gd name="connsiteX8" fmla="*/ 362310 w 10612437"/>
                <a:gd name="connsiteY8" fmla="*/ 5949520 h 5956300"/>
                <a:gd name="connsiteX9" fmla="*/ 1127918 w 10612437"/>
                <a:gd name="connsiteY9" fmla="*/ 501015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2437" h="5956300">
                  <a:moveTo>
                    <a:pt x="0" y="5953209"/>
                  </a:moveTo>
                  <a:lnTo>
                    <a:pt x="20254" y="5956300"/>
                  </a:lnTo>
                  <a:lnTo>
                    <a:pt x="0" y="5956300"/>
                  </a:lnTo>
                  <a:close/>
                  <a:moveTo>
                    <a:pt x="1127918" y="0"/>
                  </a:moveTo>
                  <a:lnTo>
                    <a:pt x="9653587" y="0"/>
                  </a:lnTo>
                  <a:lnTo>
                    <a:pt x="9653587" y="4997450"/>
                  </a:lnTo>
                  <a:cubicBezTo>
                    <a:pt x="9653587" y="5527008"/>
                    <a:pt x="10082879" y="5956300"/>
                    <a:pt x="10612437" y="5956300"/>
                  </a:cubicBezTo>
                  <a:lnTo>
                    <a:pt x="317883" y="5956300"/>
                  </a:lnTo>
                  <a:lnTo>
                    <a:pt x="362310" y="5949520"/>
                  </a:lnTo>
                  <a:cubicBezTo>
                    <a:pt x="799242" y="5860111"/>
                    <a:pt x="1127918" y="5473514"/>
                    <a:pt x="1127918" y="50101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50252" y="266700"/>
              <a:ext cx="8686800" cy="2159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140484" y="2415978"/>
              <a:ext cx="4323138" cy="45719"/>
            </a:xfrm>
            <a:prstGeom prst="roundRect">
              <a:avLst>
                <a:gd name="adj" fmla="val 50000"/>
              </a:avLst>
            </a:prstGeom>
            <a:grp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333119" y="331177"/>
              <a:ext cx="9142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395873" y="3674128"/>
            <a:ext cx="2019495" cy="2430743"/>
            <a:chOff x="2988" y="1131"/>
            <a:chExt cx="1704" cy="20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252" y="2128"/>
              <a:ext cx="1154" cy="801"/>
            </a:xfrm>
            <a:custGeom>
              <a:avLst/>
              <a:gdLst>
                <a:gd name="T0" fmla="*/ 3463 w 3463"/>
                <a:gd name="T1" fmla="*/ 0 h 2401"/>
                <a:gd name="T2" fmla="*/ 345 w 3463"/>
                <a:gd name="T3" fmla="*/ 2401 h 2401"/>
                <a:gd name="T4" fmla="*/ 0 w 3463"/>
                <a:gd name="T5" fmla="*/ 2401 h 2401"/>
                <a:gd name="T6" fmla="*/ 3123 w 3463"/>
                <a:gd name="T7" fmla="*/ 11 h 2401"/>
                <a:gd name="T8" fmla="*/ 3463 w 3463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3" h="2401">
                  <a:moveTo>
                    <a:pt x="3463" y="0"/>
                  </a:moveTo>
                  <a:lnTo>
                    <a:pt x="345" y="2401"/>
                  </a:lnTo>
                  <a:lnTo>
                    <a:pt x="0" y="2401"/>
                  </a:lnTo>
                  <a:lnTo>
                    <a:pt x="3123" y="11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916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274" y="2128"/>
              <a:ext cx="1155" cy="801"/>
            </a:xfrm>
            <a:custGeom>
              <a:avLst/>
              <a:gdLst>
                <a:gd name="T0" fmla="*/ 0 w 3466"/>
                <a:gd name="T1" fmla="*/ 0 h 2401"/>
                <a:gd name="T2" fmla="*/ 3119 w 3466"/>
                <a:gd name="T3" fmla="*/ 2401 h 2401"/>
                <a:gd name="T4" fmla="*/ 3466 w 3466"/>
                <a:gd name="T5" fmla="*/ 2401 h 2401"/>
                <a:gd name="T6" fmla="*/ 340 w 3466"/>
                <a:gd name="T7" fmla="*/ 11 h 2401"/>
                <a:gd name="T8" fmla="*/ 0 w 3466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6" h="2401">
                  <a:moveTo>
                    <a:pt x="0" y="0"/>
                  </a:moveTo>
                  <a:lnTo>
                    <a:pt x="3119" y="2401"/>
                  </a:lnTo>
                  <a:lnTo>
                    <a:pt x="3466" y="2401"/>
                  </a:lnTo>
                  <a:lnTo>
                    <a:pt x="34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8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4315 w 4315"/>
                <a:gd name="T1" fmla="*/ 133 h 3121"/>
                <a:gd name="T2" fmla="*/ 432 w 4315"/>
                <a:gd name="T3" fmla="*/ 3121 h 3121"/>
                <a:gd name="T4" fmla="*/ 0 w 4315"/>
                <a:gd name="T5" fmla="*/ 3121 h 3121"/>
                <a:gd name="T6" fmla="*/ 4073 w 4315"/>
                <a:gd name="T7" fmla="*/ 0 h 3121"/>
                <a:gd name="T8" fmla="*/ 4315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4315" y="133"/>
                  </a:moveTo>
                  <a:lnTo>
                    <a:pt x="432" y="3121"/>
                  </a:lnTo>
                  <a:lnTo>
                    <a:pt x="0" y="3121"/>
                  </a:lnTo>
                  <a:lnTo>
                    <a:pt x="4073" y="0"/>
                  </a:lnTo>
                  <a:lnTo>
                    <a:pt x="4315" y="133"/>
                  </a:lnTo>
                  <a:close/>
                </a:path>
              </a:pathLst>
            </a:custGeom>
            <a:solidFill>
              <a:srgbClr val="D9B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0 w 4315"/>
                <a:gd name="T1" fmla="*/ 133 h 3121"/>
                <a:gd name="T2" fmla="*/ 3883 w 4315"/>
                <a:gd name="T3" fmla="*/ 3121 h 3121"/>
                <a:gd name="T4" fmla="*/ 4315 w 4315"/>
                <a:gd name="T5" fmla="*/ 3121 h 3121"/>
                <a:gd name="T6" fmla="*/ 245 w 4315"/>
                <a:gd name="T7" fmla="*/ 0 h 3121"/>
                <a:gd name="T8" fmla="*/ 0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0" y="133"/>
                  </a:moveTo>
                  <a:lnTo>
                    <a:pt x="3883" y="3121"/>
                  </a:lnTo>
                  <a:lnTo>
                    <a:pt x="4315" y="3121"/>
                  </a:lnTo>
                  <a:lnTo>
                    <a:pt x="245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988" y="1917"/>
              <a:ext cx="368" cy="305"/>
            </a:xfrm>
            <a:custGeom>
              <a:avLst/>
              <a:gdLst>
                <a:gd name="T0" fmla="*/ 429 w 1104"/>
                <a:gd name="T1" fmla="*/ 916 h 916"/>
                <a:gd name="T2" fmla="*/ 0 w 1104"/>
                <a:gd name="T3" fmla="*/ 916 h 916"/>
                <a:gd name="T4" fmla="*/ 0 w 1104"/>
                <a:gd name="T5" fmla="*/ 488 h 916"/>
                <a:gd name="T6" fmla="*/ 838 w 1104"/>
                <a:gd name="T7" fmla="*/ 0 h 916"/>
                <a:gd name="T8" fmla="*/ 1104 w 1104"/>
                <a:gd name="T9" fmla="*/ 0 h 916"/>
                <a:gd name="T10" fmla="*/ 1104 w 1104"/>
                <a:gd name="T11" fmla="*/ 267 h 916"/>
                <a:gd name="T12" fmla="*/ 429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429" y="916"/>
                  </a:moveTo>
                  <a:lnTo>
                    <a:pt x="0" y="916"/>
                  </a:ln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267"/>
                  </a:lnTo>
                  <a:lnTo>
                    <a:pt x="429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988" y="1917"/>
              <a:ext cx="368" cy="163"/>
            </a:xfrm>
            <a:custGeom>
              <a:avLst/>
              <a:gdLst>
                <a:gd name="T0" fmla="*/ 429 w 1104"/>
                <a:gd name="T1" fmla="*/ 488 h 488"/>
                <a:gd name="T2" fmla="*/ 0 w 1104"/>
                <a:gd name="T3" fmla="*/ 488 h 488"/>
                <a:gd name="T4" fmla="*/ 838 w 1104"/>
                <a:gd name="T5" fmla="*/ 0 h 488"/>
                <a:gd name="T6" fmla="*/ 1104 w 1104"/>
                <a:gd name="T7" fmla="*/ 0 h 488"/>
                <a:gd name="T8" fmla="*/ 429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429" y="488"/>
                  </a:move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88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4324" y="1917"/>
              <a:ext cx="368" cy="305"/>
            </a:xfrm>
            <a:custGeom>
              <a:avLst/>
              <a:gdLst>
                <a:gd name="T0" fmla="*/ 675 w 1104"/>
                <a:gd name="T1" fmla="*/ 916 h 916"/>
                <a:gd name="T2" fmla="*/ 1104 w 1104"/>
                <a:gd name="T3" fmla="*/ 916 h 916"/>
                <a:gd name="T4" fmla="*/ 1104 w 1104"/>
                <a:gd name="T5" fmla="*/ 488 h 916"/>
                <a:gd name="T6" fmla="*/ 266 w 1104"/>
                <a:gd name="T7" fmla="*/ 0 h 916"/>
                <a:gd name="T8" fmla="*/ 0 w 1104"/>
                <a:gd name="T9" fmla="*/ 0 h 916"/>
                <a:gd name="T10" fmla="*/ 0 w 1104"/>
                <a:gd name="T11" fmla="*/ 267 h 916"/>
                <a:gd name="T12" fmla="*/ 675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675" y="916"/>
                  </a:moveTo>
                  <a:lnTo>
                    <a:pt x="1104" y="916"/>
                  </a:ln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675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4324" y="1917"/>
              <a:ext cx="368" cy="163"/>
            </a:xfrm>
            <a:custGeom>
              <a:avLst/>
              <a:gdLst>
                <a:gd name="T0" fmla="*/ 675 w 1104"/>
                <a:gd name="T1" fmla="*/ 488 h 488"/>
                <a:gd name="T2" fmla="*/ 1104 w 1104"/>
                <a:gd name="T3" fmla="*/ 488 h 488"/>
                <a:gd name="T4" fmla="*/ 266 w 1104"/>
                <a:gd name="T5" fmla="*/ 0 h 488"/>
                <a:gd name="T6" fmla="*/ 0 w 1104"/>
                <a:gd name="T7" fmla="*/ 0 h 488"/>
                <a:gd name="T8" fmla="*/ 675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675" y="488"/>
                  </a:move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549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528" y="1685"/>
              <a:ext cx="34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514" y="1676"/>
              <a:ext cx="14" cy="354"/>
            </a:xfrm>
            <a:custGeom>
              <a:avLst/>
              <a:gdLst>
                <a:gd name="T0" fmla="*/ 42 w 42"/>
                <a:gd name="T1" fmla="*/ 1064 h 1064"/>
                <a:gd name="T2" fmla="*/ 0 w 42"/>
                <a:gd name="T3" fmla="*/ 1035 h 1064"/>
                <a:gd name="T4" fmla="*/ 0 w 42"/>
                <a:gd name="T5" fmla="*/ 0 h 1064"/>
                <a:gd name="T6" fmla="*/ 42 w 42"/>
                <a:gd name="T7" fmla="*/ 29 h 1064"/>
                <a:gd name="T8" fmla="*/ 42 w 42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4">
                  <a:moveTo>
                    <a:pt x="42" y="1064"/>
                  </a:moveTo>
                  <a:lnTo>
                    <a:pt x="0" y="1035"/>
                  </a:lnTo>
                  <a:lnTo>
                    <a:pt x="0" y="0"/>
                  </a:lnTo>
                  <a:lnTo>
                    <a:pt x="42" y="29"/>
                  </a:lnTo>
                  <a:lnTo>
                    <a:pt x="42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365" y="1433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350" y="1424"/>
              <a:ext cx="15" cy="503"/>
            </a:xfrm>
            <a:custGeom>
              <a:avLst/>
              <a:gdLst>
                <a:gd name="T0" fmla="*/ 43 w 43"/>
                <a:gd name="T1" fmla="*/ 1510 h 1510"/>
                <a:gd name="T2" fmla="*/ 0 w 43"/>
                <a:gd name="T3" fmla="*/ 1480 h 1510"/>
                <a:gd name="T4" fmla="*/ 0 w 43"/>
                <a:gd name="T5" fmla="*/ 0 h 1510"/>
                <a:gd name="T6" fmla="*/ 43 w 43"/>
                <a:gd name="T7" fmla="*/ 28 h 1510"/>
                <a:gd name="T8" fmla="*/ 43 w 43"/>
                <a:gd name="T9" fmla="*/ 151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10">
                  <a:moveTo>
                    <a:pt x="43" y="1510"/>
                  </a:moveTo>
                  <a:lnTo>
                    <a:pt x="0" y="1480"/>
                  </a:lnTo>
                  <a:lnTo>
                    <a:pt x="0" y="0"/>
                  </a:lnTo>
                  <a:lnTo>
                    <a:pt x="43" y="28"/>
                  </a:lnTo>
                  <a:lnTo>
                    <a:pt x="43" y="1510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118" y="1685"/>
              <a:ext cx="35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152" y="1676"/>
              <a:ext cx="14" cy="354"/>
            </a:xfrm>
            <a:custGeom>
              <a:avLst/>
              <a:gdLst>
                <a:gd name="T0" fmla="*/ 0 w 43"/>
                <a:gd name="T1" fmla="*/ 1064 h 1064"/>
                <a:gd name="T2" fmla="*/ 43 w 43"/>
                <a:gd name="T3" fmla="*/ 1035 h 1064"/>
                <a:gd name="T4" fmla="*/ 43 w 43"/>
                <a:gd name="T5" fmla="*/ 0 h 1064"/>
                <a:gd name="T6" fmla="*/ 0 w 43"/>
                <a:gd name="T7" fmla="*/ 29 h 1064"/>
                <a:gd name="T8" fmla="*/ 0 w 4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4">
                  <a:moveTo>
                    <a:pt x="0" y="1064"/>
                  </a:moveTo>
                  <a:lnTo>
                    <a:pt x="43" y="1035"/>
                  </a:lnTo>
                  <a:lnTo>
                    <a:pt x="43" y="0"/>
                  </a:lnTo>
                  <a:lnTo>
                    <a:pt x="0" y="2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79" y="1436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313" y="1425"/>
              <a:ext cx="14" cy="505"/>
            </a:xfrm>
            <a:custGeom>
              <a:avLst/>
              <a:gdLst>
                <a:gd name="T0" fmla="*/ 0 w 42"/>
                <a:gd name="T1" fmla="*/ 1514 h 1514"/>
                <a:gd name="T2" fmla="*/ 42 w 42"/>
                <a:gd name="T3" fmla="*/ 1482 h 1514"/>
                <a:gd name="T4" fmla="*/ 42 w 42"/>
                <a:gd name="T5" fmla="*/ 0 h 1514"/>
                <a:gd name="T6" fmla="*/ 0 w 42"/>
                <a:gd name="T7" fmla="*/ 31 h 1514"/>
                <a:gd name="T8" fmla="*/ 0 w 42"/>
                <a:gd name="T9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4">
                  <a:moveTo>
                    <a:pt x="0" y="1514"/>
                  </a:moveTo>
                  <a:lnTo>
                    <a:pt x="42" y="1482"/>
                  </a:lnTo>
                  <a:lnTo>
                    <a:pt x="42" y="0"/>
                  </a:lnTo>
                  <a:lnTo>
                    <a:pt x="0" y="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4324" y="1636"/>
              <a:ext cx="368" cy="108"/>
            </a:xfrm>
            <a:custGeom>
              <a:avLst/>
              <a:gdLst>
                <a:gd name="T0" fmla="*/ 675 w 1104"/>
                <a:gd name="T1" fmla="*/ 324 h 324"/>
                <a:gd name="T2" fmla="*/ 1104 w 1104"/>
                <a:gd name="T3" fmla="*/ 324 h 324"/>
                <a:gd name="T4" fmla="*/ 1104 w 1104"/>
                <a:gd name="T5" fmla="*/ 243 h 324"/>
                <a:gd name="T6" fmla="*/ 266 w 1104"/>
                <a:gd name="T7" fmla="*/ 0 h 324"/>
                <a:gd name="T8" fmla="*/ 0 w 1104"/>
                <a:gd name="T9" fmla="*/ 0 h 324"/>
                <a:gd name="T10" fmla="*/ 0 w 1104"/>
                <a:gd name="T11" fmla="*/ 57 h 324"/>
                <a:gd name="T12" fmla="*/ 675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675" y="324"/>
                  </a:moveTo>
                  <a:lnTo>
                    <a:pt x="1104" y="324"/>
                  </a:ln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75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4324" y="1636"/>
              <a:ext cx="368" cy="81"/>
            </a:xfrm>
            <a:custGeom>
              <a:avLst/>
              <a:gdLst>
                <a:gd name="T0" fmla="*/ 675 w 1104"/>
                <a:gd name="T1" fmla="*/ 243 h 243"/>
                <a:gd name="T2" fmla="*/ 1104 w 1104"/>
                <a:gd name="T3" fmla="*/ 243 h 243"/>
                <a:gd name="T4" fmla="*/ 266 w 1104"/>
                <a:gd name="T5" fmla="*/ 0 h 243"/>
                <a:gd name="T6" fmla="*/ 0 w 1104"/>
                <a:gd name="T7" fmla="*/ 0 h 243"/>
                <a:gd name="T8" fmla="*/ 675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675" y="243"/>
                  </a:move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549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133" y="2137"/>
              <a:ext cx="1416" cy="115"/>
            </a:xfrm>
            <a:custGeom>
              <a:avLst/>
              <a:gdLst>
                <a:gd name="T0" fmla="*/ 4247 w 4247"/>
                <a:gd name="T1" fmla="*/ 94 h 343"/>
                <a:gd name="T2" fmla="*/ 4214 w 4247"/>
                <a:gd name="T3" fmla="*/ 101 h 343"/>
                <a:gd name="T4" fmla="*/ 3865 w 4247"/>
                <a:gd name="T5" fmla="*/ 172 h 343"/>
                <a:gd name="T6" fmla="*/ 3429 w 4247"/>
                <a:gd name="T7" fmla="*/ 242 h 343"/>
                <a:gd name="T8" fmla="*/ 3086 w 4247"/>
                <a:gd name="T9" fmla="*/ 285 h 343"/>
                <a:gd name="T10" fmla="*/ 2712 w 4247"/>
                <a:gd name="T11" fmla="*/ 321 h 343"/>
                <a:gd name="T12" fmla="*/ 2320 w 4247"/>
                <a:gd name="T13" fmla="*/ 342 h 343"/>
                <a:gd name="T14" fmla="*/ 2120 w 4247"/>
                <a:gd name="T15" fmla="*/ 343 h 343"/>
                <a:gd name="T16" fmla="*/ 1921 w 4247"/>
                <a:gd name="T17" fmla="*/ 342 h 343"/>
                <a:gd name="T18" fmla="*/ 1528 w 4247"/>
                <a:gd name="T19" fmla="*/ 321 h 343"/>
                <a:gd name="T20" fmla="*/ 1155 w 4247"/>
                <a:gd name="T21" fmla="*/ 285 h 343"/>
                <a:gd name="T22" fmla="*/ 814 w 4247"/>
                <a:gd name="T23" fmla="*/ 242 h 343"/>
                <a:gd name="T24" fmla="*/ 380 w 4247"/>
                <a:gd name="T25" fmla="*/ 172 h 343"/>
                <a:gd name="T26" fmla="*/ 33 w 4247"/>
                <a:gd name="T27" fmla="*/ 101 h 343"/>
                <a:gd name="T28" fmla="*/ 0 w 4247"/>
                <a:gd name="T29" fmla="*/ 94 h 343"/>
                <a:gd name="T30" fmla="*/ 0 w 4247"/>
                <a:gd name="T31" fmla="*/ 0 h 343"/>
                <a:gd name="T32" fmla="*/ 4247 w 4247"/>
                <a:gd name="T33" fmla="*/ 0 h 343"/>
                <a:gd name="T34" fmla="*/ 4247 w 4247"/>
                <a:gd name="T35" fmla="*/ 9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47" h="343">
                  <a:moveTo>
                    <a:pt x="4247" y="94"/>
                  </a:moveTo>
                  <a:lnTo>
                    <a:pt x="4214" y="101"/>
                  </a:lnTo>
                  <a:lnTo>
                    <a:pt x="3865" y="172"/>
                  </a:lnTo>
                  <a:lnTo>
                    <a:pt x="3429" y="242"/>
                  </a:lnTo>
                  <a:lnTo>
                    <a:pt x="3086" y="285"/>
                  </a:lnTo>
                  <a:lnTo>
                    <a:pt x="2712" y="321"/>
                  </a:lnTo>
                  <a:lnTo>
                    <a:pt x="2320" y="342"/>
                  </a:lnTo>
                  <a:lnTo>
                    <a:pt x="2120" y="343"/>
                  </a:lnTo>
                  <a:lnTo>
                    <a:pt x="1921" y="342"/>
                  </a:lnTo>
                  <a:lnTo>
                    <a:pt x="1528" y="321"/>
                  </a:lnTo>
                  <a:lnTo>
                    <a:pt x="1155" y="285"/>
                  </a:lnTo>
                  <a:lnTo>
                    <a:pt x="814" y="242"/>
                  </a:lnTo>
                  <a:lnTo>
                    <a:pt x="380" y="172"/>
                  </a:lnTo>
                  <a:lnTo>
                    <a:pt x="33" y="10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4247" y="94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133" y="1967"/>
              <a:ext cx="1416" cy="253"/>
            </a:xfrm>
            <a:custGeom>
              <a:avLst/>
              <a:gdLst>
                <a:gd name="T0" fmla="*/ 4247 w 4247"/>
                <a:gd name="T1" fmla="*/ 510 h 759"/>
                <a:gd name="T2" fmla="*/ 4214 w 4247"/>
                <a:gd name="T3" fmla="*/ 518 h 759"/>
                <a:gd name="T4" fmla="*/ 3857 w 4247"/>
                <a:gd name="T5" fmla="*/ 588 h 759"/>
                <a:gd name="T6" fmla="*/ 3413 w 4247"/>
                <a:gd name="T7" fmla="*/ 659 h 759"/>
                <a:gd name="T8" fmla="*/ 3065 w 4247"/>
                <a:gd name="T9" fmla="*/ 702 h 759"/>
                <a:gd name="T10" fmla="*/ 2687 w 4247"/>
                <a:gd name="T11" fmla="*/ 736 h 759"/>
                <a:gd name="T12" fmla="*/ 2293 w 4247"/>
                <a:gd name="T13" fmla="*/ 758 h 759"/>
                <a:gd name="T14" fmla="*/ 2093 w 4247"/>
                <a:gd name="T15" fmla="*/ 759 h 759"/>
                <a:gd name="T16" fmla="*/ 1894 w 4247"/>
                <a:gd name="T17" fmla="*/ 758 h 759"/>
                <a:gd name="T18" fmla="*/ 1504 w 4247"/>
                <a:gd name="T19" fmla="*/ 736 h 759"/>
                <a:gd name="T20" fmla="*/ 1135 w 4247"/>
                <a:gd name="T21" fmla="*/ 702 h 759"/>
                <a:gd name="T22" fmla="*/ 798 w 4247"/>
                <a:gd name="T23" fmla="*/ 659 h 759"/>
                <a:gd name="T24" fmla="*/ 372 w 4247"/>
                <a:gd name="T25" fmla="*/ 588 h 759"/>
                <a:gd name="T26" fmla="*/ 32 w 4247"/>
                <a:gd name="T27" fmla="*/ 518 h 759"/>
                <a:gd name="T28" fmla="*/ 0 w 4247"/>
                <a:gd name="T29" fmla="*/ 510 h 759"/>
                <a:gd name="T30" fmla="*/ 664 w 4247"/>
                <a:gd name="T31" fmla="*/ 0 h 759"/>
                <a:gd name="T32" fmla="*/ 733 w 4247"/>
                <a:gd name="T33" fmla="*/ 11 h 759"/>
                <a:gd name="T34" fmla="*/ 1256 w 4247"/>
                <a:gd name="T35" fmla="*/ 52 h 759"/>
                <a:gd name="T36" fmla="*/ 1799 w 4247"/>
                <a:gd name="T37" fmla="*/ 74 h 759"/>
                <a:gd name="T38" fmla="*/ 2132 w 4247"/>
                <a:gd name="T39" fmla="*/ 75 h 759"/>
                <a:gd name="T40" fmla="*/ 2464 w 4247"/>
                <a:gd name="T41" fmla="*/ 74 h 759"/>
                <a:gd name="T42" fmla="*/ 3001 w 4247"/>
                <a:gd name="T43" fmla="*/ 52 h 759"/>
                <a:gd name="T44" fmla="*/ 3517 w 4247"/>
                <a:gd name="T45" fmla="*/ 11 h 759"/>
                <a:gd name="T46" fmla="*/ 3583 w 4247"/>
                <a:gd name="T47" fmla="*/ 0 h 759"/>
                <a:gd name="T48" fmla="*/ 4247 w 4247"/>
                <a:gd name="T49" fmla="*/ 51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7" h="759">
                  <a:moveTo>
                    <a:pt x="4247" y="510"/>
                  </a:moveTo>
                  <a:lnTo>
                    <a:pt x="4214" y="518"/>
                  </a:lnTo>
                  <a:lnTo>
                    <a:pt x="3857" y="588"/>
                  </a:lnTo>
                  <a:lnTo>
                    <a:pt x="3413" y="659"/>
                  </a:lnTo>
                  <a:lnTo>
                    <a:pt x="3065" y="702"/>
                  </a:lnTo>
                  <a:lnTo>
                    <a:pt x="2687" y="736"/>
                  </a:lnTo>
                  <a:lnTo>
                    <a:pt x="2293" y="758"/>
                  </a:lnTo>
                  <a:lnTo>
                    <a:pt x="2093" y="759"/>
                  </a:lnTo>
                  <a:lnTo>
                    <a:pt x="1894" y="758"/>
                  </a:lnTo>
                  <a:lnTo>
                    <a:pt x="1504" y="736"/>
                  </a:lnTo>
                  <a:lnTo>
                    <a:pt x="1135" y="702"/>
                  </a:lnTo>
                  <a:lnTo>
                    <a:pt x="798" y="659"/>
                  </a:lnTo>
                  <a:lnTo>
                    <a:pt x="372" y="588"/>
                  </a:lnTo>
                  <a:lnTo>
                    <a:pt x="32" y="518"/>
                  </a:lnTo>
                  <a:lnTo>
                    <a:pt x="0" y="510"/>
                  </a:lnTo>
                  <a:lnTo>
                    <a:pt x="664" y="0"/>
                  </a:lnTo>
                  <a:lnTo>
                    <a:pt x="733" y="11"/>
                  </a:lnTo>
                  <a:lnTo>
                    <a:pt x="1256" y="52"/>
                  </a:lnTo>
                  <a:lnTo>
                    <a:pt x="1799" y="74"/>
                  </a:lnTo>
                  <a:lnTo>
                    <a:pt x="2132" y="75"/>
                  </a:lnTo>
                  <a:lnTo>
                    <a:pt x="2464" y="74"/>
                  </a:lnTo>
                  <a:lnTo>
                    <a:pt x="3001" y="52"/>
                  </a:lnTo>
                  <a:lnTo>
                    <a:pt x="3517" y="11"/>
                  </a:lnTo>
                  <a:lnTo>
                    <a:pt x="3583" y="0"/>
                  </a:lnTo>
                  <a:lnTo>
                    <a:pt x="4247" y="51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274" y="1131"/>
              <a:ext cx="1128" cy="418"/>
            </a:xfrm>
            <a:custGeom>
              <a:avLst/>
              <a:gdLst>
                <a:gd name="T0" fmla="*/ 3384 w 3384"/>
                <a:gd name="T1" fmla="*/ 0 h 1254"/>
                <a:gd name="T2" fmla="*/ 3325 w 3384"/>
                <a:gd name="T3" fmla="*/ 8 h 1254"/>
                <a:gd name="T4" fmla="*/ 2777 w 3384"/>
                <a:gd name="T5" fmla="*/ 39 h 1254"/>
                <a:gd name="T6" fmla="*/ 2126 w 3384"/>
                <a:gd name="T7" fmla="*/ 55 h 1254"/>
                <a:gd name="T8" fmla="*/ 1688 w 3384"/>
                <a:gd name="T9" fmla="*/ 58 h 1254"/>
                <a:gd name="T10" fmla="*/ 1252 w 3384"/>
                <a:gd name="T11" fmla="*/ 55 h 1254"/>
                <a:gd name="T12" fmla="*/ 603 w 3384"/>
                <a:gd name="T13" fmla="*/ 39 h 1254"/>
                <a:gd name="T14" fmla="*/ 58 w 3384"/>
                <a:gd name="T15" fmla="*/ 8 h 1254"/>
                <a:gd name="T16" fmla="*/ 0 w 3384"/>
                <a:gd name="T17" fmla="*/ 0 h 1254"/>
                <a:gd name="T18" fmla="*/ 4 w 3384"/>
                <a:gd name="T19" fmla="*/ 1179 h 1254"/>
                <a:gd name="T20" fmla="*/ 84 w 3384"/>
                <a:gd name="T21" fmla="*/ 1189 h 1254"/>
                <a:gd name="T22" fmla="*/ 688 w 3384"/>
                <a:gd name="T23" fmla="*/ 1230 h 1254"/>
                <a:gd name="T24" fmla="*/ 1315 w 3384"/>
                <a:gd name="T25" fmla="*/ 1252 h 1254"/>
                <a:gd name="T26" fmla="*/ 1699 w 3384"/>
                <a:gd name="T27" fmla="*/ 1254 h 1254"/>
                <a:gd name="T28" fmla="*/ 2085 w 3384"/>
                <a:gd name="T29" fmla="*/ 1252 h 1254"/>
                <a:gd name="T30" fmla="*/ 2708 w 3384"/>
                <a:gd name="T31" fmla="*/ 1230 h 1254"/>
                <a:gd name="T32" fmla="*/ 3302 w 3384"/>
                <a:gd name="T33" fmla="*/ 1189 h 1254"/>
                <a:gd name="T34" fmla="*/ 3380 w 3384"/>
                <a:gd name="T35" fmla="*/ 1179 h 1254"/>
                <a:gd name="T36" fmla="*/ 3384 w 3384"/>
                <a:gd name="T3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4" h="1254">
                  <a:moveTo>
                    <a:pt x="3384" y="0"/>
                  </a:moveTo>
                  <a:lnTo>
                    <a:pt x="3325" y="8"/>
                  </a:lnTo>
                  <a:lnTo>
                    <a:pt x="2777" y="39"/>
                  </a:lnTo>
                  <a:lnTo>
                    <a:pt x="2126" y="55"/>
                  </a:lnTo>
                  <a:lnTo>
                    <a:pt x="1688" y="58"/>
                  </a:lnTo>
                  <a:lnTo>
                    <a:pt x="1252" y="55"/>
                  </a:lnTo>
                  <a:lnTo>
                    <a:pt x="603" y="39"/>
                  </a:lnTo>
                  <a:lnTo>
                    <a:pt x="58" y="8"/>
                  </a:lnTo>
                  <a:lnTo>
                    <a:pt x="0" y="0"/>
                  </a:lnTo>
                  <a:lnTo>
                    <a:pt x="4" y="1179"/>
                  </a:lnTo>
                  <a:lnTo>
                    <a:pt x="84" y="1189"/>
                  </a:lnTo>
                  <a:lnTo>
                    <a:pt x="688" y="1230"/>
                  </a:lnTo>
                  <a:lnTo>
                    <a:pt x="1315" y="1252"/>
                  </a:lnTo>
                  <a:lnTo>
                    <a:pt x="1699" y="1254"/>
                  </a:lnTo>
                  <a:lnTo>
                    <a:pt x="2085" y="1252"/>
                  </a:lnTo>
                  <a:lnTo>
                    <a:pt x="2708" y="1230"/>
                  </a:lnTo>
                  <a:lnTo>
                    <a:pt x="3302" y="1189"/>
                  </a:lnTo>
                  <a:lnTo>
                    <a:pt x="3380" y="1179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988" y="1636"/>
              <a:ext cx="368" cy="108"/>
            </a:xfrm>
            <a:custGeom>
              <a:avLst/>
              <a:gdLst>
                <a:gd name="T0" fmla="*/ 429 w 1104"/>
                <a:gd name="T1" fmla="*/ 324 h 324"/>
                <a:gd name="T2" fmla="*/ 0 w 1104"/>
                <a:gd name="T3" fmla="*/ 324 h 324"/>
                <a:gd name="T4" fmla="*/ 0 w 1104"/>
                <a:gd name="T5" fmla="*/ 243 h 324"/>
                <a:gd name="T6" fmla="*/ 838 w 1104"/>
                <a:gd name="T7" fmla="*/ 0 h 324"/>
                <a:gd name="T8" fmla="*/ 1104 w 1104"/>
                <a:gd name="T9" fmla="*/ 0 h 324"/>
                <a:gd name="T10" fmla="*/ 1104 w 1104"/>
                <a:gd name="T11" fmla="*/ 57 h 324"/>
                <a:gd name="T12" fmla="*/ 429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429" y="324"/>
                  </a:moveTo>
                  <a:lnTo>
                    <a:pt x="0" y="324"/>
                  </a:ln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57"/>
                  </a:lnTo>
                  <a:lnTo>
                    <a:pt x="429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2988" y="1636"/>
              <a:ext cx="368" cy="81"/>
            </a:xfrm>
            <a:custGeom>
              <a:avLst/>
              <a:gdLst>
                <a:gd name="T0" fmla="*/ 429 w 1104"/>
                <a:gd name="T1" fmla="*/ 243 h 243"/>
                <a:gd name="T2" fmla="*/ 0 w 1104"/>
                <a:gd name="T3" fmla="*/ 243 h 243"/>
                <a:gd name="T4" fmla="*/ 838 w 1104"/>
                <a:gd name="T5" fmla="*/ 0 h 243"/>
                <a:gd name="T6" fmla="*/ 1104 w 1104"/>
                <a:gd name="T7" fmla="*/ 0 h 243"/>
                <a:gd name="T8" fmla="*/ 429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429" y="243"/>
                  </a:move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988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5513458" y="2761740"/>
            <a:ext cx="2760387" cy="1193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5400" b="1" dirty="0" smtClean="0">
                <a:latin typeface="210 동화책 B" panose="02020603020101020101" pitchFamily="18" charset="-127"/>
                <a:ea typeface="210 동화책 B" panose="02020603020101020101" pitchFamily="18" charset="-127"/>
              </a:rPr>
              <a:t>질의 응답</a:t>
            </a:r>
            <a:endParaRPr lang="en-US" altLang="ko-KR" sz="5400" b="1" dirty="0"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7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rgbClr val="72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889500"/>
            <a:ext cx="121920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2183" y="266700"/>
            <a:ext cx="10625137" cy="6690085"/>
            <a:chOff x="1492183" y="266700"/>
            <a:chExt cx="10625137" cy="6690085"/>
          </a:xfrm>
        </p:grpSpPr>
        <p:sp>
          <p:nvSpPr>
            <p:cNvPr id="14" name="직사각형 13"/>
            <p:cNvSpPr/>
            <p:nvPr/>
          </p:nvSpPr>
          <p:spPr>
            <a:xfrm>
              <a:off x="2378802" y="331177"/>
              <a:ext cx="9000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44423" y="5921015"/>
              <a:ext cx="4214180" cy="103577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903140" y="5921015"/>
              <a:ext cx="4214180" cy="103577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492183" y="482600"/>
              <a:ext cx="10612437" cy="5956300"/>
            </a:xfrm>
            <a:custGeom>
              <a:avLst/>
              <a:gdLst>
                <a:gd name="connsiteX0" fmla="*/ 0 w 10612437"/>
                <a:gd name="connsiteY0" fmla="*/ 5953209 h 5956300"/>
                <a:gd name="connsiteX1" fmla="*/ 20254 w 10612437"/>
                <a:gd name="connsiteY1" fmla="*/ 5956300 h 5956300"/>
                <a:gd name="connsiteX2" fmla="*/ 0 w 10612437"/>
                <a:gd name="connsiteY2" fmla="*/ 5956300 h 5956300"/>
                <a:gd name="connsiteX3" fmla="*/ 1127918 w 10612437"/>
                <a:gd name="connsiteY3" fmla="*/ 0 h 5956300"/>
                <a:gd name="connsiteX4" fmla="*/ 9653587 w 10612437"/>
                <a:gd name="connsiteY4" fmla="*/ 0 h 5956300"/>
                <a:gd name="connsiteX5" fmla="*/ 9653587 w 10612437"/>
                <a:gd name="connsiteY5" fmla="*/ 4997450 h 5956300"/>
                <a:gd name="connsiteX6" fmla="*/ 10612437 w 10612437"/>
                <a:gd name="connsiteY6" fmla="*/ 5956300 h 5956300"/>
                <a:gd name="connsiteX7" fmla="*/ 317883 w 10612437"/>
                <a:gd name="connsiteY7" fmla="*/ 5956300 h 5956300"/>
                <a:gd name="connsiteX8" fmla="*/ 362310 w 10612437"/>
                <a:gd name="connsiteY8" fmla="*/ 5949520 h 5956300"/>
                <a:gd name="connsiteX9" fmla="*/ 1127918 w 10612437"/>
                <a:gd name="connsiteY9" fmla="*/ 501015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2437" h="5956300">
                  <a:moveTo>
                    <a:pt x="0" y="5953209"/>
                  </a:moveTo>
                  <a:lnTo>
                    <a:pt x="20254" y="5956300"/>
                  </a:lnTo>
                  <a:lnTo>
                    <a:pt x="0" y="5956300"/>
                  </a:lnTo>
                  <a:close/>
                  <a:moveTo>
                    <a:pt x="1127918" y="0"/>
                  </a:moveTo>
                  <a:lnTo>
                    <a:pt x="9653587" y="0"/>
                  </a:lnTo>
                  <a:lnTo>
                    <a:pt x="9653587" y="4997450"/>
                  </a:lnTo>
                  <a:cubicBezTo>
                    <a:pt x="9653587" y="5527008"/>
                    <a:pt x="10082879" y="5956300"/>
                    <a:pt x="10612437" y="5956300"/>
                  </a:cubicBezTo>
                  <a:lnTo>
                    <a:pt x="317883" y="5956300"/>
                  </a:lnTo>
                  <a:lnTo>
                    <a:pt x="362310" y="5949520"/>
                  </a:lnTo>
                  <a:cubicBezTo>
                    <a:pt x="799242" y="5860111"/>
                    <a:pt x="1127918" y="5473514"/>
                    <a:pt x="1127918" y="50101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2000">
                  <a:schemeClr val="bg1">
                    <a:lumMod val="95000"/>
                  </a:schemeClr>
                </a:gs>
                <a:gs pos="24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50252" y="266700"/>
              <a:ext cx="8686800" cy="2159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140484" y="2415978"/>
              <a:ext cx="4323138" cy="45719"/>
            </a:xfrm>
            <a:prstGeom prst="roundRect">
              <a:avLst>
                <a:gd name="adj" fmla="val 50000"/>
              </a:avLst>
            </a:prstGeom>
            <a:noFill/>
            <a:ln w="2222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333119" y="331177"/>
              <a:ext cx="9142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395873" y="3674128"/>
            <a:ext cx="2019495" cy="2430743"/>
            <a:chOff x="2988" y="1131"/>
            <a:chExt cx="1704" cy="20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252" y="2128"/>
              <a:ext cx="1154" cy="801"/>
            </a:xfrm>
            <a:custGeom>
              <a:avLst/>
              <a:gdLst>
                <a:gd name="T0" fmla="*/ 3463 w 3463"/>
                <a:gd name="T1" fmla="*/ 0 h 2401"/>
                <a:gd name="T2" fmla="*/ 345 w 3463"/>
                <a:gd name="T3" fmla="*/ 2401 h 2401"/>
                <a:gd name="T4" fmla="*/ 0 w 3463"/>
                <a:gd name="T5" fmla="*/ 2401 h 2401"/>
                <a:gd name="T6" fmla="*/ 3123 w 3463"/>
                <a:gd name="T7" fmla="*/ 11 h 2401"/>
                <a:gd name="T8" fmla="*/ 3463 w 3463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3" h="2401">
                  <a:moveTo>
                    <a:pt x="3463" y="0"/>
                  </a:moveTo>
                  <a:lnTo>
                    <a:pt x="345" y="2401"/>
                  </a:lnTo>
                  <a:lnTo>
                    <a:pt x="0" y="2401"/>
                  </a:lnTo>
                  <a:lnTo>
                    <a:pt x="3123" y="11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916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274" y="2128"/>
              <a:ext cx="1155" cy="801"/>
            </a:xfrm>
            <a:custGeom>
              <a:avLst/>
              <a:gdLst>
                <a:gd name="T0" fmla="*/ 0 w 3466"/>
                <a:gd name="T1" fmla="*/ 0 h 2401"/>
                <a:gd name="T2" fmla="*/ 3119 w 3466"/>
                <a:gd name="T3" fmla="*/ 2401 h 2401"/>
                <a:gd name="T4" fmla="*/ 3466 w 3466"/>
                <a:gd name="T5" fmla="*/ 2401 h 2401"/>
                <a:gd name="T6" fmla="*/ 340 w 3466"/>
                <a:gd name="T7" fmla="*/ 11 h 2401"/>
                <a:gd name="T8" fmla="*/ 0 w 3466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6" h="2401">
                  <a:moveTo>
                    <a:pt x="0" y="0"/>
                  </a:moveTo>
                  <a:lnTo>
                    <a:pt x="3119" y="2401"/>
                  </a:lnTo>
                  <a:lnTo>
                    <a:pt x="3466" y="2401"/>
                  </a:lnTo>
                  <a:lnTo>
                    <a:pt x="34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8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4315 w 4315"/>
                <a:gd name="T1" fmla="*/ 133 h 3121"/>
                <a:gd name="T2" fmla="*/ 432 w 4315"/>
                <a:gd name="T3" fmla="*/ 3121 h 3121"/>
                <a:gd name="T4" fmla="*/ 0 w 4315"/>
                <a:gd name="T5" fmla="*/ 3121 h 3121"/>
                <a:gd name="T6" fmla="*/ 4073 w 4315"/>
                <a:gd name="T7" fmla="*/ 0 h 3121"/>
                <a:gd name="T8" fmla="*/ 4315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4315" y="133"/>
                  </a:moveTo>
                  <a:lnTo>
                    <a:pt x="432" y="3121"/>
                  </a:lnTo>
                  <a:lnTo>
                    <a:pt x="0" y="3121"/>
                  </a:lnTo>
                  <a:lnTo>
                    <a:pt x="4073" y="0"/>
                  </a:lnTo>
                  <a:lnTo>
                    <a:pt x="4315" y="133"/>
                  </a:lnTo>
                  <a:close/>
                </a:path>
              </a:pathLst>
            </a:custGeom>
            <a:solidFill>
              <a:srgbClr val="D9B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3121" y="2142"/>
              <a:ext cx="1439" cy="1040"/>
            </a:xfrm>
            <a:custGeom>
              <a:avLst/>
              <a:gdLst>
                <a:gd name="T0" fmla="*/ 0 w 4315"/>
                <a:gd name="T1" fmla="*/ 133 h 3121"/>
                <a:gd name="T2" fmla="*/ 3883 w 4315"/>
                <a:gd name="T3" fmla="*/ 3121 h 3121"/>
                <a:gd name="T4" fmla="*/ 4315 w 4315"/>
                <a:gd name="T5" fmla="*/ 3121 h 3121"/>
                <a:gd name="T6" fmla="*/ 245 w 4315"/>
                <a:gd name="T7" fmla="*/ 0 h 3121"/>
                <a:gd name="T8" fmla="*/ 0 w 4315"/>
                <a:gd name="T9" fmla="*/ 133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5" h="3121">
                  <a:moveTo>
                    <a:pt x="0" y="133"/>
                  </a:moveTo>
                  <a:lnTo>
                    <a:pt x="3883" y="3121"/>
                  </a:lnTo>
                  <a:lnTo>
                    <a:pt x="4315" y="3121"/>
                  </a:lnTo>
                  <a:lnTo>
                    <a:pt x="245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988" y="1917"/>
              <a:ext cx="368" cy="305"/>
            </a:xfrm>
            <a:custGeom>
              <a:avLst/>
              <a:gdLst>
                <a:gd name="T0" fmla="*/ 429 w 1104"/>
                <a:gd name="T1" fmla="*/ 916 h 916"/>
                <a:gd name="T2" fmla="*/ 0 w 1104"/>
                <a:gd name="T3" fmla="*/ 916 h 916"/>
                <a:gd name="T4" fmla="*/ 0 w 1104"/>
                <a:gd name="T5" fmla="*/ 488 h 916"/>
                <a:gd name="T6" fmla="*/ 838 w 1104"/>
                <a:gd name="T7" fmla="*/ 0 h 916"/>
                <a:gd name="T8" fmla="*/ 1104 w 1104"/>
                <a:gd name="T9" fmla="*/ 0 h 916"/>
                <a:gd name="T10" fmla="*/ 1104 w 1104"/>
                <a:gd name="T11" fmla="*/ 267 h 916"/>
                <a:gd name="T12" fmla="*/ 429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429" y="916"/>
                  </a:moveTo>
                  <a:lnTo>
                    <a:pt x="0" y="916"/>
                  </a:ln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267"/>
                  </a:lnTo>
                  <a:lnTo>
                    <a:pt x="429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988" y="1917"/>
              <a:ext cx="368" cy="163"/>
            </a:xfrm>
            <a:custGeom>
              <a:avLst/>
              <a:gdLst>
                <a:gd name="T0" fmla="*/ 429 w 1104"/>
                <a:gd name="T1" fmla="*/ 488 h 488"/>
                <a:gd name="T2" fmla="*/ 0 w 1104"/>
                <a:gd name="T3" fmla="*/ 488 h 488"/>
                <a:gd name="T4" fmla="*/ 838 w 1104"/>
                <a:gd name="T5" fmla="*/ 0 h 488"/>
                <a:gd name="T6" fmla="*/ 1104 w 1104"/>
                <a:gd name="T7" fmla="*/ 0 h 488"/>
                <a:gd name="T8" fmla="*/ 429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429" y="488"/>
                  </a:moveTo>
                  <a:lnTo>
                    <a:pt x="0" y="488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88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4324" y="1917"/>
              <a:ext cx="368" cy="305"/>
            </a:xfrm>
            <a:custGeom>
              <a:avLst/>
              <a:gdLst>
                <a:gd name="T0" fmla="*/ 675 w 1104"/>
                <a:gd name="T1" fmla="*/ 916 h 916"/>
                <a:gd name="T2" fmla="*/ 1104 w 1104"/>
                <a:gd name="T3" fmla="*/ 916 h 916"/>
                <a:gd name="T4" fmla="*/ 1104 w 1104"/>
                <a:gd name="T5" fmla="*/ 488 h 916"/>
                <a:gd name="T6" fmla="*/ 266 w 1104"/>
                <a:gd name="T7" fmla="*/ 0 h 916"/>
                <a:gd name="T8" fmla="*/ 0 w 1104"/>
                <a:gd name="T9" fmla="*/ 0 h 916"/>
                <a:gd name="T10" fmla="*/ 0 w 1104"/>
                <a:gd name="T11" fmla="*/ 267 h 916"/>
                <a:gd name="T12" fmla="*/ 675 w 1104"/>
                <a:gd name="T13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916">
                  <a:moveTo>
                    <a:pt x="675" y="916"/>
                  </a:moveTo>
                  <a:lnTo>
                    <a:pt x="1104" y="916"/>
                  </a:ln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675" y="916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4324" y="1917"/>
              <a:ext cx="368" cy="163"/>
            </a:xfrm>
            <a:custGeom>
              <a:avLst/>
              <a:gdLst>
                <a:gd name="T0" fmla="*/ 675 w 1104"/>
                <a:gd name="T1" fmla="*/ 488 h 488"/>
                <a:gd name="T2" fmla="*/ 1104 w 1104"/>
                <a:gd name="T3" fmla="*/ 488 h 488"/>
                <a:gd name="T4" fmla="*/ 266 w 1104"/>
                <a:gd name="T5" fmla="*/ 0 h 488"/>
                <a:gd name="T6" fmla="*/ 0 w 1104"/>
                <a:gd name="T7" fmla="*/ 0 h 488"/>
                <a:gd name="T8" fmla="*/ 675 w 1104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488">
                  <a:moveTo>
                    <a:pt x="675" y="488"/>
                  </a:moveTo>
                  <a:lnTo>
                    <a:pt x="1104" y="488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488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549" y="2080"/>
              <a:ext cx="143" cy="142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528" y="1685"/>
              <a:ext cx="34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514" y="1676"/>
              <a:ext cx="14" cy="354"/>
            </a:xfrm>
            <a:custGeom>
              <a:avLst/>
              <a:gdLst>
                <a:gd name="T0" fmla="*/ 42 w 42"/>
                <a:gd name="T1" fmla="*/ 1064 h 1064"/>
                <a:gd name="T2" fmla="*/ 0 w 42"/>
                <a:gd name="T3" fmla="*/ 1035 h 1064"/>
                <a:gd name="T4" fmla="*/ 0 w 42"/>
                <a:gd name="T5" fmla="*/ 0 h 1064"/>
                <a:gd name="T6" fmla="*/ 42 w 42"/>
                <a:gd name="T7" fmla="*/ 29 h 1064"/>
                <a:gd name="T8" fmla="*/ 42 w 42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4">
                  <a:moveTo>
                    <a:pt x="42" y="1064"/>
                  </a:moveTo>
                  <a:lnTo>
                    <a:pt x="0" y="1035"/>
                  </a:lnTo>
                  <a:lnTo>
                    <a:pt x="0" y="0"/>
                  </a:lnTo>
                  <a:lnTo>
                    <a:pt x="42" y="29"/>
                  </a:lnTo>
                  <a:lnTo>
                    <a:pt x="42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365" y="1433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350" y="1424"/>
              <a:ext cx="15" cy="503"/>
            </a:xfrm>
            <a:custGeom>
              <a:avLst/>
              <a:gdLst>
                <a:gd name="T0" fmla="*/ 43 w 43"/>
                <a:gd name="T1" fmla="*/ 1510 h 1510"/>
                <a:gd name="T2" fmla="*/ 0 w 43"/>
                <a:gd name="T3" fmla="*/ 1480 h 1510"/>
                <a:gd name="T4" fmla="*/ 0 w 43"/>
                <a:gd name="T5" fmla="*/ 0 h 1510"/>
                <a:gd name="T6" fmla="*/ 43 w 43"/>
                <a:gd name="T7" fmla="*/ 28 h 1510"/>
                <a:gd name="T8" fmla="*/ 43 w 43"/>
                <a:gd name="T9" fmla="*/ 151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10">
                  <a:moveTo>
                    <a:pt x="43" y="1510"/>
                  </a:moveTo>
                  <a:lnTo>
                    <a:pt x="0" y="1480"/>
                  </a:lnTo>
                  <a:lnTo>
                    <a:pt x="0" y="0"/>
                  </a:lnTo>
                  <a:lnTo>
                    <a:pt x="43" y="28"/>
                  </a:lnTo>
                  <a:lnTo>
                    <a:pt x="43" y="1510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118" y="1685"/>
              <a:ext cx="35" cy="345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152" y="1676"/>
              <a:ext cx="14" cy="354"/>
            </a:xfrm>
            <a:custGeom>
              <a:avLst/>
              <a:gdLst>
                <a:gd name="T0" fmla="*/ 0 w 43"/>
                <a:gd name="T1" fmla="*/ 1064 h 1064"/>
                <a:gd name="T2" fmla="*/ 43 w 43"/>
                <a:gd name="T3" fmla="*/ 1035 h 1064"/>
                <a:gd name="T4" fmla="*/ 43 w 43"/>
                <a:gd name="T5" fmla="*/ 0 h 1064"/>
                <a:gd name="T6" fmla="*/ 0 w 43"/>
                <a:gd name="T7" fmla="*/ 29 h 1064"/>
                <a:gd name="T8" fmla="*/ 0 w 4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4">
                  <a:moveTo>
                    <a:pt x="0" y="1064"/>
                  </a:moveTo>
                  <a:lnTo>
                    <a:pt x="43" y="1035"/>
                  </a:lnTo>
                  <a:lnTo>
                    <a:pt x="43" y="0"/>
                  </a:lnTo>
                  <a:lnTo>
                    <a:pt x="0" y="29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79" y="1436"/>
              <a:ext cx="34" cy="494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313" y="1425"/>
              <a:ext cx="14" cy="505"/>
            </a:xfrm>
            <a:custGeom>
              <a:avLst/>
              <a:gdLst>
                <a:gd name="T0" fmla="*/ 0 w 42"/>
                <a:gd name="T1" fmla="*/ 1514 h 1514"/>
                <a:gd name="T2" fmla="*/ 42 w 42"/>
                <a:gd name="T3" fmla="*/ 1482 h 1514"/>
                <a:gd name="T4" fmla="*/ 42 w 42"/>
                <a:gd name="T5" fmla="*/ 0 h 1514"/>
                <a:gd name="T6" fmla="*/ 0 w 42"/>
                <a:gd name="T7" fmla="*/ 31 h 1514"/>
                <a:gd name="T8" fmla="*/ 0 w 42"/>
                <a:gd name="T9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4">
                  <a:moveTo>
                    <a:pt x="0" y="1514"/>
                  </a:moveTo>
                  <a:lnTo>
                    <a:pt x="42" y="1482"/>
                  </a:lnTo>
                  <a:lnTo>
                    <a:pt x="42" y="0"/>
                  </a:lnTo>
                  <a:lnTo>
                    <a:pt x="0" y="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4324" y="1636"/>
              <a:ext cx="368" cy="108"/>
            </a:xfrm>
            <a:custGeom>
              <a:avLst/>
              <a:gdLst>
                <a:gd name="T0" fmla="*/ 675 w 1104"/>
                <a:gd name="T1" fmla="*/ 324 h 324"/>
                <a:gd name="T2" fmla="*/ 1104 w 1104"/>
                <a:gd name="T3" fmla="*/ 324 h 324"/>
                <a:gd name="T4" fmla="*/ 1104 w 1104"/>
                <a:gd name="T5" fmla="*/ 243 h 324"/>
                <a:gd name="T6" fmla="*/ 266 w 1104"/>
                <a:gd name="T7" fmla="*/ 0 h 324"/>
                <a:gd name="T8" fmla="*/ 0 w 1104"/>
                <a:gd name="T9" fmla="*/ 0 h 324"/>
                <a:gd name="T10" fmla="*/ 0 w 1104"/>
                <a:gd name="T11" fmla="*/ 57 h 324"/>
                <a:gd name="T12" fmla="*/ 675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675" y="324"/>
                  </a:moveTo>
                  <a:lnTo>
                    <a:pt x="1104" y="324"/>
                  </a:ln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75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4324" y="1636"/>
              <a:ext cx="368" cy="81"/>
            </a:xfrm>
            <a:custGeom>
              <a:avLst/>
              <a:gdLst>
                <a:gd name="T0" fmla="*/ 675 w 1104"/>
                <a:gd name="T1" fmla="*/ 243 h 243"/>
                <a:gd name="T2" fmla="*/ 1104 w 1104"/>
                <a:gd name="T3" fmla="*/ 243 h 243"/>
                <a:gd name="T4" fmla="*/ 266 w 1104"/>
                <a:gd name="T5" fmla="*/ 0 h 243"/>
                <a:gd name="T6" fmla="*/ 0 w 1104"/>
                <a:gd name="T7" fmla="*/ 0 h 243"/>
                <a:gd name="T8" fmla="*/ 675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675" y="243"/>
                  </a:moveTo>
                  <a:lnTo>
                    <a:pt x="1104" y="243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675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549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133" y="2137"/>
              <a:ext cx="1416" cy="115"/>
            </a:xfrm>
            <a:custGeom>
              <a:avLst/>
              <a:gdLst>
                <a:gd name="T0" fmla="*/ 4247 w 4247"/>
                <a:gd name="T1" fmla="*/ 94 h 343"/>
                <a:gd name="T2" fmla="*/ 4214 w 4247"/>
                <a:gd name="T3" fmla="*/ 101 h 343"/>
                <a:gd name="T4" fmla="*/ 3865 w 4247"/>
                <a:gd name="T5" fmla="*/ 172 h 343"/>
                <a:gd name="T6" fmla="*/ 3429 w 4247"/>
                <a:gd name="T7" fmla="*/ 242 h 343"/>
                <a:gd name="T8" fmla="*/ 3086 w 4247"/>
                <a:gd name="T9" fmla="*/ 285 h 343"/>
                <a:gd name="T10" fmla="*/ 2712 w 4247"/>
                <a:gd name="T11" fmla="*/ 321 h 343"/>
                <a:gd name="T12" fmla="*/ 2320 w 4247"/>
                <a:gd name="T13" fmla="*/ 342 h 343"/>
                <a:gd name="T14" fmla="*/ 2120 w 4247"/>
                <a:gd name="T15" fmla="*/ 343 h 343"/>
                <a:gd name="T16" fmla="*/ 1921 w 4247"/>
                <a:gd name="T17" fmla="*/ 342 h 343"/>
                <a:gd name="T18" fmla="*/ 1528 w 4247"/>
                <a:gd name="T19" fmla="*/ 321 h 343"/>
                <a:gd name="T20" fmla="*/ 1155 w 4247"/>
                <a:gd name="T21" fmla="*/ 285 h 343"/>
                <a:gd name="T22" fmla="*/ 814 w 4247"/>
                <a:gd name="T23" fmla="*/ 242 h 343"/>
                <a:gd name="T24" fmla="*/ 380 w 4247"/>
                <a:gd name="T25" fmla="*/ 172 h 343"/>
                <a:gd name="T26" fmla="*/ 33 w 4247"/>
                <a:gd name="T27" fmla="*/ 101 h 343"/>
                <a:gd name="T28" fmla="*/ 0 w 4247"/>
                <a:gd name="T29" fmla="*/ 94 h 343"/>
                <a:gd name="T30" fmla="*/ 0 w 4247"/>
                <a:gd name="T31" fmla="*/ 0 h 343"/>
                <a:gd name="T32" fmla="*/ 4247 w 4247"/>
                <a:gd name="T33" fmla="*/ 0 h 343"/>
                <a:gd name="T34" fmla="*/ 4247 w 4247"/>
                <a:gd name="T35" fmla="*/ 9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47" h="343">
                  <a:moveTo>
                    <a:pt x="4247" y="94"/>
                  </a:moveTo>
                  <a:lnTo>
                    <a:pt x="4214" y="101"/>
                  </a:lnTo>
                  <a:lnTo>
                    <a:pt x="3865" y="172"/>
                  </a:lnTo>
                  <a:lnTo>
                    <a:pt x="3429" y="242"/>
                  </a:lnTo>
                  <a:lnTo>
                    <a:pt x="3086" y="285"/>
                  </a:lnTo>
                  <a:lnTo>
                    <a:pt x="2712" y="321"/>
                  </a:lnTo>
                  <a:lnTo>
                    <a:pt x="2320" y="342"/>
                  </a:lnTo>
                  <a:lnTo>
                    <a:pt x="2120" y="343"/>
                  </a:lnTo>
                  <a:lnTo>
                    <a:pt x="1921" y="342"/>
                  </a:lnTo>
                  <a:lnTo>
                    <a:pt x="1528" y="321"/>
                  </a:lnTo>
                  <a:lnTo>
                    <a:pt x="1155" y="285"/>
                  </a:lnTo>
                  <a:lnTo>
                    <a:pt x="814" y="242"/>
                  </a:lnTo>
                  <a:lnTo>
                    <a:pt x="380" y="172"/>
                  </a:lnTo>
                  <a:lnTo>
                    <a:pt x="33" y="10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4247" y="94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133" y="1967"/>
              <a:ext cx="1416" cy="253"/>
            </a:xfrm>
            <a:custGeom>
              <a:avLst/>
              <a:gdLst>
                <a:gd name="T0" fmla="*/ 4247 w 4247"/>
                <a:gd name="T1" fmla="*/ 510 h 759"/>
                <a:gd name="T2" fmla="*/ 4214 w 4247"/>
                <a:gd name="T3" fmla="*/ 518 h 759"/>
                <a:gd name="T4" fmla="*/ 3857 w 4247"/>
                <a:gd name="T5" fmla="*/ 588 h 759"/>
                <a:gd name="T6" fmla="*/ 3413 w 4247"/>
                <a:gd name="T7" fmla="*/ 659 h 759"/>
                <a:gd name="T8" fmla="*/ 3065 w 4247"/>
                <a:gd name="T9" fmla="*/ 702 h 759"/>
                <a:gd name="T10" fmla="*/ 2687 w 4247"/>
                <a:gd name="T11" fmla="*/ 736 h 759"/>
                <a:gd name="T12" fmla="*/ 2293 w 4247"/>
                <a:gd name="T13" fmla="*/ 758 h 759"/>
                <a:gd name="T14" fmla="*/ 2093 w 4247"/>
                <a:gd name="T15" fmla="*/ 759 h 759"/>
                <a:gd name="T16" fmla="*/ 1894 w 4247"/>
                <a:gd name="T17" fmla="*/ 758 h 759"/>
                <a:gd name="T18" fmla="*/ 1504 w 4247"/>
                <a:gd name="T19" fmla="*/ 736 h 759"/>
                <a:gd name="T20" fmla="*/ 1135 w 4247"/>
                <a:gd name="T21" fmla="*/ 702 h 759"/>
                <a:gd name="T22" fmla="*/ 798 w 4247"/>
                <a:gd name="T23" fmla="*/ 659 h 759"/>
                <a:gd name="T24" fmla="*/ 372 w 4247"/>
                <a:gd name="T25" fmla="*/ 588 h 759"/>
                <a:gd name="T26" fmla="*/ 32 w 4247"/>
                <a:gd name="T27" fmla="*/ 518 h 759"/>
                <a:gd name="T28" fmla="*/ 0 w 4247"/>
                <a:gd name="T29" fmla="*/ 510 h 759"/>
                <a:gd name="T30" fmla="*/ 664 w 4247"/>
                <a:gd name="T31" fmla="*/ 0 h 759"/>
                <a:gd name="T32" fmla="*/ 733 w 4247"/>
                <a:gd name="T33" fmla="*/ 11 h 759"/>
                <a:gd name="T34" fmla="*/ 1256 w 4247"/>
                <a:gd name="T35" fmla="*/ 52 h 759"/>
                <a:gd name="T36" fmla="*/ 1799 w 4247"/>
                <a:gd name="T37" fmla="*/ 74 h 759"/>
                <a:gd name="T38" fmla="*/ 2132 w 4247"/>
                <a:gd name="T39" fmla="*/ 75 h 759"/>
                <a:gd name="T40" fmla="*/ 2464 w 4247"/>
                <a:gd name="T41" fmla="*/ 74 h 759"/>
                <a:gd name="T42" fmla="*/ 3001 w 4247"/>
                <a:gd name="T43" fmla="*/ 52 h 759"/>
                <a:gd name="T44" fmla="*/ 3517 w 4247"/>
                <a:gd name="T45" fmla="*/ 11 h 759"/>
                <a:gd name="T46" fmla="*/ 3583 w 4247"/>
                <a:gd name="T47" fmla="*/ 0 h 759"/>
                <a:gd name="T48" fmla="*/ 4247 w 4247"/>
                <a:gd name="T49" fmla="*/ 51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7" h="759">
                  <a:moveTo>
                    <a:pt x="4247" y="510"/>
                  </a:moveTo>
                  <a:lnTo>
                    <a:pt x="4214" y="518"/>
                  </a:lnTo>
                  <a:lnTo>
                    <a:pt x="3857" y="588"/>
                  </a:lnTo>
                  <a:lnTo>
                    <a:pt x="3413" y="659"/>
                  </a:lnTo>
                  <a:lnTo>
                    <a:pt x="3065" y="702"/>
                  </a:lnTo>
                  <a:lnTo>
                    <a:pt x="2687" y="736"/>
                  </a:lnTo>
                  <a:lnTo>
                    <a:pt x="2293" y="758"/>
                  </a:lnTo>
                  <a:lnTo>
                    <a:pt x="2093" y="759"/>
                  </a:lnTo>
                  <a:lnTo>
                    <a:pt x="1894" y="758"/>
                  </a:lnTo>
                  <a:lnTo>
                    <a:pt x="1504" y="736"/>
                  </a:lnTo>
                  <a:lnTo>
                    <a:pt x="1135" y="702"/>
                  </a:lnTo>
                  <a:lnTo>
                    <a:pt x="798" y="659"/>
                  </a:lnTo>
                  <a:lnTo>
                    <a:pt x="372" y="588"/>
                  </a:lnTo>
                  <a:lnTo>
                    <a:pt x="32" y="518"/>
                  </a:lnTo>
                  <a:lnTo>
                    <a:pt x="0" y="510"/>
                  </a:lnTo>
                  <a:lnTo>
                    <a:pt x="664" y="0"/>
                  </a:lnTo>
                  <a:lnTo>
                    <a:pt x="733" y="11"/>
                  </a:lnTo>
                  <a:lnTo>
                    <a:pt x="1256" y="52"/>
                  </a:lnTo>
                  <a:lnTo>
                    <a:pt x="1799" y="74"/>
                  </a:lnTo>
                  <a:lnTo>
                    <a:pt x="2132" y="75"/>
                  </a:lnTo>
                  <a:lnTo>
                    <a:pt x="2464" y="74"/>
                  </a:lnTo>
                  <a:lnTo>
                    <a:pt x="3001" y="52"/>
                  </a:lnTo>
                  <a:lnTo>
                    <a:pt x="3517" y="11"/>
                  </a:lnTo>
                  <a:lnTo>
                    <a:pt x="3583" y="0"/>
                  </a:lnTo>
                  <a:lnTo>
                    <a:pt x="4247" y="51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274" y="1131"/>
              <a:ext cx="1128" cy="418"/>
            </a:xfrm>
            <a:custGeom>
              <a:avLst/>
              <a:gdLst>
                <a:gd name="T0" fmla="*/ 3384 w 3384"/>
                <a:gd name="T1" fmla="*/ 0 h 1254"/>
                <a:gd name="T2" fmla="*/ 3325 w 3384"/>
                <a:gd name="T3" fmla="*/ 8 h 1254"/>
                <a:gd name="T4" fmla="*/ 2777 w 3384"/>
                <a:gd name="T5" fmla="*/ 39 h 1254"/>
                <a:gd name="T6" fmla="*/ 2126 w 3384"/>
                <a:gd name="T7" fmla="*/ 55 h 1254"/>
                <a:gd name="T8" fmla="*/ 1688 w 3384"/>
                <a:gd name="T9" fmla="*/ 58 h 1254"/>
                <a:gd name="T10" fmla="*/ 1252 w 3384"/>
                <a:gd name="T11" fmla="*/ 55 h 1254"/>
                <a:gd name="T12" fmla="*/ 603 w 3384"/>
                <a:gd name="T13" fmla="*/ 39 h 1254"/>
                <a:gd name="T14" fmla="*/ 58 w 3384"/>
                <a:gd name="T15" fmla="*/ 8 h 1254"/>
                <a:gd name="T16" fmla="*/ 0 w 3384"/>
                <a:gd name="T17" fmla="*/ 0 h 1254"/>
                <a:gd name="T18" fmla="*/ 4 w 3384"/>
                <a:gd name="T19" fmla="*/ 1179 h 1254"/>
                <a:gd name="T20" fmla="*/ 84 w 3384"/>
                <a:gd name="T21" fmla="*/ 1189 h 1254"/>
                <a:gd name="T22" fmla="*/ 688 w 3384"/>
                <a:gd name="T23" fmla="*/ 1230 h 1254"/>
                <a:gd name="T24" fmla="*/ 1315 w 3384"/>
                <a:gd name="T25" fmla="*/ 1252 h 1254"/>
                <a:gd name="T26" fmla="*/ 1699 w 3384"/>
                <a:gd name="T27" fmla="*/ 1254 h 1254"/>
                <a:gd name="T28" fmla="*/ 2085 w 3384"/>
                <a:gd name="T29" fmla="*/ 1252 h 1254"/>
                <a:gd name="T30" fmla="*/ 2708 w 3384"/>
                <a:gd name="T31" fmla="*/ 1230 h 1254"/>
                <a:gd name="T32" fmla="*/ 3302 w 3384"/>
                <a:gd name="T33" fmla="*/ 1189 h 1254"/>
                <a:gd name="T34" fmla="*/ 3380 w 3384"/>
                <a:gd name="T35" fmla="*/ 1179 h 1254"/>
                <a:gd name="T36" fmla="*/ 3384 w 3384"/>
                <a:gd name="T3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4" h="1254">
                  <a:moveTo>
                    <a:pt x="3384" y="0"/>
                  </a:moveTo>
                  <a:lnTo>
                    <a:pt x="3325" y="8"/>
                  </a:lnTo>
                  <a:lnTo>
                    <a:pt x="2777" y="39"/>
                  </a:lnTo>
                  <a:lnTo>
                    <a:pt x="2126" y="55"/>
                  </a:lnTo>
                  <a:lnTo>
                    <a:pt x="1688" y="58"/>
                  </a:lnTo>
                  <a:lnTo>
                    <a:pt x="1252" y="55"/>
                  </a:lnTo>
                  <a:lnTo>
                    <a:pt x="603" y="39"/>
                  </a:lnTo>
                  <a:lnTo>
                    <a:pt x="58" y="8"/>
                  </a:lnTo>
                  <a:lnTo>
                    <a:pt x="0" y="0"/>
                  </a:lnTo>
                  <a:lnTo>
                    <a:pt x="4" y="1179"/>
                  </a:lnTo>
                  <a:lnTo>
                    <a:pt x="84" y="1189"/>
                  </a:lnTo>
                  <a:lnTo>
                    <a:pt x="688" y="1230"/>
                  </a:lnTo>
                  <a:lnTo>
                    <a:pt x="1315" y="1252"/>
                  </a:lnTo>
                  <a:lnTo>
                    <a:pt x="1699" y="1254"/>
                  </a:lnTo>
                  <a:lnTo>
                    <a:pt x="2085" y="1252"/>
                  </a:lnTo>
                  <a:lnTo>
                    <a:pt x="2708" y="1230"/>
                  </a:lnTo>
                  <a:lnTo>
                    <a:pt x="3302" y="1189"/>
                  </a:lnTo>
                  <a:lnTo>
                    <a:pt x="3380" y="1179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3A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988" y="1636"/>
              <a:ext cx="368" cy="108"/>
            </a:xfrm>
            <a:custGeom>
              <a:avLst/>
              <a:gdLst>
                <a:gd name="T0" fmla="*/ 429 w 1104"/>
                <a:gd name="T1" fmla="*/ 324 h 324"/>
                <a:gd name="T2" fmla="*/ 0 w 1104"/>
                <a:gd name="T3" fmla="*/ 324 h 324"/>
                <a:gd name="T4" fmla="*/ 0 w 1104"/>
                <a:gd name="T5" fmla="*/ 243 h 324"/>
                <a:gd name="T6" fmla="*/ 838 w 1104"/>
                <a:gd name="T7" fmla="*/ 0 h 324"/>
                <a:gd name="T8" fmla="*/ 1104 w 1104"/>
                <a:gd name="T9" fmla="*/ 0 h 324"/>
                <a:gd name="T10" fmla="*/ 1104 w 1104"/>
                <a:gd name="T11" fmla="*/ 57 h 324"/>
                <a:gd name="T12" fmla="*/ 429 w 1104"/>
                <a:gd name="T1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324">
                  <a:moveTo>
                    <a:pt x="429" y="324"/>
                  </a:moveTo>
                  <a:lnTo>
                    <a:pt x="0" y="324"/>
                  </a:ln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1104" y="57"/>
                  </a:lnTo>
                  <a:lnTo>
                    <a:pt x="429" y="32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2988" y="1636"/>
              <a:ext cx="368" cy="81"/>
            </a:xfrm>
            <a:custGeom>
              <a:avLst/>
              <a:gdLst>
                <a:gd name="T0" fmla="*/ 429 w 1104"/>
                <a:gd name="T1" fmla="*/ 243 h 243"/>
                <a:gd name="T2" fmla="*/ 0 w 1104"/>
                <a:gd name="T3" fmla="*/ 243 h 243"/>
                <a:gd name="T4" fmla="*/ 838 w 1104"/>
                <a:gd name="T5" fmla="*/ 0 h 243"/>
                <a:gd name="T6" fmla="*/ 1104 w 1104"/>
                <a:gd name="T7" fmla="*/ 0 h 243"/>
                <a:gd name="T8" fmla="*/ 429 w 1104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243">
                  <a:moveTo>
                    <a:pt x="429" y="243"/>
                  </a:moveTo>
                  <a:lnTo>
                    <a:pt x="0" y="243"/>
                  </a:lnTo>
                  <a:lnTo>
                    <a:pt x="838" y="0"/>
                  </a:lnTo>
                  <a:lnTo>
                    <a:pt x="1104" y="0"/>
                  </a:lnTo>
                  <a:lnTo>
                    <a:pt x="429" y="243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988" y="1717"/>
              <a:ext cx="143" cy="28"/>
            </a:xfrm>
            <a:prstGeom prst="rect">
              <a:avLst/>
            </a:pr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329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210 동화책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91</cp:revision>
  <dcterms:created xsi:type="dcterms:W3CDTF">2018-02-02T07:08:30Z</dcterms:created>
  <dcterms:modified xsi:type="dcterms:W3CDTF">2018-02-09T04:06:35Z</dcterms:modified>
</cp:coreProperties>
</file>