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7C3B-17D8-4C7F-B6F5-BF47378B04E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2A3FA-FD6B-480E-9807-28C498BE8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6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2A3FA-FD6B-480E-9807-28C498BE8D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6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2A3FA-FD6B-480E-9807-28C498BE8D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6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2F898-FDFD-6156-766B-4422C034A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2F9744-FEE9-4730-EDDF-1B31CBFF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9DF8-58DF-6E24-B93B-C92F016A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DAD0C-887F-F06C-B692-EF4341C5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E8149-C926-C2AD-4104-D20D4E62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F725-A7C4-DA52-4C14-39997C9D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B1164-3CB4-14E5-076F-C776DF0AF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6E503-A4C7-2D3C-9B56-456AB106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23410-E112-B328-7A0A-6A00ED16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E3E40-BE08-2412-99CC-2B885580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733494-87D9-AA08-37DF-77B06CF34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C0611-9D3C-1E25-D0DF-1263534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54B2-C55F-71B9-99DA-60E62907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DDB75-B90F-FD3C-8617-A2196B3F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FC9E2-0815-F971-9086-60A2FAE1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94EDD-DC8A-1816-21E7-CB47F0B7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BD3FB-49E9-78A8-CCF2-9ABDAA88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D027-A45C-7D94-7E8A-662EB55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BF86F-6CF8-C93C-5889-DFC83538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BA63A-E03B-956F-3498-E15AA8B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D6C2-4619-09C0-9B08-C5925382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79F08-98AD-F950-A684-E1A1AC38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07D6-6BCC-07F0-BDCB-6AF000F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5813F-6E0F-CFB5-EA43-27DA9ED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61BC7-6108-1BDB-F94C-747F876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68A5C-6E0C-AA6F-E475-BC152B1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72674-64C6-7ED7-1AD8-C3BBEBA20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4E5F7-5FDA-4065-DEC4-E909C794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373A3-8860-6EFF-5BBC-CA64D55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EC1BF-C6A0-7C4F-AD89-CB2DA2A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85BC7-91C9-3E7C-8B94-9BD2C28D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F3E7-054C-A5DE-94AE-872C2414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0F58B-0042-28FA-8071-FEFE402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B004A2-E55B-4F60-EEF3-2A342FB04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37DC8-DA5E-74F2-D7DF-3B95409DC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B70DB4-342A-DDAB-AC28-1D2ABE8F4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6FD6E-2584-E0F4-A149-8255ED58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3C8BF-4383-12FA-6F30-D8F4CDCC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EE0B85-514D-CFC7-A429-02553529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9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89479-4506-8480-5AF0-245A5223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498CA-68C3-9921-7497-4BC98C78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CF25A6-5036-B2F2-119A-452AB9CD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546A3-57A7-AA71-35C2-3F8825E5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7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7A71C7-5BFE-C66A-EC35-8976EB4D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BADFB-4B2A-8FF2-A50A-F93E88B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64FE1-096C-3B5F-ED55-8B35A3E4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5CECB-8120-611D-86EB-58C1B1C8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588FF-3B4F-C845-540F-6FEA537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D42F7-9C2C-97EA-9596-F1BD31DC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2AD29-DD16-43BB-CEB3-013B9A89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D8C34-E4FE-B72F-780C-A6706012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B9520-9A56-C171-993E-58D3F4EA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4AC83-E9F3-E550-BCF6-A7F396C6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A5EAE-6896-C4FD-517A-3CFA282E1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09FE16-B38E-AF46-03F3-7BD30091E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1869C-DD74-32BA-2524-2584E34B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4A4EF-C5F7-12E0-8707-339FF4A3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4597D-2A26-511F-5263-09A88B6A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2D44E-05A3-F46A-B3CC-3018DF14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236D8-66A6-2D58-7BE2-93CDCEC2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624AB-6408-0404-D990-031D9CBF5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E5D5E-A1FA-4066-BFCF-A648045FC9C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6A29F-6B14-80A2-56EB-F4107895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0976B-BF8A-61CE-791A-DBB3D003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6F3CB-A1D9-411B-BB4D-B2CDE4FE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5C145-407C-9E2C-E9B1-287AC0A5A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나만의 일기장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01A0F-CD49-B723-4BC3-C1A01E995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설계 및 실험 </a:t>
            </a:r>
            <a:r>
              <a:rPr lang="en-US" altLang="ko-KR" dirty="0"/>
              <a:t>003</a:t>
            </a:r>
            <a:r>
              <a:rPr lang="ko-KR" altLang="en-US" dirty="0"/>
              <a:t>분반</a:t>
            </a:r>
            <a:endParaRPr lang="en-US" altLang="ko-KR" dirty="0"/>
          </a:p>
          <a:p>
            <a:r>
              <a:rPr lang="en-US" altLang="ko-KR" dirty="0"/>
              <a:t>Term Project</a:t>
            </a:r>
          </a:p>
          <a:p>
            <a:r>
              <a:rPr lang="ko-KR" altLang="en-US" dirty="0" err="1"/>
              <a:t>심여준</a:t>
            </a:r>
            <a:r>
              <a:rPr lang="ko-KR" altLang="en-US" dirty="0"/>
              <a:t> 김병현</a:t>
            </a:r>
          </a:p>
        </p:txBody>
      </p:sp>
    </p:spTree>
    <p:extLst>
      <p:ext uri="{BB962C8B-B14F-4D97-AF65-F5344CB8AC3E}">
        <p14:creationId xmlns:p14="http://schemas.microsoft.com/office/powerpoint/2010/main" val="163965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48A09-0DF4-B319-CCFF-0AFC609D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33085-13C0-9FE9-395F-AE301A21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일기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일기 제목 또는 기록 날짜로 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목록에서 특정 </a:t>
            </a:r>
            <a:r>
              <a:rPr lang="en-US" altLang="ko-KR" dirty="0"/>
              <a:t>item </a:t>
            </a:r>
            <a:r>
              <a:rPr lang="ko-KR" altLang="en-US" dirty="0"/>
              <a:t>클릭 시 세부 정보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정보 페이지에서 일기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Toggle </a:t>
            </a:r>
            <a:r>
              <a:rPr lang="ko-KR" altLang="en-US" dirty="0"/>
              <a:t>형식으로 첨부된 이미지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8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C15FA-7D4A-CD0D-0724-608E0E9B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구현 </a:t>
            </a:r>
            <a:r>
              <a:rPr lang="en-US" altLang="ko-KR" dirty="0"/>
              <a:t>: </a:t>
            </a:r>
            <a:r>
              <a:rPr lang="ko-KR" altLang="en-US" dirty="0"/>
              <a:t>와이어 프레임 및 기능 설명</a:t>
            </a:r>
          </a:p>
        </p:txBody>
      </p:sp>
      <p:pic>
        <p:nvPicPr>
          <p:cNvPr id="5" name="그림 4" descr="전자제품, 정보기기, 통신 장치, 모바일 기기이(가) 표시된 사진&#10;&#10;자동 생성된 설명">
            <a:extLst>
              <a:ext uri="{FF2B5EF4-FFF2-40B4-BE49-F238E27FC236}">
                <a16:creationId xmlns:a16="http://schemas.microsoft.com/office/drawing/2014/main" id="{E752AD7E-3857-0758-4644-B1E3A7842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35" y="1690690"/>
            <a:ext cx="1756673" cy="3913239"/>
          </a:xfrm>
          <a:prstGeom prst="rect">
            <a:avLst/>
          </a:prstGeom>
        </p:spPr>
      </p:pic>
      <p:pic>
        <p:nvPicPr>
          <p:cNvPr id="7" name="그림 6" descr="스크린샷, 휴대 전화, 멀티미디어, 모바일 기기이(가) 표시된 사진&#10;&#10;자동 생성된 설명">
            <a:extLst>
              <a:ext uri="{FF2B5EF4-FFF2-40B4-BE49-F238E27FC236}">
                <a16:creationId xmlns:a16="http://schemas.microsoft.com/office/drawing/2014/main" id="{11C97CEE-CF5F-ACAC-6562-EC796A6CB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" y="1690689"/>
            <a:ext cx="1742952" cy="3913239"/>
          </a:xfrm>
          <a:prstGeom prst="rect">
            <a:avLst/>
          </a:prstGeom>
        </p:spPr>
      </p:pic>
      <p:pic>
        <p:nvPicPr>
          <p:cNvPr id="9" name="그림 8" descr="텍스트, 휴대 전화, 모바일 기기, 통신 장치이(가) 표시된 사진&#10;&#10;자동 생성된 설명">
            <a:extLst>
              <a:ext uri="{FF2B5EF4-FFF2-40B4-BE49-F238E27FC236}">
                <a16:creationId xmlns:a16="http://schemas.microsoft.com/office/drawing/2014/main" id="{71C1211F-4644-4C24-A445-9CBA0655F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60" y="1690689"/>
            <a:ext cx="1725447" cy="3913239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DF041DE-C64C-2498-C504-2B051964D0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10583" y="2330246"/>
            <a:ext cx="2037576" cy="686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CF734F8-8346-50F7-034A-83D17D44B67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16237" y="2325996"/>
            <a:ext cx="1540398" cy="1321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1D1F73-89B4-EFCC-3C6B-C4251F9ECB46}"/>
              </a:ext>
            </a:extLst>
          </p:cNvPr>
          <p:cNvCxnSpPr/>
          <p:nvPr/>
        </p:nvCxnSpPr>
        <p:spPr>
          <a:xfrm>
            <a:off x="4234971" y="2819608"/>
            <a:ext cx="0" cy="757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83ACCFF-A52A-0A3D-CD03-76F79A044493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5113309" y="2325996"/>
            <a:ext cx="2208775" cy="1321314"/>
          </a:xfrm>
          <a:prstGeom prst="bentConnector3">
            <a:avLst>
              <a:gd name="adj1" fmla="val 651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6CC2F8-31E4-DF5C-00B2-B580AA0BDCDD}"/>
              </a:ext>
            </a:extLst>
          </p:cNvPr>
          <p:cNvCxnSpPr/>
          <p:nvPr/>
        </p:nvCxnSpPr>
        <p:spPr>
          <a:xfrm>
            <a:off x="7322083" y="3507866"/>
            <a:ext cx="0" cy="828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3B76DA-2BED-8755-06C3-A196E7EC8C71}"/>
              </a:ext>
            </a:extLst>
          </p:cNvPr>
          <p:cNvSpPr txBox="1"/>
          <p:nvPr/>
        </p:nvSpPr>
        <p:spPr>
          <a:xfrm>
            <a:off x="8244944" y="1914698"/>
            <a:ext cx="3679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작성 버튼 </a:t>
            </a:r>
            <a:r>
              <a:rPr lang="en-US" altLang="ko-KR" sz="1500" dirty="0"/>
              <a:t>-&gt; </a:t>
            </a:r>
            <a:r>
              <a:rPr lang="ko-KR" altLang="en-US" sz="1500" dirty="0"/>
              <a:t>작성 화면</a:t>
            </a:r>
            <a:endParaRPr lang="en-US" altLang="ko-KR" sz="15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일기 제목 일부 </a:t>
            </a:r>
            <a:r>
              <a:rPr lang="en-US" altLang="ko-KR" sz="1500" dirty="0"/>
              <a:t>or </a:t>
            </a:r>
            <a:r>
              <a:rPr lang="ko-KR" altLang="en-US" sz="1500" dirty="0"/>
              <a:t>날짜로 검색</a:t>
            </a:r>
            <a:endParaRPr lang="en-US" altLang="ko-KR" sz="15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검색 시 일기 목록이 리스트로</a:t>
            </a:r>
            <a:endParaRPr lang="en-US" altLang="ko-KR" sz="15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작성 화면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제목</a:t>
            </a:r>
            <a:r>
              <a:rPr lang="en-US" altLang="ko-KR" sz="1500" dirty="0"/>
              <a:t>, </a:t>
            </a:r>
            <a:r>
              <a:rPr lang="ko-KR" altLang="en-US" sz="1500" dirty="0"/>
              <a:t>내용</a:t>
            </a:r>
            <a:r>
              <a:rPr lang="en-US" altLang="ko-KR" sz="1500" dirty="0"/>
              <a:t>, </a:t>
            </a:r>
            <a:r>
              <a:rPr lang="ko-KR" altLang="en-US" sz="1500" dirty="0"/>
              <a:t>날짜</a:t>
            </a:r>
            <a:r>
              <a:rPr lang="en-US" altLang="ko-KR" sz="1500" dirty="0"/>
              <a:t>, </a:t>
            </a:r>
            <a:r>
              <a:rPr lang="ko-KR" altLang="en-US" sz="1500" dirty="0"/>
              <a:t>사진</a:t>
            </a:r>
            <a:endParaRPr lang="en-US" altLang="ko-KR" sz="15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저장 버튼과 취소 버튼</a:t>
            </a:r>
            <a:endParaRPr lang="en-US" altLang="ko-KR" sz="15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세부 정보 화면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선택한 일기 내용 조회</a:t>
            </a:r>
            <a:endParaRPr lang="en-US" altLang="ko-KR" sz="15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제목</a:t>
            </a:r>
            <a:r>
              <a:rPr lang="en-US" altLang="ko-KR" sz="1500" dirty="0"/>
              <a:t>, </a:t>
            </a:r>
            <a:r>
              <a:rPr lang="ko-KR" altLang="en-US" sz="1500" dirty="0"/>
              <a:t>날짜 본문</a:t>
            </a:r>
            <a:r>
              <a:rPr lang="en-US" altLang="ko-KR" sz="1500" dirty="0"/>
              <a:t>, </a:t>
            </a:r>
            <a:r>
              <a:rPr lang="ko-KR" altLang="en-US" sz="1500" dirty="0"/>
              <a:t>사진</a:t>
            </a:r>
            <a:endParaRPr lang="en-US" altLang="ko-KR" sz="15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사진은 </a:t>
            </a:r>
            <a:r>
              <a:rPr lang="en-US" altLang="ko-KR" sz="1500" dirty="0"/>
              <a:t>on/off </a:t>
            </a:r>
            <a:r>
              <a:rPr lang="ko-KR" altLang="en-US" sz="1500" dirty="0"/>
              <a:t>가능</a:t>
            </a:r>
            <a:endParaRPr lang="en-US" altLang="ko-KR" sz="15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홈버튼과 삭제 버튼</a:t>
            </a:r>
            <a:endParaRPr lang="en-US" altLang="ko-KR" sz="15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/>
              <a:t>삭제 시 일기 리스트 </a:t>
            </a:r>
            <a:r>
              <a:rPr lang="en-US" altLang="ko-KR" sz="1500" dirty="0"/>
              <a:t>refresh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BB18C-64A8-0D77-B787-C9570BB7BF4D}"/>
              </a:ext>
            </a:extLst>
          </p:cNvPr>
          <p:cNvSpPr txBox="1"/>
          <p:nvPr/>
        </p:nvSpPr>
        <p:spPr>
          <a:xfrm>
            <a:off x="3386694" y="5603928"/>
            <a:ext cx="16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MainActivity.kt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B0BDCC-B96E-C328-FA60-CF7BF35C0588}"/>
              </a:ext>
            </a:extLst>
          </p:cNvPr>
          <p:cNvSpPr txBox="1"/>
          <p:nvPr/>
        </p:nvSpPr>
        <p:spPr>
          <a:xfrm>
            <a:off x="6486629" y="5603928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ViewActivity.kt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A4505D-5FD7-4CC7-558C-D4DBC4479645}"/>
              </a:ext>
            </a:extLst>
          </p:cNvPr>
          <p:cNvSpPr txBox="1"/>
          <p:nvPr/>
        </p:nvSpPr>
        <p:spPr>
          <a:xfrm>
            <a:off x="245818" y="5603928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WriteActivity.kt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3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2F82E-5B30-7FEA-CF16-039FF890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득점 기능 수행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767D1-DC3F-CC13-310F-945A4C2F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Jetpack Library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en-US" altLang="ko-KR" dirty="0"/>
              <a:t>Recycler View – </a:t>
            </a:r>
            <a:r>
              <a:rPr lang="ko-KR" altLang="en-US" dirty="0"/>
              <a:t>검색 시 아이템 목록 표시</a:t>
            </a:r>
            <a:endParaRPr lang="en-US" altLang="ko-KR" dirty="0"/>
          </a:p>
          <a:p>
            <a:pPr lvl="1"/>
            <a:r>
              <a:rPr lang="en-US" altLang="ko-KR" dirty="0"/>
              <a:t>Fragment – </a:t>
            </a:r>
            <a:r>
              <a:rPr lang="ko-KR" altLang="en-US" dirty="0"/>
              <a:t>첨부된 사진을 표시할 영역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APP </a:t>
            </a:r>
            <a:r>
              <a:rPr lang="ko-KR" altLang="en-US" dirty="0"/>
              <a:t>연동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일기 작성 시 사진 첨부를 위해 갤러리에 접근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DB 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활용해 일기 내용을 저장할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8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48A0A-E7EA-00E9-7CEC-08BB25FB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42D7B-5637-7F40-7ECD-52790951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심여준</a:t>
            </a:r>
            <a:endParaRPr lang="en-US" altLang="ko-KR" dirty="0"/>
          </a:p>
          <a:p>
            <a:pPr lvl="1"/>
            <a:r>
              <a:rPr lang="ko-KR" altLang="en-US" dirty="0"/>
              <a:t>검색 기능 보완</a:t>
            </a:r>
            <a:endParaRPr lang="en-US" altLang="ko-KR" dirty="0"/>
          </a:p>
          <a:p>
            <a:pPr lvl="2"/>
            <a:r>
              <a:rPr lang="ko-KR" altLang="en-US" dirty="0"/>
              <a:t>날짜로 일기 조회가 가능</a:t>
            </a:r>
            <a:endParaRPr lang="en-US" altLang="ko-KR" dirty="0"/>
          </a:p>
          <a:p>
            <a:pPr lvl="1"/>
            <a:r>
              <a:rPr lang="ko-KR" altLang="en-US" dirty="0"/>
              <a:t>세부 정보 페이지 구현</a:t>
            </a:r>
            <a:endParaRPr lang="en-US" altLang="ko-KR" dirty="0"/>
          </a:p>
          <a:p>
            <a:pPr lvl="2"/>
            <a:r>
              <a:rPr lang="ko-KR" altLang="en-US" dirty="0"/>
              <a:t>세부내용 표시</a:t>
            </a:r>
            <a:r>
              <a:rPr lang="en-US" altLang="ko-KR" dirty="0"/>
              <a:t>, </a:t>
            </a:r>
            <a:r>
              <a:rPr lang="ko-KR" altLang="en-US" dirty="0"/>
              <a:t>이미지 </a:t>
            </a:r>
            <a:r>
              <a:rPr lang="ko-KR" altLang="en-US" dirty="0" err="1"/>
              <a:t>토글</a:t>
            </a:r>
            <a:r>
              <a:rPr lang="en-US" altLang="ko-KR" dirty="0"/>
              <a:t>,</a:t>
            </a:r>
            <a:r>
              <a:rPr lang="ko-KR" altLang="en-US" dirty="0"/>
              <a:t> 삭제 기능</a:t>
            </a:r>
            <a:endParaRPr lang="en-US" altLang="ko-KR" dirty="0"/>
          </a:p>
          <a:p>
            <a:pPr lvl="1"/>
            <a:r>
              <a:rPr lang="ko-KR" altLang="en-US" dirty="0"/>
              <a:t>전체적 </a:t>
            </a:r>
            <a:r>
              <a:rPr lang="en-US" altLang="ko-KR" dirty="0"/>
              <a:t>UI</a:t>
            </a:r>
            <a:r>
              <a:rPr lang="ko-KR" altLang="en-US" dirty="0"/>
              <a:t>와 기능 수정 및 보완</a:t>
            </a:r>
            <a:endParaRPr lang="en-US" altLang="ko-KR" dirty="0"/>
          </a:p>
          <a:p>
            <a:pPr lvl="1"/>
            <a:r>
              <a:rPr lang="ko-KR" altLang="en-US" dirty="0"/>
              <a:t>발표 자료 </a:t>
            </a:r>
            <a:r>
              <a:rPr lang="en-US" altLang="ko-KR" dirty="0"/>
              <a:t>ppt </a:t>
            </a:r>
            <a:r>
              <a:rPr lang="ko-KR" altLang="en-US" dirty="0"/>
              <a:t>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김병현</a:t>
            </a:r>
            <a:endParaRPr lang="en-US" altLang="ko-KR" dirty="0"/>
          </a:p>
          <a:p>
            <a:pPr lvl="1"/>
            <a:r>
              <a:rPr lang="en-US" altLang="ko-KR" dirty="0"/>
              <a:t>Main DB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및 기본 기능 구현</a:t>
            </a:r>
            <a:endParaRPr lang="en-US" altLang="ko-KR" dirty="0"/>
          </a:p>
          <a:p>
            <a:pPr lvl="1"/>
            <a:r>
              <a:rPr lang="ko-KR" altLang="en-US" dirty="0"/>
              <a:t>일기 작성 기능 구현</a:t>
            </a:r>
            <a:endParaRPr lang="en-US" altLang="ko-KR" dirty="0"/>
          </a:p>
          <a:p>
            <a:pPr lvl="1"/>
            <a:r>
              <a:rPr lang="ko-KR" altLang="en-US" dirty="0"/>
              <a:t>검색 기능 구현</a:t>
            </a:r>
            <a:endParaRPr lang="en-US" altLang="ko-KR" dirty="0"/>
          </a:p>
          <a:p>
            <a:pPr lvl="2"/>
            <a:r>
              <a:rPr lang="ko-KR" altLang="en-US" dirty="0"/>
              <a:t>일기 제목의 일부만 쿼리로 넘어가도 조회가 가능</a:t>
            </a:r>
          </a:p>
        </p:txBody>
      </p:sp>
    </p:spTree>
    <p:extLst>
      <p:ext uri="{BB962C8B-B14F-4D97-AF65-F5344CB8AC3E}">
        <p14:creationId xmlns:p14="http://schemas.microsoft.com/office/powerpoint/2010/main" val="35058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00383-C5D5-53E1-5FE3-602F81E0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 및 발전 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D5A8-7B87-B064-07EE-1A3CAD41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배운 내용들을 바탕으로 하루 일과 및 인상적인 일들을 기록할 수 있는 앱을 만들면 좋을 거 같아 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를 활용해 간단하게 구현할 수 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로그인 기능 및 다른 부가적인 기능을 활용한다면 나만의 일기장을 넘어 본인의 일과를 공유하거나 다른 사람의 일과를 보고 공감할 수 있는 </a:t>
            </a:r>
            <a:r>
              <a:rPr lang="en-US" altLang="ko-KR" dirty="0"/>
              <a:t>SNS </a:t>
            </a:r>
            <a:r>
              <a:rPr lang="ko-KR" altLang="en-US" dirty="0"/>
              <a:t>앱으로 발전 시킬 수 있을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70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283</Words>
  <Application>Microsoft Office PowerPoint</Application>
  <PresentationFormat>와이드스크린</PresentationFormat>
  <Paragraphs>65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나만의 일기장 app</vt:lpstr>
      <vt:lpstr>개발 기능</vt:lpstr>
      <vt:lpstr>앱 구현 : 와이어 프레임 및 기능 설명</vt:lpstr>
      <vt:lpstr>득점 기능 수행 내용</vt:lpstr>
      <vt:lpstr>역할 분담</vt:lpstr>
      <vt:lpstr>목적 및 발전 가능성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YeoJun Sim</dc:creator>
  <cp:lastModifiedBy>YeoJun Sim</cp:lastModifiedBy>
  <cp:revision>2</cp:revision>
  <dcterms:created xsi:type="dcterms:W3CDTF">2024-06-07T08:26:20Z</dcterms:created>
  <dcterms:modified xsi:type="dcterms:W3CDTF">2024-06-07T13:58:15Z</dcterms:modified>
</cp:coreProperties>
</file>