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51" r:id="rId5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i6vf2MdGok81PWTCGiY1WS8e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49C08-AF94-41B0-A08E-4FA528BEDC35}" v="97" dt="2022-09-12T22:28:57.034"/>
    <p1510:client id="{E446E493-A5E6-4BA9-A843-EFAA92D1B0CB}" v="745" dt="2022-09-12T23:15:4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2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정환" userId="S::jeonghwan@pusan.ac.kr::06831ae9-e18a-4026-92d2-3117e169903f" providerId="AD" clId="Web-{7DF49C08-AF94-41B0-A08E-4FA528BEDC35}"/>
    <pc:docChg chg="modSld">
      <pc:chgData name="강정환" userId="S::jeonghwan@pusan.ac.kr::06831ae9-e18a-4026-92d2-3117e169903f" providerId="AD" clId="Web-{7DF49C08-AF94-41B0-A08E-4FA528BEDC35}" dt="2022-09-12T22:28:54.456" v="91" actId="20577"/>
      <pc:docMkLst>
        <pc:docMk/>
      </pc:docMkLst>
      <pc:sldChg chg="modSp">
        <pc:chgData name="강정환" userId="S::jeonghwan@pusan.ac.kr::06831ae9-e18a-4026-92d2-3117e169903f" providerId="AD" clId="Web-{7DF49C08-AF94-41B0-A08E-4FA528BEDC35}" dt="2022-09-12T22:28:54.456" v="91" actId="20577"/>
        <pc:sldMkLst>
          <pc:docMk/>
          <pc:sldMk cId="3300855142" sldId="280"/>
        </pc:sldMkLst>
        <pc:spChg chg="mod">
          <ac:chgData name="강정환" userId="S::jeonghwan@pusan.ac.kr::06831ae9-e18a-4026-92d2-3117e169903f" providerId="AD" clId="Web-{7DF49C08-AF94-41B0-A08E-4FA528BEDC35}" dt="2022-09-12T22:28:54.456" v="91" actId="20577"/>
          <ac:spMkLst>
            <pc:docMk/>
            <pc:sldMk cId="3300855142" sldId="280"/>
            <ac:spMk id="6" creationId="{BF227C59-E601-5ADD-071E-74267C43645C}"/>
          </ac:spMkLst>
        </pc:spChg>
      </pc:sldChg>
    </pc:docChg>
  </pc:docChgLst>
  <pc:docChgLst>
    <pc:chgData name="강정환" userId="S::jeonghwan@pusan.ac.kr::06831ae9-e18a-4026-92d2-3117e169903f" providerId="AD" clId="Web-{E446E493-A5E6-4BA9-A843-EFAA92D1B0CB}"/>
    <pc:docChg chg="addSld delSld modSld">
      <pc:chgData name="강정환" userId="S::jeonghwan@pusan.ac.kr::06831ae9-e18a-4026-92d2-3117e169903f" providerId="AD" clId="Web-{E446E493-A5E6-4BA9-A843-EFAA92D1B0CB}" dt="2022-09-12T23:15:47.399" v="689" actId="20577"/>
      <pc:docMkLst>
        <pc:docMk/>
      </pc:docMkLst>
      <pc:sldChg chg="addSp delSp modSp">
        <pc:chgData name="강정환" userId="S::jeonghwan@pusan.ac.kr::06831ae9-e18a-4026-92d2-3117e169903f" providerId="AD" clId="Web-{E446E493-A5E6-4BA9-A843-EFAA92D1B0CB}" dt="2022-09-12T22:50:16.977" v="340" actId="20577"/>
        <pc:sldMkLst>
          <pc:docMk/>
          <pc:sldMk cId="3300855142" sldId="280"/>
        </pc:sldMkLst>
        <pc:spChg chg="add mod">
          <ac:chgData name="강정환" userId="S::jeonghwan@pusan.ac.kr::06831ae9-e18a-4026-92d2-3117e169903f" providerId="AD" clId="Web-{E446E493-A5E6-4BA9-A843-EFAA92D1B0CB}" dt="2022-09-12T22:34:03.169" v="9"/>
          <ac:spMkLst>
            <pc:docMk/>
            <pc:sldMk cId="3300855142" sldId="280"/>
            <ac:spMk id="4" creationId="{4D833E12-3113-28A6-3C78-5FBFD05D3D3A}"/>
          </ac:spMkLst>
        </pc:spChg>
        <pc:spChg chg="mod">
          <ac:chgData name="강정환" userId="S::jeonghwan@pusan.ac.kr::06831ae9-e18a-4026-92d2-3117e169903f" providerId="AD" clId="Web-{E446E493-A5E6-4BA9-A843-EFAA92D1B0CB}" dt="2022-09-12T22:50:16.977" v="340" actId="20577"/>
          <ac:spMkLst>
            <pc:docMk/>
            <pc:sldMk cId="3300855142" sldId="280"/>
            <ac:spMk id="6" creationId="{BF227C59-E601-5ADD-071E-74267C43645C}"/>
          </ac:spMkLst>
        </pc:spChg>
        <pc:spChg chg="add mod">
          <ac:chgData name="강정환" userId="S::jeonghwan@pusan.ac.kr::06831ae9-e18a-4026-92d2-3117e169903f" providerId="AD" clId="Web-{E446E493-A5E6-4BA9-A843-EFAA92D1B0CB}" dt="2022-09-12T22:41:07.635" v="131" actId="20577"/>
          <ac:spMkLst>
            <pc:docMk/>
            <pc:sldMk cId="3300855142" sldId="280"/>
            <ac:spMk id="8" creationId="{0283F931-307F-236E-DBB3-6D582DE0585D}"/>
          </ac:spMkLst>
        </pc:spChg>
        <pc:spChg chg="add mod">
          <ac:chgData name="강정환" userId="S::jeonghwan@pusan.ac.kr::06831ae9-e18a-4026-92d2-3117e169903f" providerId="AD" clId="Web-{E446E493-A5E6-4BA9-A843-EFAA92D1B0CB}" dt="2022-09-12T22:40:20.240" v="113" actId="14100"/>
          <ac:spMkLst>
            <pc:docMk/>
            <pc:sldMk cId="3300855142" sldId="280"/>
            <ac:spMk id="9" creationId="{ED74C17D-7536-FD93-978E-B9631814892D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12.079" v="137" actId="20577"/>
          <ac:spMkLst>
            <pc:docMk/>
            <pc:sldMk cId="3300855142" sldId="280"/>
            <ac:spMk id="10" creationId="{F50683C6-FAC3-016B-BFA6-42A3F29909AE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48.205" v="140" actId="14100"/>
          <ac:spMkLst>
            <pc:docMk/>
            <pc:sldMk cId="3300855142" sldId="280"/>
            <ac:spMk id="11" creationId="{5CDDE8A8-DB62-5D37-D774-6B12589BA2A3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54.236" v="143" actId="20577"/>
          <ac:spMkLst>
            <pc:docMk/>
            <pc:sldMk cId="3300855142" sldId="280"/>
            <ac:spMk id="12" creationId="{9EE68F06-998B-3C30-C21E-C9E43A4BB9F3}"/>
          </ac:spMkLst>
        </pc:spChg>
        <pc:picChg chg="add mod">
          <ac:chgData name="강정환" userId="S::jeonghwan@pusan.ac.kr::06831ae9-e18a-4026-92d2-3117e169903f" providerId="AD" clId="Web-{E446E493-A5E6-4BA9-A843-EFAA92D1B0CB}" dt="2022-09-12T22:33:41.809" v="4" actId="1076"/>
          <ac:picMkLst>
            <pc:docMk/>
            <pc:sldMk cId="3300855142" sldId="280"/>
            <ac:picMk id="3" creationId="{8D8D695F-32DF-D1F0-C360-53497DBCBBD8}"/>
          </ac:picMkLst>
        </pc:picChg>
        <pc:picChg chg="del">
          <ac:chgData name="강정환" userId="S::jeonghwan@pusan.ac.kr::06831ae9-e18a-4026-92d2-3117e169903f" providerId="AD" clId="Web-{E446E493-A5E6-4BA9-A843-EFAA92D1B0CB}" dt="2022-09-12T22:33:34.105" v="0"/>
          <ac:picMkLst>
            <pc:docMk/>
            <pc:sldMk cId="3300855142" sldId="280"/>
            <ac:picMk id="7" creationId="{EAFF0AD1-B847-1E28-C47E-C63FE4997362}"/>
          </ac:picMkLst>
        </pc:picChg>
      </pc:sldChg>
      <pc:sldChg chg="new del">
        <pc:chgData name="강정환" userId="S::jeonghwan@pusan.ac.kr::06831ae9-e18a-4026-92d2-3117e169903f" providerId="AD" clId="Web-{E446E493-A5E6-4BA9-A843-EFAA92D1B0CB}" dt="2022-09-12T22:52:30.793" v="344"/>
        <pc:sldMkLst>
          <pc:docMk/>
          <pc:sldMk cId="2443302537" sldId="281"/>
        </pc:sldMkLst>
      </pc:sldChg>
      <pc:sldChg chg="del">
        <pc:chgData name="강정환" userId="S::jeonghwan@pusan.ac.kr::06831ae9-e18a-4026-92d2-3117e169903f" providerId="AD" clId="Web-{E446E493-A5E6-4BA9-A843-EFAA92D1B0CB}" dt="2022-09-12T22:42:39.794" v="132"/>
        <pc:sldMkLst>
          <pc:docMk/>
          <pc:sldMk cId="3235248207" sldId="281"/>
        </pc:sldMkLst>
      </pc:sldChg>
      <pc:sldChg chg="modSp new">
        <pc:chgData name="강정환" userId="S::jeonghwan@pusan.ac.kr::06831ae9-e18a-4026-92d2-3117e169903f" providerId="AD" clId="Web-{E446E493-A5E6-4BA9-A843-EFAA92D1B0CB}" dt="2022-09-12T23:15:47.399" v="689" actId="20577"/>
        <pc:sldMkLst>
          <pc:docMk/>
          <pc:sldMk cId="564858912" sldId="282"/>
        </pc:sldMkLst>
        <pc:spChg chg="mod">
          <ac:chgData name="강정환" userId="S::jeonghwan@pusan.ac.kr::06831ae9-e18a-4026-92d2-3117e169903f" providerId="AD" clId="Web-{E446E493-A5E6-4BA9-A843-EFAA92D1B0CB}" dt="2022-09-12T22:52:44.418" v="352" actId="20577"/>
          <ac:spMkLst>
            <pc:docMk/>
            <pc:sldMk cId="564858912" sldId="282"/>
            <ac:spMk id="2" creationId="{04753016-01C4-1097-15B4-E10B5E44608C}"/>
          </ac:spMkLst>
        </pc:spChg>
        <pc:spChg chg="mod">
          <ac:chgData name="강정환" userId="S::jeonghwan@pusan.ac.kr::06831ae9-e18a-4026-92d2-3117e169903f" providerId="AD" clId="Web-{E446E493-A5E6-4BA9-A843-EFAA92D1B0CB}" dt="2022-09-12T23:15:47.399" v="689" actId="20577"/>
          <ac:spMkLst>
            <pc:docMk/>
            <pc:sldMk cId="564858912" sldId="282"/>
            <ac:spMk id="3" creationId="{2B0064BC-CBA2-D27D-F1E1-89509908AF5F}"/>
          </ac:spMkLst>
        </pc:spChg>
      </pc:sldChg>
      <pc:sldChg chg="del">
        <pc:chgData name="강정환" userId="S::jeonghwan@pusan.ac.kr::06831ae9-e18a-4026-92d2-3117e169903f" providerId="AD" clId="Web-{E446E493-A5E6-4BA9-A843-EFAA92D1B0CB}" dt="2022-09-12T22:42:41.294" v="133"/>
        <pc:sldMkLst>
          <pc:docMk/>
          <pc:sldMk cId="2346047509" sldId="282"/>
        </pc:sldMkLst>
      </pc:sldChg>
      <pc:sldChg chg="del">
        <pc:chgData name="강정환" userId="S::jeonghwan@pusan.ac.kr::06831ae9-e18a-4026-92d2-3117e169903f" providerId="AD" clId="Web-{E446E493-A5E6-4BA9-A843-EFAA92D1B0CB}" dt="2022-09-12T22:42:42.403" v="134"/>
        <pc:sldMkLst>
          <pc:docMk/>
          <pc:sldMk cId="417526785" sldId="283"/>
        </pc:sldMkLst>
      </pc:sldChg>
      <pc:sldChg chg="del">
        <pc:chgData name="강정환" userId="S::jeonghwan@pusan.ac.kr::06831ae9-e18a-4026-92d2-3117e169903f" providerId="AD" clId="Web-{E446E493-A5E6-4BA9-A843-EFAA92D1B0CB}" dt="2022-09-12T22:52:19.683" v="341"/>
        <pc:sldMkLst>
          <pc:docMk/>
          <pc:sldMk cId="373935339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6286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2"/>
          </p:nvPr>
        </p:nvSpPr>
        <p:spPr>
          <a:xfrm>
            <a:off x="46291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627459" y="115096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629842" y="1974872"/>
            <a:ext cx="3868340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3"/>
          </p:nvPr>
        </p:nvSpPr>
        <p:spPr>
          <a:xfrm>
            <a:off x="4627959" y="115096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4"/>
          </p:nvPr>
        </p:nvSpPr>
        <p:spPr>
          <a:xfrm>
            <a:off x="4629150" y="1974872"/>
            <a:ext cx="3887391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628650" y="6088154"/>
            <a:ext cx="767715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8017933" y="6088154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Google Shape;17;p25" descr="부산대학교 로고"/>
          <p:cNvPicPr preferRelativeResize="0"/>
          <p:nvPr/>
        </p:nvPicPr>
        <p:blipFill rotWithShape="1">
          <a:blip r:embed="rId4">
            <a:alphaModFix/>
          </a:blip>
          <a:srcRect b="10868"/>
          <a:stretch/>
        </p:blipFill>
        <p:spPr>
          <a:xfrm>
            <a:off x="628650" y="6212058"/>
            <a:ext cx="2130468" cy="60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5"/>
          <p:cNvPicPr preferRelativeResize="0"/>
          <p:nvPr/>
        </p:nvPicPr>
        <p:blipFill rotWithShape="1">
          <a:blip r:embed="rId5">
            <a:alphaModFix/>
          </a:blip>
          <a:srcRect t="5347" b="1"/>
          <a:stretch/>
        </p:blipFill>
        <p:spPr>
          <a:xfrm>
            <a:off x="6909003" y="6240394"/>
            <a:ext cx="1606347" cy="617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/>
          <p:nvPr/>
        </p:nvSpPr>
        <p:spPr>
          <a:xfrm>
            <a:off x="838200" y="365125"/>
            <a:ext cx="767715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628650" y="365125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/>
          <p:nvPr/>
        </p:nvSpPr>
        <p:spPr>
          <a:xfrm>
            <a:off x="838200" y="1047809"/>
            <a:ext cx="767715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628650" y="1047809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able#exampl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HTML/Element#for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shpnu@pusan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input_typ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amranahmedse/developer-roadm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Lab.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basics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&lt;p&gt;, &lt;br&gt;, &lt;hr&gt;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문자, 기호 입력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HTML에서 문자나 기호는 UTF-8 코드체계로 작성됨.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&amp;엔티티; 혹은 &amp;코드값;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ex)	2 &amp;lt; 3 🡪 2 &lt; 3</a:t>
            </a: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795403" y="1630286"/>
            <a:ext cx="7553194" cy="2820814"/>
            <a:chOff x="795403" y="1573919"/>
            <a:chExt cx="7553194" cy="2820814"/>
          </a:xfrm>
        </p:grpSpPr>
        <p:pic>
          <p:nvPicPr>
            <p:cNvPr id="156" name="Google Shape;15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5403" y="1573919"/>
              <a:ext cx="7553194" cy="282081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7" name="Google Shape;157;p11"/>
            <p:cNvSpPr/>
            <p:nvPr/>
          </p:nvSpPr>
          <p:spPr>
            <a:xfrm>
              <a:off x="1033397" y="2229633"/>
              <a:ext cx="2004165" cy="613775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572000" y="1818362"/>
              <a:ext cx="2160740" cy="805841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1033396" y="2887249"/>
              <a:ext cx="2630467" cy="541751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4572000" y="2698928"/>
              <a:ext cx="2204581" cy="952409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1033395" y="3493918"/>
              <a:ext cx="2004165" cy="476833"/>
            </a:xfrm>
            <a:prstGeom prst="rect">
              <a:avLst/>
            </a:prstGeom>
            <a:noFill/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586612" y="3726062"/>
              <a:ext cx="3761985" cy="668671"/>
            </a:xfrm>
            <a:prstGeom prst="rect">
              <a:avLst/>
            </a:prstGeom>
            <a:noFill/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block vs. inline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 tag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&lt;p&gt;, &lt;h1&gt;, &lt;div&gt;, &lt;ul&gt;, 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Inline tag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&lt;strong&gt;, &lt;a&gt;, &lt;img&gt;, &lt;span&gt;, …</a:t>
            </a:r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70" name="Google Shape;170;p12"/>
          <p:cNvGrpSpPr/>
          <p:nvPr/>
        </p:nvGrpSpPr>
        <p:grpSpPr>
          <a:xfrm>
            <a:off x="1597067" y="2017785"/>
            <a:ext cx="5523979" cy="1985299"/>
            <a:chOff x="1597068" y="2097041"/>
            <a:chExt cx="5523979" cy="1985299"/>
          </a:xfrm>
        </p:grpSpPr>
        <p:sp>
          <p:nvSpPr>
            <p:cNvPr id="171" name="Google Shape;171;p12"/>
            <p:cNvSpPr/>
            <p:nvPr/>
          </p:nvSpPr>
          <p:spPr>
            <a:xfrm>
              <a:off x="1597068" y="2097041"/>
              <a:ext cx="5523979" cy="1972850"/>
            </a:xfrm>
            <a:prstGeom prst="rect">
              <a:avLst/>
            </a:prstGeom>
            <a:noFill/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1885167" y="2233759"/>
              <a:ext cx="2755726" cy="65939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1885167" y="3178406"/>
              <a:ext cx="1503906" cy="659396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Block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 txBox="1"/>
            <p:nvPr/>
          </p:nvSpPr>
          <p:spPr>
            <a:xfrm>
              <a:off x="6209323" y="3762114"/>
              <a:ext cx="911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Page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4985359" y="2233759"/>
              <a:ext cx="1503906" cy="65939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C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 txBox="1"/>
            <p:nvPr/>
          </p:nvSpPr>
          <p:spPr>
            <a:xfrm>
              <a:off x="1799390" y="3805341"/>
              <a:ext cx="1675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한 라인을 모두 차지함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2"/>
          <p:cNvGrpSpPr/>
          <p:nvPr/>
        </p:nvGrpSpPr>
        <p:grpSpPr>
          <a:xfrm>
            <a:off x="1597068" y="5000943"/>
            <a:ext cx="5523979" cy="1365972"/>
            <a:chOff x="1597068" y="5000943"/>
            <a:chExt cx="5523979" cy="1365972"/>
          </a:xfrm>
        </p:grpSpPr>
        <p:sp>
          <p:nvSpPr>
            <p:cNvPr id="178" name="Google Shape;178;p12"/>
            <p:cNvSpPr/>
            <p:nvPr/>
          </p:nvSpPr>
          <p:spPr>
            <a:xfrm>
              <a:off x="1597068" y="5000943"/>
              <a:ext cx="5523979" cy="1355408"/>
            </a:xfrm>
            <a:prstGeom prst="rect">
              <a:avLst/>
            </a:prstGeom>
            <a:noFill/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885167" y="5137661"/>
              <a:ext cx="2755726" cy="65939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985359" y="5137661"/>
              <a:ext cx="1503906" cy="659396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Inline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 txBox="1"/>
            <p:nvPr/>
          </p:nvSpPr>
          <p:spPr>
            <a:xfrm>
              <a:off x="6209323" y="6059138"/>
              <a:ext cx="911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Page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 txBox="1"/>
            <p:nvPr/>
          </p:nvSpPr>
          <p:spPr>
            <a:xfrm>
              <a:off x="4976527" y="5771719"/>
              <a:ext cx="152157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빈 공간으로 들어감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image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&lt;img&gt;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이미지 삽입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0" name="Google Shape;190;p13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" y="2267394"/>
            <a:ext cx="2314898" cy="9335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100" y="3429000"/>
            <a:ext cx="7163800" cy="22386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13"/>
          <p:cNvSpPr txBox="1"/>
          <p:nvPr/>
        </p:nvSpPr>
        <p:spPr>
          <a:xfrm>
            <a:off x="3394553" y="2267394"/>
            <a:ext cx="48640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: 이미지 파일의 URL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 : 이미지가 없거나 손상 됐을 때, 출력되는 문자열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: 이미지가 출력되는 너비, 생략 시 원본 이미지의 폭 (픽셀)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: 이미지가 출력되는 높이, 생략 시 원본 이미지의 너비 (픽셀)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100" y="5853074"/>
            <a:ext cx="5279721" cy="6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2851958" y="6492874"/>
            <a:ext cx="15560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출처: MDN Web Docs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list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&lt;ol&gt;, &lt;ul&gt;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중첩 리스트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&lt;ol&gt; : ordered list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&lt;ul&gt; : unordered list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202" name="Google Shape;202;p14"/>
          <p:cNvGrpSpPr/>
          <p:nvPr/>
        </p:nvGrpSpPr>
        <p:grpSpPr>
          <a:xfrm>
            <a:off x="680494" y="2703810"/>
            <a:ext cx="7783011" cy="3562847"/>
            <a:chOff x="680494" y="2703810"/>
            <a:chExt cx="7783011" cy="3562847"/>
          </a:xfrm>
        </p:grpSpPr>
        <p:pic>
          <p:nvPicPr>
            <p:cNvPr id="203" name="Google Shape;203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0494" y="2703810"/>
              <a:ext cx="7783011" cy="3562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4"/>
            <p:cNvSpPr/>
            <p:nvPr/>
          </p:nvSpPr>
          <p:spPr>
            <a:xfrm>
              <a:off x="1196236" y="3858576"/>
              <a:ext cx="1584542" cy="764088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363224" y="3611187"/>
              <a:ext cx="1018783" cy="629433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315205" y="4597051"/>
              <a:ext cx="1331935" cy="576197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96236" y="4942586"/>
              <a:ext cx="1878904" cy="764088"/>
            </a:xfrm>
            <a:prstGeom prst="rect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table (1)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&lt;table&gt;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표 전체 구성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제목, 헤드, 바디, 바닥으로 구성됨.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행과 열 만들기; </a:t>
            </a:r>
            <a:r>
              <a:rPr lang="en-US" i="1" u="sng">
                <a:solidFill>
                  <a:schemeClr val="hlink"/>
                </a:solidFill>
                <a:hlinkClick r:id="rId3"/>
              </a:rPr>
              <a:t>link</a:t>
            </a:r>
            <a:endParaRPr i="1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&lt;tr&gt; : 행 만들기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&lt;th&gt; : 헤드 정보를 가진 셀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&lt;td&gt; : 데이터 정보를 가진 셀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051" y="2514472"/>
            <a:ext cx="2133898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table (2)</a:t>
            </a:r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628650" y="1151326"/>
            <a:ext cx="7826436" cy="5063784"/>
            <a:chOff x="628650" y="1151326"/>
            <a:chExt cx="7826436" cy="5063784"/>
          </a:xfrm>
        </p:grpSpPr>
        <p:pic>
          <p:nvPicPr>
            <p:cNvPr id="223" name="Google Shape;22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1151326"/>
              <a:ext cx="3654323" cy="4597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6"/>
            <p:cNvPicPr preferRelativeResize="0"/>
            <p:nvPr/>
          </p:nvPicPr>
          <p:blipFill rotWithShape="1">
            <a:blip r:embed="rId4">
              <a:alphaModFix/>
            </a:blip>
            <a:srcRect t="5935" b="5935"/>
            <a:stretch/>
          </p:blipFill>
          <p:spPr>
            <a:xfrm>
              <a:off x="4460814" y="4471792"/>
              <a:ext cx="3994272" cy="17433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6"/>
            <p:cNvSpPr/>
            <p:nvPr/>
          </p:nvSpPr>
          <p:spPr>
            <a:xfrm>
              <a:off x="7265096" y="4471792"/>
              <a:ext cx="1189990" cy="34446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6"/>
          <p:cNvSpPr txBox="1"/>
          <p:nvPr/>
        </p:nvSpPr>
        <p:spPr>
          <a:xfrm>
            <a:off x="2968063" y="5899964"/>
            <a:ext cx="15560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출처: MDN Web Docs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Hyperlink (1)</a:t>
            </a: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&lt;a&gt;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href 속성으로 하이퍼링크 생성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4" name="Google Shape;234;p1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312" y="2111352"/>
            <a:ext cx="4477375" cy="155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546" y="3976381"/>
            <a:ext cx="7744906" cy="22005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Hyperlink (2)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&lt;a&gt;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target 속성을 활용하여, 윈도우(탭) 지정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속성 값: _blank, _self, _parent, _top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108" y="2387963"/>
            <a:ext cx="4288092" cy="4104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18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6194" y="3340127"/>
            <a:ext cx="2772162" cy="220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Hyperlink (3)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Anchor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&lt;a&gt; id 속성에 앵커 이름을 지정, 해당 위치로 링크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52" name="Google Shape;252;p19" descr="텍스트, 영수증, 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784" y="2534406"/>
            <a:ext cx="3515216" cy="31722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3" name="Google Shape;253;p19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134" y="2277195"/>
            <a:ext cx="2934109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t="53490"/>
          <a:stretch/>
        </p:blipFill>
        <p:spPr>
          <a:xfrm>
            <a:off x="4512277" y="3264099"/>
            <a:ext cx="4631723" cy="246136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Webform (1)</a:t>
            </a: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1"/>
          </p:nvPr>
        </p:nvSpPr>
        <p:spPr>
          <a:xfrm>
            <a:off x="628650" y="1132537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웹 폼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로그인, 등록, 검색, 예약 등, 웹 서비스에서 사용자의 입력을 받기 위해 사용됨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Reference; </a:t>
            </a:r>
            <a:r>
              <a:rPr lang="en-US" i="1" u="sng">
                <a:solidFill>
                  <a:schemeClr val="hlink"/>
                </a:solidFill>
                <a:hlinkClick r:id="rId4"/>
              </a:rPr>
              <a:t>link</a:t>
            </a:r>
            <a:endParaRPr i="1"/>
          </a:p>
        </p:txBody>
      </p:sp>
      <p:sp>
        <p:nvSpPr>
          <p:cNvPr id="261" name="Google Shape;26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2" name="Google Shape;262;p20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b="46650"/>
          <a:stretch/>
        </p:blipFill>
        <p:spPr>
          <a:xfrm>
            <a:off x="0" y="2968668"/>
            <a:ext cx="4522387" cy="275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실습 개요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실습</a:t>
            </a:r>
            <a:r>
              <a:rPr lang="en-US" dirty="0"/>
              <a:t> </a:t>
            </a:r>
            <a:r>
              <a:rPr lang="en-US" dirty="0" err="1"/>
              <a:t>조교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 dirty="0"/>
              <a:t>송수현</a:t>
            </a:r>
            <a:endParaRPr lang="en-US" altLang="ko-KR" dirty="0"/>
          </a:p>
          <a:p>
            <a:pPr marL="1143000" lvl="2" indent="-228600">
              <a:buSzPts val="2400"/>
            </a:pPr>
            <a:r>
              <a:rPr lang="ko-KR" altLang="en-US" dirty="0"/>
              <a:t>자연대연구실험동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  <a:endParaRPr lang="en-US" altLang="ko-KR" dirty="0"/>
          </a:p>
          <a:p>
            <a:pPr marL="1143000" lvl="2" indent="-228600">
              <a:buSzPts val="2400"/>
            </a:pPr>
            <a:r>
              <a:rPr lang="ko-KR" altLang="en-US" dirty="0"/>
              <a:t>메일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sshpnu@pusan.ac.kr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실습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1시간 </a:t>
            </a:r>
            <a:r>
              <a:rPr lang="en-US" dirty="0" err="1"/>
              <a:t>실습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 dirty="0"/>
              <a:t>대면 실습</a:t>
            </a:r>
            <a:endParaRPr lang="en-US" altLang="ko-KR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 dirty="0"/>
              <a:t>튜토리얼 </a:t>
            </a:r>
            <a:r>
              <a:rPr lang="en-US" altLang="ko-KR" dirty="0"/>
              <a:t>+ </a:t>
            </a:r>
            <a:r>
              <a:rPr lang="ko-KR" altLang="en-US" dirty="0"/>
              <a:t>짧은 프로젝트를 실습 시간에 진행</a:t>
            </a:r>
            <a:endParaRPr lang="en-US" altLang="ko-KR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 dirty="0"/>
              <a:t>추가 프로젝트는 과제로 제공</a:t>
            </a:r>
            <a:endParaRPr lang="en-US" altLang="ko-KR"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Webform (2)</a:t>
            </a: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간단한 로그인 폼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&lt;input&gt;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사용자로부터 입력을 받기 위한 폼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가장 많이 쓰이는 웹 폼임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폼 요소; </a:t>
            </a:r>
            <a:r>
              <a:rPr lang="en-US" i="1" u="sng">
                <a:solidFill>
                  <a:schemeClr val="hlink"/>
                </a:solidFill>
                <a:hlinkClick r:id="rId3"/>
              </a:rPr>
              <a:t>link</a:t>
            </a:r>
            <a:endParaRPr i="1"/>
          </a:p>
        </p:txBody>
      </p:sp>
      <p:sp>
        <p:nvSpPr>
          <p:cNvPr id="269" name="Google Shape;26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05" y="1706298"/>
            <a:ext cx="7811590" cy="25435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Webform (3)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&lt;input type=“text”&gt;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&lt;datalist&gt; &lt;/datalist&gt;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데이터 목록을 가진 텍스트 입력 창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231" y="2350170"/>
            <a:ext cx="7973538" cy="31722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22"/>
          <p:cNvSpPr txBox="1"/>
          <p:nvPr/>
        </p:nvSpPr>
        <p:spPr>
          <a:xfrm>
            <a:off x="7904706" y="3213207"/>
            <a:ext cx="12212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드롭다운 버튼을 누른 상태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Webform (4)</a:t>
            </a:r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&lt;input type=“checkbox”&gt;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체크박스 입력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Checked를 속성에 입력하면, 초기상태가 선택된 상태가 됨</a:t>
            </a: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89" y="2541372"/>
            <a:ext cx="7859222" cy="27340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8" name="Google Shape;288;p23"/>
          <p:cNvCxnSpPr/>
          <p:nvPr/>
        </p:nvCxnSpPr>
        <p:spPr>
          <a:xfrm>
            <a:off x="4208745" y="4359058"/>
            <a:ext cx="61377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23"/>
          <p:cNvSpPr/>
          <p:nvPr/>
        </p:nvSpPr>
        <p:spPr>
          <a:xfrm>
            <a:off x="6895578" y="3475973"/>
            <a:ext cx="212943" cy="20041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Webform (5)</a:t>
            </a:r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시간 정보 입력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&lt;input type=“month|week|date|time|datetime-local”&gt;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97" name="Google Shape;297;p24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809" y="2530925"/>
            <a:ext cx="8640381" cy="35247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E27D6-4E6D-8439-4FEE-272A4960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Share</a:t>
            </a:r>
            <a:r>
              <a:rPr lang="ko-KR" altLang="en-US" dirty="0"/>
              <a:t> </a:t>
            </a:r>
            <a:r>
              <a:rPr lang="en-US" altLang="ko-KR" dirty="0"/>
              <a:t>Your</a:t>
            </a:r>
            <a:r>
              <a:rPr lang="ko-KR" altLang="en-US" dirty="0"/>
              <a:t> </a:t>
            </a:r>
            <a:r>
              <a:rPr lang="en-US" altLang="ko-KR" dirty="0"/>
              <a:t>Travel</a:t>
            </a:r>
            <a:r>
              <a:rPr lang="ko-KR" altLang="en-US" dirty="0"/>
              <a:t> </a:t>
            </a:r>
            <a:r>
              <a:rPr lang="en-US" altLang="ko-KR" dirty="0"/>
              <a:t>Photos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2EFE8-663E-7432-1250-623258E9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4921"/>
            <a:ext cx="7886700" cy="144849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Overview</a:t>
            </a:r>
          </a:p>
          <a:p>
            <a:pPr lvl="1"/>
            <a:r>
              <a:rPr lang="ko-KR" altLang="en-US" sz="2000" dirty="0"/>
              <a:t>여행 사진 공유를 위한 웹사이트를 제작하는 프로젝트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매주 해당 프로젝트를 실습수업에 진행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96627-3DCB-3DCA-13B2-C1C2B9B99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0A7503-FDD9-52F8-6F53-C3D4296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29" y="2437500"/>
            <a:ext cx="4299942" cy="42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F2F8-E45A-CF47-F710-1939D690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Share</a:t>
            </a:r>
            <a:r>
              <a:rPr lang="ko-KR" altLang="en-US" dirty="0"/>
              <a:t> </a:t>
            </a:r>
            <a:r>
              <a:rPr lang="en-US" altLang="ko-KR" dirty="0"/>
              <a:t>Your</a:t>
            </a:r>
            <a:r>
              <a:rPr lang="ko-KR" altLang="en-US" dirty="0"/>
              <a:t> </a:t>
            </a:r>
            <a:r>
              <a:rPr lang="en-US" altLang="ko-KR" dirty="0"/>
              <a:t>Travel</a:t>
            </a:r>
            <a:r>
              <a:rPr lang="ko-KR" altLang="en-US" dirty="0"/>
              <a:t> </a:t>
            </a:r>
            <a:r>
              <a:rPr lang="en-US" altLang="ko-KR" dirty="0"/>
              <a:t>Photos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A2BCE-84BE-1EE5-00AE-2732A3E1E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F227C59-E601-5ADD-071E-74267C43645C}"/>
              </a:ext>
            </a:extLst>
          </p:cNvPr>
          <p:cNvSpPr txBox="1">
            <a:spLocks/>
          </p:cNvSpPr>
          <p:nvPr/>
        </p:nvSpPr>
        <p:spPr>
          <a:xfrm>
            <a:off x="4477612" y="1505561"/>
            <a:ext cx="4619193" cy="47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200" dirty="0"/>
              <a:t>15</a:t>
            </a:r>
            <a:r>
              <a:rPr lang="ko-KR" altLang="en-US" sz="1200" dirty="0"/>
              <a:t>분간 각자 작성 후 풀이 진행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  <a:buFont typeface="Wingdings"/>
              <a:buChar char="ü"/>
            </a:pPr>
            <a:r>
              <a:rPr lang="ko-KR" altLang="en-US" sz="1400" b="1" dirty="0" err="1"/>
              <a:t>Goals</a:t>
            </a:r>
            <a:endParaRPr lang="ko-KR" altLang="en-US" sz="1400" b="1"/>
          </a:p>
          <a:p>
            <a:pPr lvl="1">
              <a:lnSpc>
                <a:spcPct val="100000"/>
              </a:lnSpc>
              <a:buAutoNum type="arabicPeriod"/>
            </a:pPr>
            <a:r>
              <a:rPr lang="ko-KR" sz="1200" dirty="0"/>
              <a:t>&lt;</a:t>
            </a:r>
            <a:r>
              <a:rPr lang="ko-KR" sz="1200" dirty="0" err="1"/>
              <a:t>nav</a:t>
            </a:r>
            <a:r>
              <a:rPr lang="ko-KR" sz="1200" dirty="0"/>
              <a:t>&gt; 태그 내에 </a:t>
            </a:r>
            <a:r>
              <a:rPr lang="ko-KR" sz="1200" dirty="0" err="1"/>
              <a:t>unordered</a:t>
            </a:r>
            <a:r>
              <a:rPr lang="ko-KR" sz="1200" dirty="0"/>
              <a:t> </a:t>
            </a:r>
            <a:r>
              <a:rPr lang="ko-KR" sz="1200" dirty="0" err="1"/>
              <a:t>list</a:t>
            </a:r>
            <a:r>
              <a:rPr lang="ko-KR" sz="1200" dirty="0"/>
              <a:t> </a:t>
            </a:r>
            <a:r>
              <a:rPr lang="ko-KR" altLang="en-US" sz="1200" dirty="0"/>
              <a:t>생성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ko-KR" altLang="en-US" sz="1200" dirty="0" err="1"/>
              <a:t>Central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Park</a:t>
            </a:r>
            <a:r>
              <a:rPr lang="ko-KR" altLang="en-US" sz="1200" dirty="0"/>
              <a:t> 이미지를 배치하고 동일한 </a:t>
            </a:r>
            <a:r>
              <a:rPr lang="ko-KR" altLang="en-US" sz="1200" dirty="0" err="1"/>
              <a:t>caption을</a:t>
            </a:r>
            <a:r>
              <a:rPr lang="ko-KR" altLang="en-US" sz="1200" dirty="0"/>
              <a:t> 적절한 </a:t>
            </a:r>
            <a:r>
              <a:rPr lang="ko-KR" altLang="en-US" sz="1200" dirty="0" err="1"/>
              <a:t>tag를</a:t>
            </a:r>
            <a:r>
              <a:rPr lang="ko-KR" altLang="en-US" sz="1200" dirty="0"/>
              <a:t> 사용하여 배치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새 </a:t>
            </a:r>
            <a:r>
              <a:rPr lang="en-US" altLang="ko-KR" sz="1200" dirty="0"/>
              <a:t>&lt;section&gt;</a:t>
            </a:r>
            <a:r>
              <a:rPr lang="ko-KR" altLang="en-US" sz="1200" dirty="0"/>
              <a:t>에 작은 이미지 세 장을 일렬로 배치하고, 해당 이미지들을 클릭할 시 큰 이미지를 생성</a:t>
            </a:r>
            <a:r>
              <a:rPr lang="en-US" altLang="ko-KR" sz="1200" dirty="0"/>
              <a:t> </a:t>
            </a:r>
            <a:r>
              <a:rPr lang="ko-KR" altLang="en-US" sz="1200" dirty="0"/>
              <a:t> </a:t>
            </a:r>
            <a:endParaRPr lang="en-US" altLang="ko-KR" sz="1200" dirty="0"/>
          </a:p>
          <a:p>
            <a:pPr>
              <a:lnSpc>
                <a:spcPct val="100000"/>
              </a:lnSpc>
              <a:buFont typeface="Wingdings"/>
              <a:buChar char="ü"/>
            </a:pPr>
            <a:r>
              <a:rPr lang="ko-KR" altLang="en-US" sz="1400" b="1" dirty="0" err="1"/>
              <a:t>Test</a:t>
            </a:r>
            <a:endParaRPr lang="ko-KR" altLang="en-US" sz="1400" b="1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완성된 페이지가 좌측 이미지와 동일하게 표시되는지 확인</a:t>
            </a:r>
            <a:endParaRPr lang="en-US" altLang="ko-KR" sz="1200" dirty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Related </a:t>
            </a:r>
            <a:r>
              <a:rPr lang="ko-KR" altLang="en-US" sz="1200" dirty="0"/>
              <a:t>이미지를 클릭하였을 때</a:t>
            </a:r>
            <a:r>
              <a:rPr lang="en-US" altLang="ko-KR" sz="1200" dirty="0"/>
              <a:t> </a:t>
            </a:r>
            <a:r>
              <a:rPr lang="ko-KR" altLang="en-US" sz="1200" dirty="0"/>
              <a:t>큰 이미지를 표시하는지 확인 </a:t>
            </a:r>
            <a:endParaRPr lang="en-US" altLang="ko-KR" sz="1200" dirty="0"/>
          </a:p>
          <a:p>
            <a:pPr marL="571500" lvl="1" indent="0">
              <a:lnSpc>
                <a:spcPct val="100000"/>
              </a:lnSpc>
              <a:buNone/>
            </a:pPr>
            <a:r>
              <a:rPr lang="en-US" altLang="ko-KR" sz="1200" dirty="0"/>
              <a:t> 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D8D695F-32DF-D1F0-C360-53497DBC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2" y="1252103"/>
            <a:ext cx="4282289" cy="54326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833E12-3113-28A6-3C78-5FBFD05D3D3A}"/>
              </a:ext>
            </a:extLst>
          </p:cNvPr>
          <p:cNvSpPr/>
          <p:nvPr/>
        </p:nvSpPr>
        <p:spPr>
          <a:xfrm>
            <a:off x="319888" y="1764670"/>
            <a:ext cx="671466" cy="36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3F931-307F-236E-DBB3-6D582DE0585D}"/>
              </a:ext>
            </a:extLst>
          </p:cNvPr>
          <p:cNvSpPr txBox="1"/>
          <p:nvPr/>
        </p:nvSpPr>
        <p:spPr>
          <a:xfrm>
            <a:off x="1026058" y="1795603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Goal</a:t>
            </a:r>
            <a:r>
              <a:rPr lang="ko-KR" altLang="en-US" dirty="0">
                <a:solidFill>
                  <a:srgbClr val="FF0000"/>
                </a:solidFill>
              </a:rPr>
              <a:t> 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4C17D-7536-FD93-978E-B9631814892D}"/>
              </a:ext>
            </a:extLst>
          </p:cNvPr>
          <p:cNvSpPr/>
          <p:nvPr/>
        </p:nvSpPr>
        <p:spPr>
          <a:xfrm>
            <a:off x="289709" y="4367541"/>
            <a:ext cx="2187921" cy="9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683C6-FAC3-016B-BFA6-42A3F29909AE}"/>
              </a:ext>
            </a:extLst>
          </p:cNvPr>
          <p:cNvSpPr txBox="1"/>
          <p:nvPr/>
        </p:nvSpPr>
        <p:spPr>
          <a:xfrm>
            <a:off x="2527424" y="4670078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Goal</a:t>
            </a:r>
            <a:r>
              <a:rPr lang="ko-KR" altLang="en-US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DDE8A8-DB62-5D37-D774-6B12589BA2A3}"/>
              </a:ext>
            </a:extLst>
          </p:cNvPr>
          <p:cNvSpPr/>
          <p:nvPr/>
        </p:nvSpPr>
        <p:spPr>
          <a:xfrm>
            <a:off x="463233" y="2647382"/>
            <a:ext cx="2240732" cy="141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68F06-998B-3C30-C21E-C9E43A4BB9F3}"/>
              </a:ext>
            </a:extLst>
          </p:cNvPr>
          <p:cNvSpPr txBox="1"/>
          <p:nvPr/>
        </p:nvSpPr>
        <p:spPr>
          <a:xfrm>
            <a:off x="2731126" y="3198889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Goal</a:t>
            </a:r>
            <a:r>
              <a:rPr lang="ko-KR" altLang="en-US" dirty="0">
                <a:solidFill>
                  <a:srgbClr val="FF0000"/>
                </a:solidFill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330085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3016-01C4-1097-15B4-E10B5E4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Assignment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64BC-CBA2-D27D-F1E1-89509908A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안내</a:t>
            </a:r>
            <a:endParaRPr lang="ko-KR" dirty="0"/>
          </a:p>
          <a:p>
            <a:pPr lvl="1"/>
            <a:r>
              <a:rPr lang="ko-KR" altLang="en-US" dirty="0"/>
              <a:t>매 실습 당일 오후에 </a:t>
            </a:r>
            <a:r>
              <a:rPr lang="ko-KR" altLang="en-US" dirty="0" err="1"/>
              <a:t>Plato에</a:t>
            </a:r>
            <a:r>
              <a:rPr lang="ko-KR" altLang="en-US" dirty="0"/>
              <a:t> 과제 업로드</a:t>
            </a:r>
            <a:endParaRPr lang="ko-KR" dirty="0"/>
          </a:p>
          <a:p>
            <a:pPr lvl="1"/>
            <a:r>
              <a:rPr lang="ko-KR" altLang="en-US" dirty="0"/>
              <a:t>제출 기한: 실습 당일 포함하여 일주일</a:t>
            </a:r>
          </a:p>
          <a:p>
            <a:pPr lvl="1"/>
            <a:r>
              <a:rPr lang="ko-KR" altLang="en-US" dirty="0"/>
              <a:t>딜레이: 제출 기한으로부터 24시간 이내 (80% 반영)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실습 환경 (1)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 Studio Code (VSCode)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실습 및 과제는 VSCode를 통해 진행함.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링크</a:t>
            </a:r>
            <a:r>
              <a:rPr lang="en-US"/>
              <a:t>를 통해 설치 파일을 다운로드 및 설치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8553" y="2366778"/>
            <a:ext cx="6926894" cy="4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실습 환경 (2)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1221317" y="1151326"/>
            <a:ext cx="6701366" cy="5026024"/>
            <a:chOff x="1221317" y="1330326"/>
            <a:chExt cx="6701366" cy="5026024"/>
          </a:xfrm>
        </p:grpSpPr>
        <p:pic>
          <p:nvPicPr>
            <p:cNvPr id="92" name="Google Shape;92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21317" y="1330326"/>
              <a:ext cx="6701366" cy="50260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" name="Google Shape;93;p5"/>
            <p:cNvGrpSpPr/>
            <p:nvPr/>
          </p:nvGrpSpPr>
          <p:grpSpPr>
            <a:xfrm>
              <a:off x="1221317" y="2795239"/>
              <a:ext cx="2889357" cy="650310"/>
              <a:chOff x="1221317" y="2795239"/>
              <a:chExt cx="2889357" cy="650310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1221317" y="2795239"/>
                <a:ext cx="295249" cy="304800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 txBox="1"/>
              <p:nvPr/>
            </p:nvSpPr>
            <p:spPr>
              <a:xfrm>
                <a:off x="1516566" y="2799218"/>
                <a:ext cx="259410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Extension Toolbar로 이동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Ctrl + Shift + X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실습 환경 (3)</a:t>
            </a:r>
            <a:endParaRPr/>
          </a:p>
        </p:txBody>
      </p:sp>
      <p:pic>
        <p:nvPicPr>
          <p:cNvPr id="101" name="Google Shape;10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1317" y="1150938"/>
            <a:ext cx="6701366" cy="50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1622121" y="1565753"/>
            <a:ext cx="1534438" cy="26304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3156559" y="1507647"/>
            <a:ext cx="3472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검색 창에 아래의 확장 검색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CSS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7079" y="4613741"/>
            <a:ext cx="3682652" cy="86010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6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2701" y="3209620"/>
            <a:ext cx="3337825" cy="1232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MDN Web Docs; </a:t>
            </a:r>
            <a:r>
              <a:rPr lang="en-US" i="1" u="sng" dirty="0">
                <a:solidFill>
                  <a:schemeClr val="hlink"/>
                </a:solidFill>
                <a:hlinkClick r:id="rId3"/>
              </a:rPr>
              <a:t>Link</a:t>
            </a:r>
            <a:endParaRPr i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🡪 Web dev. Tutorials &amp; References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HTML, CSS, JS, Web, and Tools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 in this week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MDN HTML elements reference; </a:t>
            </a:r>
            <a:r>
              <a:rPr lang="en-US" i="1" u="sng" dirty="0">
                <a:solidFill>
                  <a:schemeClr val="hlink"/>
                </a:solidFill>
                <a:hlinkClick r:id="rId3"/>
              </a:rPr>
              <a:t>Link</a:t>
            </a:r>
            <a:endParaRPr i="1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Developer-Roadmap; </a:t>
            </a:r>
            <a:r>
              <a:rPr lang="en-US" i="1" u="sng" dirty="0">
                <a:solidFill>
                  <a:schemeClr val="hlink"/>
                </a:solidFill>
                <a:hlinkClick r:id="rId4"/>
              </a:rPr>
              <a:t>Link</a:t>
            </a:r>
            <a:endParaRPr i="1" dirty="0"/>
          </a:p>
        </p:txBody>
      </p:sp>
      <p:sp>
        <p:nvSpPr>
          <p:cNvPr id="113" name="Google Shape;11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Lab. 01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HTML5 문서의 필수 태그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&lt;!DOCTYPE&gt; 선언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주석문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&lt;html&gt;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&lt;head&gt;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&lt;body&gt;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tags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099917" y="3664144"/>
            <a:ext cx="4963218" cy="2162477"/>
            <a:chOff x="2099917" y="3664144"/>
            <a:chExt cx="4963218" cy="2162477"/>
          </a:xfrm>
        </p:grpSpPr>
        <p:pic>
          <p:nvPicPr>
            <p:cNvPr id="129" name="Google Shape;129;p9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99917" y="3664144"/>
              <a:ext cx="4963218" cy="216247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30" name="Google Shape;130;p9"/>
            <p:cNvSpPr/>
            <p:nvPr/>
          </p:nvSpPr>
          <p:spPr>
            <a:xfrm>
              <a:off x="2132013" y="4584526"/>
              <a:ext cx="4200938" cy="124209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233265" y="4759890"/>
              <a:ext cx="3998434" cy="42588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2233265" y="5235880"/>
              <a:ext cx="3998434" cy="42588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HTML: head, body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&lt;title&gt;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페이지의 제목, 북마크 및 타이틀바에 표시됨(head)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&lt;h1&gt; … &lt;h6&gt;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문단 제목, 문서 내에 표시됨(body)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140" name="Google Shape;140;p10"/>
          <p:cNvGrpSpPr/>
          <p:nvPr/>
        </p:nvGrpSpPr>
        <p:grpSpPr>
          <a:xfrm>
            <a:off x="860813" y="2183387"/>
            <a:ext cx="7566353" cy="800212"/>
            <a:chOff x="860813" y="2183387"/>
            <a:chExt cx="7566353" cy="800212"/>
          </a:xfrm>
        </p:grpSpPr>
        <p:pic>
          <p:nvPicPr>
            <p:cNvPr id="141" name="Google Shape;141;p10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0813" y="2183387"/>
              <a:ext cx="5029902" cy="80021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42" name="Google Shape;142;p10" descr="텍스트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8899" y="2231019"/>
              <a:ext cx="2448267" cy="7525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43" name="Google Shape;143;p10"/>
            <p:cNvSpPr/>
            <p:nvPr/>
          </p:nvSpPr>
          <p:spPr>
            <a:xfrm>
              <a:off x="1183710" y="2486416"/>
              <a:ext cx="4707005" cy="181628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1956341" y="4278363"/>
            <a:ext cx="5051258" cy="2315496"/>
            <a:chOff x="1956341" y="4278363"/>
            <a:chExt cx="5051258" cy="2315496"/>
          </a:xfrm>
        </p:grpSpPr>
        <p:pic>
          <p:nvPicPr>
            <p:cNvPr id="145" name="Google Shape;145;p10" descr="텍스트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6341" y="4326294"/>
              <a:ext cx="2838846" cy="221963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46" name="Google Shape;146;p10" descr="테이블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50199" y="4278363"/>
              <a:ext cx="2057400" cy="231549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47" name="Google Shape;147;p10"/>
            <p:cNvSpPr/>
            <p:nvPr/>
          </p:nvSpPr>
          <p:spPr>
            <a:xfrm>
              <a:off x="2304789" y="5210828"/>
              <a:ext cx="1390389" cy="966136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4e07b-92f9-48d8-8013-ae66741efc88">
      <Terms xmlns="http://schemas.microsoft.com/office/infopath/2007/PartnerControls"/>
    </lcf76f155ced4ddcb4097134ff3c332f>
    <TaxCatchAll xmlns="c8c7b166-05c7-4969-8c22-99fe34f016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4" ma:contentTypeDescription="새 문서를 만듭니다." ma:contentTypeScope="" ma:versionID="f85dbc83b148c44163d824236da4a915">
  <xsd:schema xmlns:xsd="http://www.w3.org/2001/XMLSchema" xmlns:xs="http://www.w3.org/2001/XMLSchema" xmlns:p="http://schemas.microsoft.com/office/2006/metadata/properties" xmlns:ns2="8b14e07b-92f9-48d8-8013-ae66741efc88" xmlns:ns3="c8c7b166-05c7-4969-8c22-99fe34f01624" targetNamespace="http://schemas.microsoft.com/office/2006/metadata/properties" ma:root="true" ma:fieldsID="e693d1b205f864753d378adaeb39cb94" ns2:_="" ns3:_="">
    <xsd:import namespace="8b14e07b-92f9-48d8-8013-ae66741efc88"/>
    <xsd:import namespace="c8c7b166-05c7-4969-8c22-99fe34f01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65cac84d-7232-4135-91ad-c4ab030834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7b166-05c7-4969-8c22-99fe34f0162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e0c0765-8f5a-4b04-9561-0671adb9764a}" ma:internalName="TaxCatchAll" ma:showField="CatchAllData" ma:web="c8c7b166-05c7-4969-8c22-99fe34f016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1A281B-536F-47F3-B580-E60B72F419AA}">
  <ds:schemaRefs>
    <ds:schemaRef ds:uri="http://schemas.microsoft.com/office/2006/metadata/properties"/>
    <ds:schemaRef ds:uri="http://schemas.microsoft.com/office/infopath/2007/PartnerControls"/>
    <ds:schemaRef ds:uri="8b14e07b-92f9-48d8-8013-ae66741efc88"/>
    <ds:schemaRef ds:uri="c8c7b166-05c7-4969-8c22-99fe34f01624"/>
  </ds:schemaRefs>
</ds:datastoreItem>
</file>

<file path=customXml/itemProps2.xml><?xml version="1.0" encoding="utf-8"?>
<ds:datastoreItem xmlns:ds="http://schemas.openxmlformats.org/officeDocument/2006/customXml" ds:itemID="{BDC0AE32-56DA-4F09-83B8-0A6DDAA2E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c8c7b166-05c7-4969-8c22-99fe34f01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007BA4-4077-464C-A285-74F03B64C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763</Words>
  <Application>Microsoft Office PowerPoint</Application>
  <PresentationFormat>화면 슬라이드 쇼(4:3)</PresentationFormat>
  <Paragraphs>193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Malgun Gothic</vt:lpstr>
      <vt:lpstr>Arial</vt:lpstr>
      <vt:lpstr>Calibri</vt:lpstr>
      <vt:lpstr>Wingdings</vt:lpstr>
      <vt:lpstr>디자인 사용자 지정</vt:lpstr>
      <vt:lpstr>Office 테마</vt:lpstr>
      <vt:lpstr>HTML</vt:lpstr>
      <vt:lpstr>실습 개요</vt:lpstr>
      <vt:lpstr>실습 환경 (1)</vt:lpstr>
      <vt:lpstr>실습 환경 (2)</vt:lpstr>
      <vt:lpstr>실습 환경 (3)</vt:lpstr>
      <vt:lpstr>Tips</vt:lpstr>
      <vt:lpstr>HTML</vt:lpstr>
      <vt:lpstr>HTML: tags</vt:lpstr>
      <vt:lpstr>HTML: head, body</vt:lpstr>
      <vt:lpstr>HTML: basics</vt:lpstr>
      <vt:lpstr>HTML: block vs. inline</vt:lpstr>
      <vt:lpstr>HTML: image</vt:lpstr>
      <vt:lpstr>HTML: list</vt:lpstr>
      <vt:lpstr>HTML: table (1)</vt:lpstr>
      <vt:lpstr>HTML: table (2)</vt:lpstr>
      <vt:lpstr>HTML: Hyperlink (1)</vt:lpstr>
      <vt:lpstr>HTML: Hyperlink (2)</vt:lpstr>
      <vt:lpstr>HTML: Hyperlink (3)</vt:lpstr>
      <vt:lpstr>HTML: Webform (1)</vt:lpstr>
      <vt:lpstr>HTML: Webform (2)</vt:lpstr>
      <vt:lpstr>HTML: Webform (3)</vt:lpstr>
      <vt:lpstr>HTML: Webform (4)</vt:lpstr>
      <vt:lpstr>HTML: Webform (5)</vt:lpstr>
      <vt:lpstr>Project 1: Share Your Travel Photos</vt:lpstr>
      <vt:lpstr>Project 1: Share Your Travel Photos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강정환</dc:creator>
  <cp:lastModifiedBy>Suhyeon Song</cp:lastModifiedBy>
  <cp:revision>142</cp:revision>
  <dcterms:created xsi:type="dcterms:W3CDTF">2021-07-02T05:52:22Z</dcterms:created>
  <dcterms:modified xsi:type="dcterms:W3CDTF">2023-09-13T15:36:06Z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  <property fmtid="{D5CDD505-2E9C-101B-9397-08002B2CF9AE}" pid="3" name="MediaServiceImageTags">
    <vt:lpwstr/>
  </property>
</Properties>
</file>