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8" r:id="rId6"/>
    <p:sldId id="257" r:id="rId7"/>
    <p:sldId id="259" r:id="rId8"/>
    <p:sldId id="264" r:id="rId9"/>
    <p:sldId id="260" r:id="rId10"/>
    <p:sldId id="265" r:id="rId11"/>
    <p:sldId id="261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C478-6547-4460-A3BA-0167B1EED34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1FEB-D653-45BF-9A00-300BB6BA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64921"/>
            <a:ext cx="3886200" cy="50120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4921"/>
            <a:ext cx="3886200" cy="501204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C478-6547-4460-A3BA-0167B1EED34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1FEB-D653-45BF-9A00-300BB6BA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7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674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59" y="115096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74872"/>
            <a:ext cx="3868340" cy="42147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115096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74872"/>
            <a:ext cx="3887391" cy="42147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C478-6547-4460-A3BA-0167B1EED34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71FEB-D653-45BF-9A00-300BB6BAD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969E2-B2C0-4B3D-A6E5-D347292D2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DD51DF-A9B4-4EA5-9937-73FB5DFC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D634A-9F93-4BD7-BA00-7CAB8FC7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3AE3-3FA9-4703-80C1-6B68A5BF97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8A3DA-6632-43A8-9CF3-B7103B80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1B703-C029-4713-8F4D-324EBF29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F159-B3AE-45A3-BDCF-771C08CB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3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64572-A711-455D-8B89-8E517997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D343A-9438-4CAE-92E1-8E164478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E3A93-16DA-4F49-B0C2-456A9798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3AE3-3FA9-4703-80C1-6B68A5BF97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C5536-7742-486E-8935-CF2639D5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472EE-3CCE-49A4-9974-DFF28897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F159-B3AE-45A3-BDCF-771C08CB2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C478-6547-4460-A3BA-0167B1EED34D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1FEB-D653-45BF-9A00-300BB6BAD6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BFC9BB-9DFF-4D48-8823-764C4E87A4C8}"/>
              </a:ext>
            </a:extLst>
          </p:cNvPr>
          <p:cNvSpPr/>
          <p:nvPr userDrawn="1"/>
        </p:nvSpPr>
        <p:spPr>
          <a:xfrm>
            <a:off x="838200" y="1047809"/>
            <a:ext cx="7677150" cy="103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4D8188-9D84-486E-A0B0-B64903273939}"/>
              </a:ext>
            </a:extLst>
          </p:cNvPr>
          <p:cNvSpPr/>
          <p:nvPr userDrawn="1"/>
        </p:nvSpPr>
        <p:spPr>
          <a:xfrm>
            <a:off x="628650" y="1047809"/>
            <a:ext cx="497417" cy="103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048D92-0A3F-440E-91A2-7F798A3A3EA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33338" y="357147"/>
            <a:ext cx="1594721" cy="6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1A2537-CBFA-4C07-A6B3-F20B7804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9B008-AC1E-4DFE-A260-7DC83978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32DE3-FA49-4B7E-9D30-FEF1FBFA3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3AE3-3FA9-4703-80C1-6B68A5BF972A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02559-D476-418B-B4DB-20BBEDDE6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F9AD2-5052-4BBE-AA0D-62423F18A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F159-B3AE-45A3-BDCF-771C08CB28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258990-4DBA-447A-AA9F-3C22A853FF57}"/>
              </a:ext>
            </a:extLst>
          </p:cNvPr>
          <p:cNvSpPr/>
          <p:nvPr userDrawn="1"/>
        </p:nvSpPr>
        <p:spPr>
          <a:xfrm>
            <a:off x="628650" y="6088154"/>
            <a:ext cx="7677150" cy="103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5BDC02-DE07-47D6-A048-6EDAD03282CB}"/>
              </a:ext>
            </a:extLst>
          </p:cNvPr>
          <p:cNvSpPr/>
          <p:nvPr userDrawn="1"/>
        </p:nvSpPr>
        <p:spPr>
          <a:xfrm>
            <a:off x="8017933" y="6088154"/>
            <a:ext cx="497417" cy="103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부산대학교 로고">
            <a:extLst>
              <a:ext uri="{FF2B5EF4-FFF2-40B4-BE49-F238E27FC236}">
                <a16:creationId xmlns:a16="http://schemas.microsoft.com/office/drawing/2014/main" id="{5704BEF9-7FB2-43D8-B7E2-76B702E67D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8"/>
          <a:stretch/>
        </p:blipFill>
        <p:spPr bwMode="auto">
          <a:xfrm>
            <a:off x="628650" y="6212058"/>
            <a:ext cx="2130468" cy="6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D209BA-3EAD-4E1E-9F8D-6BA6575A0F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5347" b="1"/>
          <a:stretch/>
        </p:blipFill>
        <p:spPr>
          <a:xfrm>
            <a:off x="6909003" y="6240394"/>
            <a:ext cx="1606347" cy="6176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C3A6F9-0D8E-430E-9520-FB70DEDB0BC2}"/>
              </a:ext>
            </a:extLst>
          </p:cNvPr>
          <p:cNvSpPr/>
          <p:nvPr userDrawn="1"/>
        </p:nvSpPr>
        <p:spPr>
          <a:xfrm>
            <a:off x="838200" y="365125"/>
            <a:ext cx="7677150" cy="1035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73868E-4A7B-4D1F-B176-161DEA70ADF8}"/>
              </a:ext>
            </a:extLst>
          </p:cNvPr>
          <p:cNvSpPr/>
          <p:nvPr userDrawn="1"/>
        </p:nvSpPr>
        <p:spPr>
          <a:xfrm>
            <a:off x="628650" y="365125"/>
            <a:ext cx="497417" cy="103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4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18B7-AEFD-4246-9C6F-49C2E9F54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 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DB515C-F27B-417C-8A29-8FFC63489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담당조교 </a:t>
            </a:r>
            <a:r>
              <a:rPr lang="en-US" altLang="ko-KR"/>
              <a:t>:</a:t>
            </a:r>
            <a:r>
              <a:rPr lang="ko-KR" altLang="en-US"/>
              <a:t> 송수현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17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93F05-5AEA-470B-BBB0-E3980FBE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F60F7-C495-4E89-A550-B7B58285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제어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2B9C431-0013-45F4-B4A8-33FB3B82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윈도우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49386-C8C8-41D1-91F1-BD22BFBF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41A72C-9DD9-4FA0-840E-300DD10AF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0"/>
          <a:stretch/>
        </p:blipFill>
        <p:spPr>
          <a:xfrm>
            <a:off x="1427813" y="1489568"/>
            <a:ext cx="6535711" cy="2304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C9C880-8B56-4504-873B-7BB8C958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13" y="4247660"/>
            <a:ext cx="6535711" cy="21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00FA-2598-41AC-90BD-1BA8A5EB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윈도우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CF87-16D7-49C6-BF2A-DEEA72E3A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fr-FR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="text/javascript"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="ex1.js"&gt;&lt;/</a:t>
            </a:r>
            <a:r>
              <a:rPr lang="fr-FR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fr-FR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//Write source code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 put your mouse here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="content"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onmouseover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highlight();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onmouseout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off();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This background will turn yellow when you put your mouse in here.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// Write source code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1BB14-4A83-4BCF-A88F-632BEB4F4F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highlight()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// Write source code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off()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// Write source code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70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A91B-8E99-4D89-BFA2-71AD029C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D8C71-2FF2-4B8B-8AA4-50B4544D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BAD6F8C-0157-463E-8A5B-89C0A93A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68" y="3664144"/>
            <a:ext cx="2868410" cy="101347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7BCB031-2934-4972-9671-CA15CFB09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421" y="3664144"/>
            <a:ext cx="2777841" cy="10134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B530B6-0766-475D-9B78-06F774F0C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326" y="5407293"/>
            <a:ext cx="2679348" cy="1191314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40B71EF-A6CF-42F6-9E06-CE8E8BF10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781" y="1713656"/>
            <a:ext cx="3093008" cy="1358659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7DE5C9-1AEE-4846-BB85-5E49CBBBB6BD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 flipH="1">
            <a:off x="3025973" y="3072315"/>
            <a:ext cx="1591312" cy="591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168A0B-B823-4C00-BFBA-CAFF57545DE9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4617285" y="3072315"/>
            <a:ext cx="2024057" cy="591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B87DF4-9A05-4047-A89E-D1934A3957A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4572000" y="4677618"/>
            <a:ext cx="2069342" cy="72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82931D3-DFF0-4B37-8934-0CF9D85F7019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rot="5400000" flipH="1" flipV="1">
            <a:off x="2339648" y="2399981"/>
            <a:ext cx="2963962" cy="1591312"/>
          </a:xfrm>
          <a:prstGeom prst="bentConnector5">
            <a:avLst>
              <a:gd name="adj1" fmla="val -7713"/>
              <a:gd name="adj2" fmla="val -112969"/>
              <a:gd name="adj3" fmla="val 1077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3B17AB8A-4B35-4321-99F3-11715F064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350" y="5401644"/>
            <a:ext cx="2341377" cy="10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202B0-D0F4-418A-AB2D-412E0F2D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68629-83AB-4182-A94F-2BF239311C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Practice2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fr-FR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="text/javascript"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8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="ex2.js"&gt;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fr-FR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fr-F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fr-FR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login();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Schedule Table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initial();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8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15523-1B33-4B55-99E3-3B046662E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login()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// Write source code</a:t>
            </a:r>
            <a:r>
              <a:rPr lang="ko-KR" altLang="en-US" sz="18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initial()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// Write source code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07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0CE7F-1C43-4472-AA61-610FC8AE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전체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F3E00-CAD4-45DD-B798-6C8FE602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1F2C80-70E7-46B1-A376-A51AF16F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3" y="1503961"/>
            <a:ext cx="9144000" cy="432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2465C30-6583-484E-A678-A4482C9E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전체 실습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0BC8A0-23D5-45A9-9371-B6B47467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102834-E79A-49C8-8BA6-9EA104DC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5" y="1957232"/>
            <a:ext cx="3982081" cy="4219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3C0B8A-1764-40EC-85EA-5584177B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941" y="1892507"/>
            <a:ext cx="4055377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7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9F920-2FB3-49CE-96B9-53B05639E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E1552B-F4BA-4D0C-A554-5A63918B9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9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98AAFFBDBC3E4AABD67ADB86C50FCA" ma:contentTypeVersion="14" ma:contentTypeDescription="새 문서를 만듭니다." ma:contentTypeScope="" ma:versionID="f85dbc83b148c44163d824236da4a915">
  <xsd:schema xmlns:xsd="http://www.w3.org/2001/XMLSchema" xmlns:xs="http://www.w3.org/2001/XMLSchema" xmlns:p="http://schemas.microsoft.com/office/2006/metadata/properties" xmlns:ns2="8b14e07b-92f9-48d8-8013-ae66741efc88" xmlns:ns3="c8c7b166-05c7-4969-8c22-99fe34f01624" targetNamespace="http://schemas.microsoft.com/office/2006/metadata/properties" ma:root="true" ma:fieldsID="e693d1b205f864753d378adaeb39cb94" ns2:_="" ns3:_="">
    <xsd:import namespace="8b14e07b-92f9-48d8-8013-ae66741efc88"/>
    <xsd:import namespace="c8c7b166-05c7-4969-8c22-99fe34f016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4e07b-92f9-48d8-8013-ae66741ef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65cac84d-7232-4135-91ad-c4ab030834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7b166-05c7-4969-8c22-99fe34f0162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5e0c0765-8f5a-4b04-9561-0671adb9764a}" ma:internalName="TaxCatchAll" ma:showField="CatchAllData" ma:web="c8c7b166-05c7-4969-8c22-99fe34f016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14e07b-92f9-48d8-8013-ae66741efc88">
      <Terms xmlns="http://schemas.microsoft.com/office/infopath/2007/PartnerControls"/>
    </lcf76f155ced4ddcb4097134ff3c332f>
    <TaxCatchAll xmlns="c8c7b166-05c7-4969-8c22-99fe34f01624" xsi:nil="true"/>
  </documentManagement>
</p:properties>
</file>

<file path=customXml/itemProps1.xml><?xml version="1.0" encoding="utf-8"?>
<ds:datastoreItem xmlns:ds="http://schemas.openxmlformats.org/officeDocument/2006/customXml" ds:itemID="{0D2C94DA-C4CD-41D6-A40F-313732E190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B45CD-0188-42FD-91F0-092A85F23C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4e07b-92f9-48d8-8013-ae66741efc88"/>
    <ds:schemaRef ds:uri="c8c7b166-05c7-4969-8c22-99fe34f016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9301C2-E158-4D8D-8172-FE64E55CA0F7}">
  <ds:schemaRefs>
    <ds:schemaRef ds:uri="http://schemas.microsoft.com/office/2006/metadata/properties"/>
    <ds:schemaRef ds:uri="http://schemas.microsoft.com/office/infopath/2007/PartnerControls"/>
    <ds:schemaRef ds:uri="8b14e07b-92f9-48d8-8013-ae66741efc88"/>
    <ds:schemaRef ds:uri="c8c7b166-05c7-4969-8c22-99fe34f016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285</Words>
  <Application>Microsoft Office PowerPoint</Application>
  <PresentationFormat>화면 슬라이드 쇼(4:3)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돋움체</vt:lpstr>
      <vt:lpstr>맑은 고딕</vt:lpstr>
      <vt:lpstr>Arial</vt:lpstr>
      <vt:lpstr>Calibri</vt:lpstr>
      <vt:lpstr>Calibri Light</vt:lpstr>
      <vt:lpstr>Office 테마</vt:lpstr>
      <vt:lpstr>디자인 사용자 지정</vt:lpstr>
      <vt:lpstr>Java script 실습</vt:lpstr>
      <vt:lpstr>목차</vt:lpstr>
      <vt:lpstr>윈도우 제어</vt:lpstr>
      <vt:lpstr>윈도우 제어</vt:lpstr>
      <vt:lpstr>조건문과 반복문</vt:lpstr>
      <vt:lpstr>조건문과 반복문</vt:lpstr>
      <vt:lpstr>전체 실습</vt:lpstr>
      <vt:lpstr>전체 실습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강정환</dc:creator>
  <cp:lastModifiedBy>Suhyeon Song</cp:lastModifiedBy>
  <cp:revision>31</cp:revision>
  <dcterms:created xsi:type="dcterms:W3CDTF">2021-07-02T05:52:22Z</dcterms:created>
  <dcterms:modified xsi:type="dcterms:W3CDTF">2023-10-04T14:23:37Z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0x010100F498AAFFBDBC3E4AABD67ADB86C50FCA</vt:lpwstr>
  </property>
</Properties>
</file>