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4"/>
  </p:notesMasterIdLst>
  <p:sldIdLst>
    <p:sldId id="264" r:id="rId5"/>
    <p:sldId id="265" r:id="rId6"/>
    <p:sldId id="291" r:id="rId7"/>
    <p:sldId id="293" r:id="rId8"/>
    <p:sldId id="295" r:id="rId9"/>
    <p:sldId id="294" r:id="rId10"/>
    <p:sldId id="296" r:id="rId11"/>
    <p:sldId id="298" r:id="rId12"/>
    <p:sldId id="299" r:id="rId13"/>
    <p:sldId id="292" r:id="rId14"/>
    <p:sldId id="300" r:id="rId15"/>
    <p:sldId id="301" r:id="rId16"/>
    <p:sldId id="302" r:id="rId17"/>
    <p:sldId id="304" r:id="rId18"/>
    <p:sldId id="305" r:id="rId19"/>
    <p:sldId id="306" r:id="rId20"/>
    <p:sldId id="310" r:id="rId21"/>
    <p:sldId id="309" r:id="rId22"/>
    <p:sldId id="307" r:id="rId23"/>
  </p:sldIdLst>
  <p:sldSz cx="9144000" cy="6858000" type="screen4x3"/>
  <p:notesSz cx="6858000" cy="9144000"/>
  <p:embeddedFontLst>
    <p:embeddedFont>
      <p:font typeface="Noto Sans" panose="020B0502040504020204" pitchFamily="34" charset="0"/>
      <p:regular r:id="rId25"/>
      <p:bold r:id="rId26"/>
      <p:italic r:id="rId27"/>
      <p:boldItalic r:id="rId28"/>
    </p:embeddedFont>
    <p:embeddedFont>
      <p:font typeface="Noto Sans Medium" panose="020B0600000101010101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4"/>
    <p:restoredTop sz="74617"/>
  </p:normalViewPr>
  <p:slideViewPr>
    <p:cSldViewPr snapToGrid="0">
      <p:cViewPr varScale="1">
        <p:scale>
          <a:sx n="75" d="100"/>
          <a:sy n="75" d="100"/>
        </p:scale>
        <p:origin x="29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hyun Kwon" userId="80f28ae5-075f-4db5-be93-b2004ebd0b71" providerId="ADAL" clId="{B8587D60-A7BC-4AAC-A6C2-385293227E4E}"/>
    <pc:docChg chg="undo custSel addSld delSld modSld sldOrd modMainMaster">
      <pc:chgData name="Donghyun Kwon" userId="80f28ae5-075f-4db5-be93-b2004ebd0b71" providerId="ADAL" clId="{B8587D60-A7BC-4AAC-A6C2-385293227E4E}" dt="2023-05-30T05:32:27.569" v="189" actId="20577"/>
      <pc:docMkLst>
        <pc:docMk/>
      </pc:docMkLst>
      <pc:sldChg chg="modSp add del">
        <pc:chgData name="Donghyun Kwon" userId="80f28ae5-075f-4db5-be93-b2004ebd0b71" providerId="ADAL" clId="{B8587D60-A7BC-4AAC-A6C2-385293227E4E}" dt="2023-05-30T05:32:27.569" v="189" actId="20577"/>
        <pc:sldMkLst>
          <pc:docMk/>
          <pc:sldMk cId="573030786" sldId="265"/>
        </pc:sldMkLst>
        <pc:spChg chg="mod">
          <ac:chgData name="Donghyun Kwon" userId="80f28ae5-075f-4db5-be93-b2004ebd0b71" providerId="ADAL" clId="{B8587D60-A7BC-4AAC-A6C2-385293227E4E}" dt="2023-05-30T05:32:27.569" v="189" actId="20577"/>
          <ac:spMkLst>
            <pc:docMk/>
            <pc:sldMk cId="573030786" sldId="265"/>
            <ac:spMk id="5" creationId="{19109DFF-3E2F-0E22-25D2-C382944CB165}"/>
          </ac:spMkLst>
        </pc:spChg>
      </pc:sldChg>
      <pc:sldChg chg="addSp delSp modSp add del">
        <pc:chgData name="Donghyun Kwon" userId="80f28ae5-075f-4db5-be93-b2004ebd0b71" providerId="ADAL" clId="{B8587D60-A7BC-4AAC-A6C2-385293227E4E}" dt="2023-05-30T05:26:47.070" v="45"/>
        <pc:sldMkLst>
          <pc:docMk/>
          <pc:sldMk cId="2878584511" sldId="265"/>
        </pc:sldMkLst>
        <pc:spChg chg="add del">
          <ac:chgData name="Donghyun Kwon" userId="80f28ae5-075f-4db5-be93-b2004ebd0b71" providerId="ADAL" clId="{B8587D60-A7BC-4AAC-A6C2-385293227E4E}" dt="2023-05-30T05:26:45.004" v="42"/>
          <ac:spMkLst>
            <pc:docMk/>
            <pc:sldMk cId="2878584511" sldId="265"/>
            <ac:spMk id="2" creationId="{2F223AA3-D801-441D-A9DB-DA02CB954984}"/>
          </ac:spMkLst>
        </pc:spChg>
        <pc:spChg chg="add del">
          <ac:chgData name="Donghyun Kwon" userId="80f28ae5-075f-4db5-be93-b2004ebd0b71" providerId="ADAL" clId="{B8587D60-A7BC-4AAC-A6C2-385293227E4E}" dt="2023-05-30T05:26:45.004" v="42"/>
          <ac:spMkLst>
            <pc:docMk/>
            <pc:sldMk cId="2878584511" sldId="265"/>
            <ac:spMk id="3" creationId="{BF6109A7-54C9-4945-B983-7844599D42B8}"/>
          </ac:spMkLst>
        </pc:spChg>
        <pc:spChg chg="del">
          <ac:chgData name="Donghyun Kwon" userId="80f28ae5-075f-4db5-be93-b2004ebd0b71" providerId="ADAL" clId="{B8587D60-A7BC-4AAC-A6C2-385293227E4E}" dt="2023-05-30T05:26:46.263" v="44"/>
          <ac:spMkLst>
            <pc:docMk/>
            <pc:sldMk cId="2878584511" sldId="265"/>
            <ac:spMk id="4" creationId="{573CC535-C02D-4E30-86B5-F7B2C7ADD7A0}"/>
          </ac:spMkLst>
        </pc:spChg>
        <pc:spChg chg="add del mod">
          <ac:chgData name="Donghyun Kwon" userId="80f28ae5-075f-4db5-be93-b2004ebd0b71" providerId="ADAL" clId="{B8587D60-A7BC-4AAC-A6C2-385293227E4E}" dt="2023-05-30T05:26:45.004" v="42"/>
          <ac:spMkLst>
            <pc:docMk/>
            <pc:sldMk cId="2878584511" sldId="265"/>
            <ac:spMk id="5" creationId="{1BFDA20D-C947-4F09-ACC1-A9BAD9342286}"/>
          </ac:spMkLst>
        </pc:spChg>
        <pc:spChg chg="add del mod">
          <ac:chgData name="Donghyun Kwon" userId="80f28ae5-075f-4db5-be93-b2004ebd0b71" providerId="ADAL" clId="{B8587D60-A7BC-4AAC-A6C2-385293227E4E}" dt="2023-05-30T05:26:45.004" v="42"/>
          <ac:spMkLst>
            <pc:docMk/>
            <pc:sldMk cId="2878584511" sldId="265"/>
            <ac:spMk id="6" creationId="{49833A24-0394-4059-BCFF-1E96376106FA}"/>
          </ac:spMkLst>
        </pc:spChg>
      </pc:sldChg>
      <pc:sldChg chg="add del">
        <pc:chgData name="Donghyun Kwon" userId="80f28ae5-075f-4db5-be93-b2004ebd0b71" providerId="ADAL" clId="{B8587D60-A7BC-4AAC-A6C2-385293227E4E}" dt="2023-05-30T05:27:13.989" v="115" actId="2696"/>
        <pc:sldMkLst>
          <pc:docMk/>
          <pc:sldMk cId="2608681356" sldId="266"/>
        </pc:sldMkLst>
      </pc:sldChg>
      <pc:sldChg chg="add del">
        <pc:chgData name="Donghyun Kwon" userId="80f28ae5-075f-4db5-be93-b2004ebd0b71" providerId="ADAL" clId="{B8587D60-A7BC-4AAC-A6C2-385293227E4E}" dt="2023-05-30T05:26:45.586" v="43"/>
        <pc:sldMkLst>
          <pc:docMk/>
          <pc:sldMk cId="2983644422" sldId="266"/>
        </pc:sldMkLst>
      </pc:sldChg>
      <pc:sldChg chg="add del">
        <pc:chgData name="Donghyun Kwon" userId="80f28ae5-075f-4db5-be93-b2004ebd0b71" providerId="ADAL" clId="{B8587D60-A7BC-4AAC-A6C2-385293227E4E}" dt="2023-05-30T05:27:09.213" v="89" actId="2696"/>
        <pc:sldMkLst>
          <pc:docMk/>
          <pc:sldMk cId="1650036214" sldId="268"/>
        </pc:sldMkLst>
      </pc:sldChg>
      <pc:sldChg chg="add del">
        <pc:chgData name="Donghyun Kwon" userId="80f28ae5-075f-4db5-be93-b2004ebd0b71" providerId="ADAL" clId="{B8587D60-A7BC-4AAC-A6C2-385293227E4E}" dt="2023-05-30T05:27:09.148" v="84" actId="2696"/>
        <pc:sldMkLst>
          <pc:docMk/>
          <pc:sldMk cId="1366974870" sldId="269"/>
        </pc:sldMkLst>
      </pc:sldChg>
      <pc:sldChg chg="add del">
        <pc:chgData name="Donghyun Kwon" userId="80f28ae5-075f-4db5-be93-b2004ebd0b71" providerId="ADAL" clId="{B8587D60-A7BC-4AAC-A6C2-385293227E4E}" dt="2023-05-30T05:27:09.156" v="85" actId="2696"/>
        <pc:sldMkLst>
          <pc:docMk/>
          <pc:sldMk cId="1343874924" sldId="270"/>
        </pc:sldMkLst>
      </pc:sldChg>
      <pc:sldChg chg="add del">
        <pc:chgData name="Donghyun Kwon" userId="80f28ae5-075f-4db5-be93-b2004ebd0b71" providerId="ADAL" clId="{B8587D60-A7BC-4AAC-A6C2-385293227E4E}" dt="2023-05-30T05:27:09.176" v="86" actId="2696"/>
        <pc:sldMkLst>
          <pc:docMk/>
          <pc:sldMk cId="2120497328" sldId="272"/>
        </pc:sldMkLst>
      </pc:sldChg>
      <pc:sldChg chg="add del">
        <pc:chgData name="Donghyun Kwon" userId="80f28ae5-075f-4db5-be93-b2004ebd0b71" providerId="ADAL" clId="{B8587D60-A7BC-4AAC-A6C2-385293227E4E}" dt="2023-05-30T05:27:09.187" v="87" actId="2696"/>
        <pc:sldMkLst>
          <pc:docMk/>
          <pc:sldMk cId="116545740" sldId="273"/>
        </pc:sldMkLst>
      </pc:sldChg>
      <pc:sldChg chg="add del">
        <pc:chgData name="Donghyun Kwon" userId="80f28ae5-075f-4db5-be93-b2004ebd0b71" providerId="ADAL" clId="{B8587D60-A7BC-4AAC-A6C2-385293227E4E}" dt="2023-05-30T05:27:09.203" v="88" actId="2696"/>
        <pc:sldMkLst>
          <pc:docMk/>
          <pc:sldMk cId="3703342660" sldId="274"/>
        </pc:sldMkLst>
      </pc:sldChg>
      <pc:sldChg chg="add del">
        <pc:chgData name="Donghyun Kwon" userId="80f28ae5-075f-4db5-be93-b2004ebd0b71" providerId="ADAL" clId="{B8587D60-A7BC-4AAC-A6C2-385293227E4E}" dt="2023-05-30T05:27:09.249" v="92" actId="2696"/>
        <pc:sldMkLst>
          <pc:docMk/>
          <pc:sldMk cId="3420007010" sldId="275"/>
        </pc:sldMkLst>
      </pc:sldChg>
      <pc:sldChg chg="add del">
        <pc:chgData name="Donghyun Kwon" userId="80f28ae5-075f-4db5-be93-b2004ebd0b71" providerId="ADAL" clId="{B8587D60-A7BC-4AAC-A6C2-385293227E4E}" dt="2023-05-30T05:27:09.242" v="91" actId="2696"/>
        <pc:sldMkLst>
          <pc:docMk/>
          <pc:sldMk cId="3491807196" sldId="276"/>
        </pc:sldMkLst>
      </pc:sldChg>
      <pc:sldChg chg="add del">
        <pc:chgData name="Donghyun Kwon" userId="80f28ae5-075f-4db5-be93-b2004ebd0b71" providerId="ADAL" clId="{B8587D60-A7BC-4AAC-A6C2-385293227E4E}" dt="2023-05-30T05:27:09.267" v="94" actId="2696"/>
        <pc:sldMkLst>
          <pc:docMk/>
          <pc:sldMk cId="3341866625" sldId="277"/>
        </pc:sldMkLst>
      </pc:sldChg>
      <pc:sldChg chg="add del">
        <pc:chgData name="Donghyun Kwon" userId="80f28ae5-075f-4db5-be93-b2004ebd0b71" providerId="ADAL" clId="{B8587D60-A7BC-4AAC-A6C2-385293227E4E}" dt="2023-05-30T05:27:09.280" v="95" actId="2696"/>
        <pc:sldMkLst>
          <pc:docMk/>
          <pc:sldMk cId="4051490118" sldId="278"/>
        </pc:sldMkLst>
      </pc:sldChg>
      <pc:sldChg chg="add del">
        <pc:chgData name="Donghyun Kwon" userId="80f28ae5-075f-4db5-be93-b2004ebd0b71" providerId="ADAL" clId="{B8587D60-A7BC-4AAC-A6C2-385293227E4E}" dt="2023-05-30T05:27:09.290" v="96" actId="2696"/>
        <pc:sldMkLst>
          <pc:docMk/>
          <pc:sldMk cId="3438898216" sldId="279"/>
        </pc:sldMkLst>
      </pc:sldChg>
      <pc:sldChg chg="add del">
        <pc:chgData name="Donghyun Kwon" userId="80f28ae5-075f-4db5-be93-b2004ebd0b71" providerId="ADAL" clId="{B8587D60-A7BC-4AAC-A6C2-385293227E4E}" dt="2023-05-30T05:27:09.322" v="101" actId="2696"/>
        <pc:sldMkLst>
          <pc:docMk/>
          <pc:sldMk cId="1826868382" sldId="280"/>
        </pc:sldMkLst>
      </pc:sldChg>
      <pc:sldChg chg="add del">
        <pc:chgData name="Donghyun Kwon" userId="80f28ae5-075f-4db5-be93-b2004ebd0b71" providerId="ADAL" clId="{B8587D60-A7BC-4AAC-A6C2-385293227E4E}" dt="2023-05-30T05:27:09.354" v="106" actId="2696"/>
        <pc:sldMkLst>
          <pc:docMk/>
          <pc:sldMk cId="1401384977" sldId="281"/>
        </pc:sldMkLst>
      </pc:sldChg>
      <pc:sldChg chg="add del">
        <pc:chgData name="Donghyun Kwon" userId="80f28ae5-075f-4db5-be93-b2004ebd0b71" providerId="ADAL" clId="{B8587D60-A7BC-4AAC-A6C2-385293227E4E}" dt="2023-05-30T05:27:09.238" v="90" actId="2696"/>
        <pc:sldMkLst>
          <pc:docMk/>
          <pc:sldMk cId="3155930228" sldId="282"/>
        </pc:sldMkLst>
      </pc:sldChg>
      <pc:sldChg chg="add del">
        <pc:chgData name="Donghyun Kwon" userId="80f28ae5-075f-4db5-be93-b2004ebd0b71" providerId="ADAL" clId="{B8587D60-A7BC-4AAC-A6C2-385293227E4E}" dt="2023-05-30T05:27:09.313" v="99" actId="2696"/>
        <pc:sldMkLst>
          <pc:docMk/>
          <pc:sldMk cId="521417872" sldId="283"/>
        </pc:sldMkLst>
      </pc:sldChg>
      <pc:sldChg chg="add del">
        <pc:chgData name="Donghyun Kwon" userId="80f28ae5-075f-4db5-be93-b2004ebd0b71" providerId="ADAL" clId="{B8587D60-A7BC-4AAC-A6C2-385293227E4E}" dt="2023-05-30T05:27:09.318" v="100" actId="2696"/>
        <pc:sldMkLst>
          <pc:docMk/>
          <pc:sldMk cId="1617675345" sldId="284"/>
        </pc:sldMkLst>
      </pc:sldChg>
      <pc:sldChg chg="add del">
        <pc:chgData name="Donghyun Kwon" userId="80f28ae5-075f-4db5-be93-b2004ebd0b71" providerId="ADAL" clId="{B8587D60-A7BC-4AAC-A6C2-385293227E4E}" dt="2023-05-30T05:27:09.340" v="104" actId="2696"/>
        <pc:sldMkLst>
          <pc:docMk/>
          <pc:sldMk cId="4039448538" sldId="285"/>
        </pc:sldMkLst>
      </pc:sldChg>
      <pc:sldChg chg="add del">
        <pc:chgData name="Donghyun Kwon" userId="80f28ae5-075f-4db5-be93-b2004ebd0b71" providerId="ADAL" clId="{B8587D60-A7BC-4AAC-A6C2-385293227E4E}" dt="2023-05-30T05:27:09.350" v="105" actId="2696"/>
        <pc:sldMkLst>
          <pc:docMk/>
          <pc:sldMk cId="751200817" sldId="286"/>
        </pc:sldMkLst>
      </pc:sldChg>
      <pc:sldChg chg="add del">
        <pc:chgData name="Donghyun Kwon" userId="80f28ae5-075f-4db5-be93-b2004ebd0b71" providerId="ADAL" clId="{B8587D60-A7BC-4AAC-A6C2-385293227E4E}" dt="2023-05-30T05:27:09.375" v="109" actId="2696"/>
        <pc:sldMkLst>
          <pc:docMk/>
          <pc:sldMk cId="3150415074" sldId="287"/>
        </pc:sldMkLst>
      </pc:sldChg>
      <pc:sldChg chg="add del">
        <pc:chgData name="Donghyun Kwon" userId="80f28ae5-075f-4db5-be93-b2004ebd0b71" providerId="ADAL" clId="{B8587D60-A7BC-4AAC-A6C2-385293227E4E}" dt="2023-05-30T05:27:09.361" v="107" actId="2696"/>
        <pc:sldMkLst>
          <pc:docMk/>
          <pc:sldMk cId="2281177672" sldId="288"/>
        </pc:sldMkLst>
      </pc:sldChg>
      <pc:sldChg chg="add del">
        <pc:chgData name="Donghyun Kwon" userId="80f28ae5-075f-4db5-be93-b2004ebd0b71" providerId="ADAL" clId="{B8587D60-A7BC-4AAC-A6C2-385293227E4E}" dt="2023-05-30T05:27:09.369" v="108" actId="2696"/>
        <pc:sldMkLst>
          <pc:docMk/>
          <pc:sldMk cId="352469013" sldId="289"/>
        </pc:sldMkLst>
      </pc:sldChg>
      <pc:sldChg chg="add del">
        <pc:chgData name="Donghyun Kwon" userId="80f28ae5-075f-4db5-be93-b2004ebd0b71" providerId="ADAL" clId="{B8587D60-A7BC-4AAC-A6C2-385293227E4E}" dt="2023-05-30T05:27:09.428" v="113" actId="2696"/>
        <pc:sldMkLst>
          <pc:docMk/>
          <pc:sldMk cId="2023657423" sldId="290"/>
        </pc:sldMkLst>
      </pc:sldChg>
      <pc:sldChg chg="add del ord">
        <pc:chgData name="Donghyun Kwon" userId="80f28ae5-075f-4db5-be93-b2004ebd0b71" providerId="ADAL" clId="{B8587D60-A7BC-4AAC-A6C2-385293227E4E}" dt="2023-05-30T05:27:12.740" v="114"/>
        <pc:sldMkLst>
          <pc:docMk/>
          <pc:sldMk cId="2228712958" sldId="291"/>
        </pc:sldMkLst>
      </pc:sldChg>
      <pc:sldChg chg="add del">
        <pc:chgData name="Donghyun Kwon" userId="80f28ae5-075f-4db5-be93-b2004ebd0b71" providerId="ADAL" clId="{B8587D60-A7BC-4AAC-A6C2-385293227E4E}" dt="2023-05-30T05:27:09.127" v="82" actId="2696"/>
        <pc:sldMkLst>
          <pc:docMk/>
          <pc:sldMk cId="2901695401" sldId="293"/>
        </pc:sldMkLst>
      </pc:sldChg>
      <pc:sldChg chg="add del">
        <pc:chgData name="Donghyun Kwon" userId="80f28ae5-075f-4db5-be93-b2004ebd0b71" providerId="ADAL" clId="{B8587D60-A7BC-4AAC-A6C2-385293227E4E}" dt="2023-05-30T05:27:09.300" v="97" actId="2696"/>
        <pc:sldMkLst>
          <pc:docMk/>
          <pc:sldMk cId="4067784776" sldId="294"/>
        </pc:sldMkLst>
      </pc:sldChg>
      <pc:sldChg chg="add del">
        <pc:chgData name="Donghyun Kwon" userId="80f28ae5-075f-4db5-be93-b2004ebd0b71" providerId="ADAL" clId="{B8587D60-A7BC-4AAC-A6C2-385293227E4E}" dt="2023-05-30T05:27:09.306" v="98" actId="2696"/>
        <pc:sldMkLst>
          <pc:docMk/>
          <pc:sldMk cId="1852804668" sldId="295"/>
        </pc:sldMkLst>
      </pc:sldChg>
      <pc:sldChg chg="add del">
        <pc:chgData name="Donghyun Kwon" userId="80f28ae5-075f-4db5-be93-b2004ebd0b71" providerId="ADAL" clId="{B8587D60-A7BC-4AAC-A6C2-385293227E4E}" dt="2023-05-30T05:27:09.143" v="83" actId="2696"/>
        <pc:sldMkLst>
          <pc:docMk/>
          <pc:sldMk cId="3200801331" sldId="296"/>
        </pc:sldMkLst>
      </pc:sldChg>
      <pc:sldChg chg="add del">
        <pc:chgData name="Donghyun Kwon" userId="80f28ae5-075f-4db5-be93-b2004ebd0b71" providerId="ADAL" clId="{B8587D60-A7BC-4AAC-A6C2-385293227E4E}" dt="2023-05-30T05:27:09.254" v="93" actId="2696"/>
        <pc:sldMkLst>
          <pc:docMk/>
          <pc:sldMk cId="4200543464" sldId="297"/>
        </pc:sldMkLst>
      </pc:sldChg>
      <pc:sldChg chg="add del">
        <pc:chgData name="Donghyun Kwon" userId="80f28ae5-075f-4db5-be93-b2004ebd0b71" providerId="ADAL" clId="{B8587D60-A7BC-4AAC-A6C2-385293227E4E}" dt="2023-05-30T05:27:09.325" v="102" actId="2696"/>
        <pc:sldMkLst>
          <pc:docMk/>
          <pc:sldMk cId="3577380087" sldId="298"/>
        </pc:sldMkLst>
      </pc:sldChg>
      <pc:sldChg chg="add del">
        <pc:chgData name="Donghyun Kwon" userId="80f28ae5-075f-4db5-be93-b2004ebd0b71" providerId="ADAL" clId="{B8587D60-A7BC-4AAC-A6C2-385293227E4E}" dt="2023-05-30T05:27:09.332" v="103" actId="2696"/>
        <pc:sldMkLst>
          <pc:docMk/>
          <pc:sldMk cId="1645178857" sldId="299"/>
        </pc:sldMkLst>
      </pc:sldChg>
      <pc:sldChg chg="add del">
        <pc:chgData name="Donghyun Kwon" userId="80f28ae5-075f-4db5-be93-b2004ebd0b71" providerId="ADAL" clId="{B8587D60-A7BC-4AAC-A6C2-385293227E4E}" dt="2023-05-30T05:27:09.404" v="111" actId="2696"/>
        <pc:sldMkLst>
          <pc:docMk/>
          <pc:sldMk cId="1337257802" sldId="300"/>
        </pc:sldMkLst>
      </pc:sldChg>
      <pc:sldChg chg="add del">
        <pc:chgData name="Donghyun Kwon" userId="80f28ae5-075f-4db5-be93-b2004ebd0b71" providerId="ADAL" clId="{B8587D60-A7BC-4AAC-A6C2-385293227E4E}" dt="2023-05-30T05:27:09.421" v="112" actId="2696"/>
        <pc:sldMkLst>
          <pc:docMk/>
          <pc:sldMk cId="3086420978" sldId="301"/>
        </pc:sldMkLst>
      </pc:sldChg>
      <pc:sldChg chg="add del">
        <pc:chgData name="Donghyun Kwon" userId="80f28ae5-075f-4db5-be93-b2004ebd0b71" providerId="ADAL" clId="{B8587D60-A7BC-4AAC-A6C2-385293227E4E}" dt="2023-05-30T05:27:09.379" v="110" actId="2696"/>
        <pc:sldMkLst>
          <pc:docMk/>
          <pc:sldMk cId="895719388" sldId="302"/>
        </pc:sldMkLst>
      </pc:sldChg>
      <pc:sldMasterChg chg="addSldLayout delSldLayout modSldLayout">
        <pc:chgData name="Donghyun Kwon" userId="80f28ae5-075f-4db5-be93-b2004ebd0b71" providerId="ADAL" clId="{B8587D60-A7BC-4AAC-A6C2-385293227E4E}" dt="2023-05-30T05:31:30.629" v="139" actId="1076"/>
        <pc:sldMasterMkLst>
          <pc:docMk/>
          <pc:sldMasterMk cId="0" sldId="2147483659"/>
        </pc:sldMasterMkLst>
        <pc:sldLayoutChg chg="modSp">
          <pc:chgData name="Donghyun Kwon" userId="80f28ae5-075f-4db5-be93-b2004ebd0b71" providerId="ADAL" clId="{B8587D60-A7BC-4AAC-A6C2-385293227E4E}" dt="2023-05-30T05:30:24.447" v="130" actId="1076"/>
          <pc:sldLayoutMkLst>
            <pc:docMk/>
            <pc:sldMasterMk cId="0" sldId="2147483659"/>
            <pc:sldLayoutMk cId="0" sldId="2147483648"/>
          </pc:sldLayoutMkLst>
          <pc:picChg chg="mod">
            <ac:chgData name="Donghyun Kwon" userId="80f28ae5-075f-4db5-be93-b2004ebd0b71" providerId="ADAL" clId="{B8587D60-A7BC-4AAC-A6C2-385293227E4E}" dt="2023-05-30T05:30:10.348" v="128" actId="1076"/>
            <ac:picMkLst>
              <pc:docMk/>
              <pc:sldMasterMk cId="0" sldId="2147483659"/>
              <pc:sldLayoutMk cId="0" sldId="2147483648"/>
              <ac:picMk id="6" creationId="{D2772D38-1A70-4037-AA12-1078088411C6}"/>
            </ac:picMkLst>
          </pc:picChg>
          <pc:picChg chg="mod">
            <ac:chgData name="Donghyun Kwon" userId="80f28ae5-075f-4db5-be93-b2004ebd0b71" providerId="ADAL" clId="{B8587D60-A7BC-4AAC-A6C2-385293227E4E}" dt="2023-05-30T05:30:24.447" v="130" actId="1076"/>
            <ac:picMkLst>
              <pc:docMk/>
              <pc:sldMasterMk cId="0" sldId="2147483659"/>
              <pc:sldLayoutMk cId="0" sldId="2147483648"/>
              <ac:picMk id="11" creationId="{04F79FF7-D196-430A-A266-4B10983DA927}"/>
            </ac:picMkLst>
          </pc:picChg>
        </pc:sldLayoutChg>
        <pc:sldLayoutChg chg="addSp delSp modSp add del">
          <pc:chgData name="Donghyun Kwon" userId="80f28ae5-075f-4db5-be93-b2004ebd0b71" providerId="ADAL" clId="{B8587D60-A7BC-4AAC-A6C2-385293227E4E}" dt="2023-05-30T05:31:30.629" v="139" actId="1076"/>
          <pc:sldLayoutMkLst>
            <pc:docMk/>
            <pc:sldMasterMk cId="0" sldId="2147483659"/>
            <pc:sldLayoutMk cId="0" sldId="2147483657"/>
          </pc:sldLayoutMkLst>
          <pc:spChg chg="mod">
            <ac:chgData name="Donghyun Kwon" userId="80f28ae5-075f-4db5-be93-b2004ebd0b71" providerId="ADAL" clId="{B8587D60-A7BC-4AAC-A6C2-385293227E4E}" dt="2023-05-30T05:28:54.723" v="120" actId="113"/>
            <ac:spMkLst>
              <pc:docMk/>
              <pc:sldMasterMk cId="0" sldId="2147483659"/>
              <pc:sldLayoutMk cId="0" sldId="2147483657"/>
              <ac:spMk id="49" creationId="{00000000-0000-0000-0000-000000000000}"/>
            </ac:spMkLst>
          </pc:spChg>
          <pc:spChg chg="del">
            <ac:chgData name="Donghyun Kwon" userId="80f28ae5-075f-4db5-be93-b2004ebd0b71" providerId="ADAL" clId="{B8587D60-A7BC-4AAC-A6C2-385293227E4E}" dt="2023-05-30T05:31:22.217" v="137" actId="478"/>
            <ac:spMkLst>
              <pc:docMk/>
              <pc:sldMasterMk cId="0" sldId="2147483659"/>
              <pc:sldLayoutMk cId="0" sldId="2147483657"/>
              <ac:spMk id="51" creationId="{00000000-0000-0000-0000-000000000000}"/>
            </ac:spMkLst>
          </pc:spChg>
          <pc:picChg chg="add mod">
            <ac:chgData name="Donghyun Kwon" userId="80f28ae5-075f-4db5-be93-b2004ebd0b71" providerId="ADAL" clId="{B8587D60-A7BC-4AAC-A6C2-385293227E4E}" dt="2023-05-30T05:31:30.629" v="139" actId="1076"/>
            <ac:picMkLst>
              <pc:docMk/>
              <pc:sldMasterMk cId="0" sldId="2147483659"/>
              <pc:sldLayoutMk cId="0" sldId="2147483657"/>
              <ac:picMk id="5" creationId="{1948E104-EE06-4A4B-AECF-3F034216AAE5}"/>
            </ac:picMkLst>
          </pc:picChg>
          <pc:picChg chg="add mod">
            <ac:chgData name="Donghyun Kwon" userId="80f28ae5-075f-4db5-be93-b2004ebd0b71" providerId="ADAL" clId="{B8587D60-A7BC-4AAC-A6C2-385293227E4E}" dt="2023-05-30T05:31:26.123" v="138" actId="1076"/>
            <ac:picMkLst>
              <pc:docMk/>
              <pc:sldMasterMk cId="0" sldId="2147483659"/>
              <pc:sldLayoutMk cId="0" sldId="2147483657"/>
              <ac:picMk id="6" creationId="{A3A44F33-FEC3-4329-B125-5E8D3E5C5E97}"/>
            </ac:picMkLst>
          </pc:picChg>
        </pc:sldLayoutChg>
        <pc:sldLayoutChg chg="delSp modSp">
          <pc:chgData name="Donghyun Kwon" userId="80f28ae5-075f-4db5-be93-b2004ebd0b71" providerId="ADAL" clId="{B8587D60-A7BC-4AAC-A6C2-385293227E4E}" dt="2023-05-30T05:30:49.319" v="132" actId="478"/>
          <pc:sldLayoutMkLst>
            <pc:docMk/>
            <pc:sldMasterMk cId="0" sldId="2147483659"/>
            <pc:sldLayoutMk cId="107141171" sldId="2147483660"/>
          </pc:sldLayoutMkLst>
          <pc:spChg chg="mod">
            <ac:chgData name="Donghyun Kwon" userId="80f28ae5-075f-4db5-be93-b2004ebd0b71" providerId="ADAL" clId="{B8587D60-A7BC-4AAC-A6C2-385293227E4E}" dt="2023-05-30T05:28:43.425" v="118" actId="113"/>
            <ac:spMkLst>
              <pc:docMk/>
              <pc:sldMasterMk cId="0" sldId="2147483659"/>
              <pc:sldLayoutMk cId="107141171" sldId="2147483660"/>
              <ac:spMk id="2" creationId="{A344FED4-8C2A-728A-DFD0-67EE23452CEA}"/>
            </ac:spMkLst>
          </pc:spChg>
          <pc:spChg chg="del mod">
            <ac:chgData name="Donghyun Kwon" userId="80f28ae5-075f-4db5-be93-b2004ebd0b71" providerId="ADAL" clId="{B8587D60-A7BC-4AAC-A6C2-385293227E4E}" dt="2023-05-30T05:29:32.529" v="123" actId="478"/>
            <ac:spMkLst>
              <pc:docMk/>
              <pc:sldMasterMk cId="0" sldId="2147483659"/>
              <pc:sldLayoutMk cId="107141171" sldId="2147483660"/>
              <ac:spMk id="3" creationId="{6413CAAA-7063-3B43-CDAD-4558CE1C6AFE}"/>
            </ac:spMkLst>
          </pc:spChg>
          <pc:picChg chg="del mod">
            <ac:chgData name="Donghyun Kwon" userId="80f28ae5-075f-4db5-be93-b2004ebd0b71" providerId="ADAL" clId="{B8587D60-A7BC-4AAC-A6C2-385293227E4E}" dt="2023-05-30T05:30:49.319" v="132" actId="478"/>
            <ac:picMkLst>
              <pc:docMk/>
              <pc:sldMasterMk cId="0" sldId="2147483659"/>
              <pc:sldLayoutMk cId="107141171" sldId="2147483660"/>
              <ac:picMk id="5" creationId="{9D21E4D6-0AF6-4D0B-B9D3-9E24A6D5DD75}"/>
            </ac:picMkLst>
          </pc:picChg>
        </pc:sldLayoutChg>
      </pc:sldMasterChg>
      <pc:sldMasterChg chg="addSp modSp">
        <pc:chgData name="Donghyun Kwon" userId="80f28ae5-075f-4db5-be93-b2004ebd0b71" providerId="ADAL" clId="{B8587D60-A7BC-4AAC-A6C2-385293227E4E}" dt="2023-05-30T05:25:52.202" v="39"/>
        <pc:sldMasterMkLst>
          <pc:docMk/>
          <pc:sldMasterMk cId="1090883412" sldId="2147483662"/>
        </pc:sldMasterMkLst>
        <pc:spChg chg="add mod">
          <ac:chgData name="Donghyun Kwon" userId="80f28ae5-075f-4db5-be93-b2004ebd0b71" providerId="ADAL" clId="{B8587D60-A7BC-4AAC-A6C2-385293227E4E}" dt="2023-05-30T05:25:52.202" v="39"/>
          <ac:spMkLst>
            <pc:docMk/>
            <pc:sldMasterMk cId="1090883412" sldId="2147483662"/>
            <ac:spMk id="2" creationId="{B20D1C3C-A1CA-41A8-860F-FC21EE19E1C2}"/>
          </ac:spMkLst>
        </pc:spChg>
        <pc:spChg chg="add mod">
          <ac:chgData name="Donghyun Kwon" userId="80f28ae5-075f-4db5-be93-b2004ebd0b71" providerId="ADAL" clId="{B8587D60-A7BC-4AAC-A6C2-385293227E4E}" dt="2023-05-30T05:25:52.202" v="39"/>
          <ac:spMkLst>
            <pc:docMk/>
            <pc:sldMasterMk cId="1090883412" sldId="2147483662"/>
            <ac:spMk id="3" creationId="{DC6174B9-C719-4B1D-B02D-8053BCA827BA}"/>
          </ac:spMkLst>
        </pc:spChg>
        <pc:spChg chg="add mod">
          <ac:chgData name="Donghyun Kwon" userId="80f28ae5-075f-4db5-be93-b2004ebd0b71" providerId="ADAL" clId="{B8587D60-A7BC-4AAC-A6C2-385293227E4E}" dt="2023-05-30T05:25:52.202" v="39"/>
          <ac:spMkLst>
            <pc:docMk/>
            <pc:sldMasterMk cId="1090883412" sldId="2147483662"/>
            <ac:spMk id="4" creationId="{A1812D7A-A07D-41E8-9576-813892C9D889}"/>
          </ac:spMkLst>
        </pc:spChg>
        <pc:spChg chg="add mod">
          <ac:chgData name="Donghyun Kwon" userId="80f28ae5-075f-4db5-be93-b2004ebd0b71" providerId="ADAL" clId="{B8587D60-A7BC-4AAC-A6C2-385293227E4E}" dt="2023-05-30T05:25:52.202" v="39"/>
          <ac:spMkLst>
            <pc:docMk/>
            <pc:sldMasterMk cId="1090883412" sldId="2147483662"/>
            <ac:spMk id="5" creationId="{AE54141D-4B09-438E-BF20-E9BE6D1981DD}"/>
          </ac:spMkLst>
        </pc:spChg>
        <pc:spChg chg="add mod">
          <ac:chgData name="Donghyun Kwon" userId="80f28ae5-075f-4db5-be93-b2004ebd0b71" providerId="ADAL" clId="{B8587D60-A7BC-4AAC-A6C2-385293227E4E}" dt="2023-05-30T05:25:52.202" v="39"/>
          <ac:spMkLst>
            <pc:docMk/>
            <pc:sldMasterMk cId="1090883412" sldId="2147483662"/>
            <ac:spMk id="6" creationId="{8A171F53-2E13-48F0-B578-E7A05925E8E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1938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8654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1176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err="1"/>
              <a:t>res.sendFile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HTML </a:t>
            </a:r>
            <a:r>
              <a:rPr kumimoji="1" lang="ko-KR" altLang="en-US" dirty="0" err="1"/>
              <a:t>서빙가능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7750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43194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주소가 없으면 모든 요청에서 실행됨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79160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7851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103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6849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8440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5959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6156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869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10628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8339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301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6034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50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ED5A5BEC-066D-DEF6-9A32-816912A1E32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07261" y="5329500"/>
            <a:ext cx="4275138" cy="882831"/>
          </a:xfrm>
        </p:spPr>
        <p:txBody>
          <a:bodyPr>
            <a:noAutofit/>
          </a:bodyPr>
          <a:lstStyle>
            <a:lvl1pPr marL="114300" indent="0">
              <a:buNone/>
              <a:defRPr sz="1100">
                <a:solidFill>
                  <a:schemeClr val="tx1"/>
                </a:solidFill>
                <a:latin typeface="+mn-ea"/>
                <a:ea typeface="+mn-ea"/>
                <a:cs typeface="Noto Sans" panose="020B0502040504020204" pitchFamily="34" charset="0"/>
              </a:defRPr>
            </a:lvl1pPr>
          </a:lstStyle>
          <a:p>
            <a:pPr lvl="0"/>
            <a:r>
              <a:rPr kumimoji="1" lang="ko-KR" altLang="en-US" dirty="0"/>
              <a:t>발표자의 직함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부서 및 소속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이메일 주소</a:t>
            </a:r>
            <a:endParaRPr kumimoji="1" lang="ko-Kore-KR" altLang="en-US"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1249150"/>
            <a:ext cx="4275600" cy="1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Noto Sans"/>
              <a:buNone/>
              <a:defRPr sz="3000" b="1">
                <a:latin typeface="Noto Sans"/>
                <a:ea typeface="Noto Sans"/>
                <a:cs typeface="Noto Sans"/>
                <a:sym typeface="No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Noto Sans Medium"/>
              <a:buNone/>
              <a:defRPr sz="3000">
                <a:latin typeface="Noto Sans Medium"/>
                <a:ea typeface="Noto Sans Medium"/>
                <a:cs typeface="Noto Sans Medium"/>
                <a:sym typeface="Noto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Noto Sans Medium"/>
              <a:buNone/>
              <a:defRPr sz="3000">
                <a:latin typeface="Noto Sans Medium"/>
                <a:ea typeface="Noto Sans Medium"/>
                <a:cs typeface="Noto Sans Medium"/>
                <a:sym typeface="Noto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Noto Sans Medium"/>
              <a:buNone/>
              <a:defRPr sz="3000">
                <a:latin typeface="Noto Sans Medium"/>
                <a:ea typeface="Noto Sans Medium"/>
                <a:cs typeface="Noto Sans Medium"/>
                <a:sym typeface="Noto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Noto Sans Medium"/>
              <a:buNone/>
              <a:defRPr sz="3000">
                <a:latin typeface="Noto Sans Medium"/>
                <a:ea typeface="Noto Sans Medium"/>
                <a:cs typeface="Noto Sans Medium"/>
                <a:sym typeface="Noto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Noto Sans Medium"/>
              <a:buNone/>
              <a:defRPr sz="3000">
                <a:latin typeface="Noto Sans Medium"/>
                <a:ea typeface="Noto Sans Medium"/>
                <a:cs typeface="Noto Sans Medium"/>
                <a:sym typeface="Noto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Noto Sans Medium"/>
              <a:buNone/>
              <a:defRPr sz="3000">
                <a:latin typeface="Noto Sans Medium"/>
                <a:ea typeface="Noto Sans Medium"/>
                <a:cs typeface="Noto Sans Medium"/>
                <a:sym typeface="Noto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Noto Sans Medium"/>
              <a:buNone/>
              <a:defRPr sz="3000">
                <a:latin typeface="Noto Sans Medium"/>
                <a:ea typeface="Noto Sans Medium"/>
                <a:cs typeface="Noto Sans Medium"/>
                <a:sym typeface="Noto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Noto Sans Medium"/>
              <a:buNone/>
              <a:defRPr sz="3000">
                <a:latin typeface="Noto Sans Medium"/>
                <a:ea typeface="Noto Sans Medium"/>
                <a:cs typeface="Noto Sans Medium"/>
                <a:sym typeface="Noto Sans Medium"/>
              </a:defRPr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07225" y="2421854"/>
            <a:ext cx="4275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6"/>
                </a:solidFill>
                <a:latin typeface="Noto Sans" panose="020B0502040504020204" pitchFamily="34" charset="0"/>
                <a:cs typeface="Noto Sans" panose="020B0502040504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76EC692-6834-DC68-A245-60136188CB0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7261" y="4680049"/>
            <a:ext cx="4275138" cy="438150"/>
          </a:xfrm>
        </p:spPr>
        <p:txBody>
          <a:bodyPr>
            <a:noAutofit/>
          </a:bodyPr>
          <a:lstStyle>
            <a:lvl1pPr marL="114300" indent="0">
              <a:buNone/>
              <a:defRPr sz="1600">
                <a:solidFill>
                  <a:schemeClr val="tx1"/>
                </a:solidFill>
                <a:latin typeface="+mn-ea"/>
                <a:ea typeface="+mn-ea"/>
                <a:cs typeface="Noto Sans" panose="020B0502040504020204" pitchFamily="34" charset="0"/>
              </a:defRPr>
            </a:lvl1pPr>
          </a:lstStyle>
          <a:p>
            <a:pPr lvl="0"/>
            <a:r>
              <a:rPr kumimoji="1" lang="ko-KR" altLang="en-US" dirty="0"/>
              <a:t>발표자의 성함을 입력하세요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772D38-1A70-4037-AA12-107808841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6689" y="0"/>
            <a:ext cx="1020501" cy="10205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F79FF7-D196-430A-A266-4B10983DA9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3069" y="6425308"/>
            <a:ext cx="1125035" cy="288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4FED4-8C2A-728A-DFD0-67EE2345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680"/>
            <a:ext cx="8520600" cy="629146"/>
          </a:xfrm>
        </p:spPr>
        <p:txBody>
          <a:bodyPr/>
          <a:lstStyle>
            <a:lvl1pPr>
              <a:defRPr b="1">
                <a:latin typeface="+mj-ea"/>
                <a:ea typeface="+mj-ea"/>
                <a:cs typeface="Noto Sans" panose="020B0600000101010101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DCF4B-6C08-0607-1F86-7EB439668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1700" y="974069"/>
            <a:ext cx="8521700" cy="5426731"/>
          </a:xfrm>
        </p:spPr>
        <p:txBody>
          <a:bodyPr/>
          <a:lstStyle>
            <a:lvl1pPr marL="457200" indent="-342900">
              <a:buClrTx/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ea"/>
                <a:ea typeface="+mn-ea"/>
                <a:cs typeface="Noto Sans" panose="020B0502040504020204" pitchFamily="34" charset="0"/>
              </a:defRPr>
            </a:lvl1pPr>
            <a:lvl2pPr marL="914400" indent="-317500">
              <a:buClrTx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ea"/>
                <a:ea typeface="+mn-ea"/>
                <a:cs typeface="Noto Sans" panose="020B0502040504020204" pitchFamily="34" charset="0"/>
              </a:defRPr>
            </a:lvl2pPr>
            <a:lvl3pPr marL="1371600" indent="-317500">
              <a:buClrTx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ea"/>
                <a:ea typeface="+mn-ea"/>
                <a:cs typeface="Noto Sans" panose="020B0502040504020204" pitchFamily="34" charset="0"/>
              </a:defRPr>
            </a:lvl3pPr>
            <a:lvl4pPr marL="1828800" indent="-317500">
              <a:buClrTx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ea"/>
                <a:ea typeface="+mn-ea"/>
                <a:cs typeface="Noto Sans" panose="020B0502040504020204" pitchFamily="34" charset="0"/>
              </a:defRPr>
            </a:lvl4pPr>
            <a:lvl5pPr marL="2286000" indent="-317500">
              <a:buClrTx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ea"/>
                <a:ea typeface="+mn-ea"/>
                <a:cs typeface="Noto Sans" panose="020B050204050402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714117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000" b="1">
                <a:latin typeface="+mj-ea"/>
                <a:ea typeface="+mj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48E104-EE06-4A4B-AECF-3F034216AA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2364" y="5803168"/>
            <a:ext cx="1020501" cy="10205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A44F33-FEC3-4329-B125-5E8D3E5C5E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5307" y="6313419"/>
            <a:ext cx="1125035" cy="28800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5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shpnu@pusa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np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78DE88D-BA1F-C60C-83AB-B9374C0866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ore-KR" altLang="en-US" dirty="0"/>
              <a:t>부산대학교</a:t>
            </a:r>
            <a:r>
              <a:rPr lang="ko-KR" altLang="en-US"/>
              <a:t> </a:t>
            </a:r>
            <a:r>
              <a:rPr lang="ko-KR" altLang="en-US" dirty="0"/>
              <a:t>정보컴퓨터공학부</a:t>
            </a:r>
            <a:endParaRPr lang="en-US" altLang="ko-KR" dirty="0"/>
          </a:p>
          <a:p>
            <a:r>
              <a:rPr lang="en-US" altLang="en-US" dirty="0">
                <a:hlinkClick r:id="rId2"/>
              </a:rPr>
              <a:t>sshpnu@pusan.ac.kr</a:t>
            </a:r>
            <a:endParaRPr lang="en-US" altLang="en-US" dirty="0"/>
          </a:p>
          <a:p>
            <a:endParaRPr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CD394E7-2659-C817-84C9-5C0815612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699" y="1249150"/>
            <a:ext cx="7166787" cy="738633"/>
          </a:xfrm>
        </p:spPr>
        <p:txBody>
          <a:bodyPr/>
          <a:lstStyle/>
          <a:p>
            <a:r>
              <a:rPr lang="en-US" altLang="ko-Kore-KR" sz="3600" dirty="0"/>
              <a:t>Node.js </a:t>
            </a:r>
            <a:r>
              <a:rPr lang="ko-KR" altLang="en-US" sz="3600" dirty="0"/>
              <a:t>실습 </a:t>
            </a:r>
            <a:r>
              <a:rPr lang="en-US" altLang="ko-KR" sz="3600" dirty="0"/>
              <a:t>2</a:t>
            </a:r>
            <a:endParaRPr lang="ko-Kore-KR" altLang="en-US" sz="36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4E2EFD-C33D-C3D4-7B40-ED4541A97B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송 수 현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2234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2CDE34B-D4AF-8FBD-0967-20FC0829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800" dirty="0"/>
              <a:t>익스프레스 프로젝트 시작하기</a:t>
            </a:r>
            <a:endParaRPr lang="ko-Kore-KR" altLang="en-US" sz="48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7E9364-7AF0-2F67-2F5E-5D07568D4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06F7C0-4DF7-4224-B61D-9245130D0FD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6217622"/>
            <a:ext cx="548700" cy="524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0759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5071DD-CF95-A316-E1C3-702B0BC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소개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109DFF-3E2F-0E22-25D2-C382944CB1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모듈로 웹 서버를 만들 때 코드가 보기 좋지 않고</a:t>
            </a:r>
            <a:r>
              <a:rPr lang="en-US" altLang="ko-KR" dirty="0"/>
              <a:t>, </a:t>
            </a:r>
            <a:r>
              <a:rPr lang="ko-KR" altLang="en-US" dirty="0"/>
              <a:t>확장성도 떨어짐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프레임 워크로 해결</a:t>
            </a:r>
            <a:r>
              <a:rPr lang="en-US" altLang="ko-KR" dirty="0">
                <a:sym typeface="Wingdings" panose="05000000000000000000" pitchFamily="2" charset="2"/>
              </a:rPr>
              <a:t>. Ex)express, Koa, </a:t>
            </a:r>
            <a:r>
              <a:rPr lang="en-US" altLang="ko-KR" dirty="0" err="1">
                <a:sym typeface="Wingdings" panose="05000000000000000000" pitchFamily="2" charset="2"/>
              </a:rPr>
              <a:t>Hapi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관리도 용이하고 편의성이 많이 높아짐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sz="1800" b="1" dirty="0"/>
          </a:p>
          <a:p>
            <a:pPr lvl="1"/>
            <a:endParaRPr lang="en-US" altLang="ko-Kore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8D546-9D37-9306-28F7-7051BE8D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2574338"/>
            <a:ext cx="60769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9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5071DD-CF95-A316-E1C3-702B0BC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프로젝트 환경 구축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109DFF-3E2F-0E22-25D2-C382944CB1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81018" y="974069"/>
            <a:ext cx="4452382" cy="54267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altLang="ko-Kore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ore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ore-KR" dirty="0">
                <a:sym typeface="Wingdings" panose="05000000000000000000" pitchFamily="2" charset="2"/>
              </a:rPr>
              <a:t>app.js(</a:t>
            </a:r>
            <a:r>
              <a:rPr lang="ko-KR" altLang="en-US" dirty="0">
                <a:sym typeface="Wingdings" panose="05000000000000000000" pitchFamily="2" charset="2"/>
              </a:rPr>
              <a:t>서버 구동의 핵심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작성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/>
              <a:t>app.set</a:t>
            </a:r>
            <a:r>
              <a:rPr lang="en-US" altLang="ko-KR" dirty="0"/>
              <a:t>(‘port’, </a:t>
            </a:r>
            <a:r>
              <a:rPr lang="ko-KR" altLang="en-US" dirty="0"/>
              <a:t>포트</a:t>
            </a:r>
            <a:r>
              <a:rPr lang="en-US" altLang="ko-KR" dirty="0"/>
              <a:t>)</a:t>
            </a:r>
            <a:r>
              <a:rPr lang="ko-KR" altLang="en-US" dirty="0"/>
              <a:t>로 서버가 실행될 포트 지정</a:t>
            </a:r>
            <a:endParaRPr lang="en-US" altLang="ko-KR" dirty="0"/>
          </a:p>
          <a:p>
            <a:pPr lvl="1"/>
            <a:r>
              <a:rPr lang="en-US" altLang="ko-KR" dirty="0" err="1"/>
              <a:t>app.get</a:t>
            </a:r>
            <a:r>
              <a:rPr lang="en-US" altLang="ko-KR" dirty="0"/>
              <a:t>(‘</a:t>
            </a:r>
            <a:r>
              <a:rPr lang="ko-KR" altLang="en-US" dirty="0"/>
              <a:t>주소</a:t>
            </a:r>
            <a:r>
              <a:rPr lang="en-US" altLang="ko-KR" dirty="0"/>
              <a:t>’, 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/>
              <a:t>GET </a:t>
            </a:r>
            <a:r>
              <a:rPr lang="ko-KR" altLang="en-US" dirty="0"/>
              <a:t>요청이 올 때 어떤 동작을 할지 지정</a:t>
            </a:r>
            <a:endParaRPr lang="en-US" altLang="ko-KR" dirty="0"/>
          </a:p>
          <a:p>
            <a:pPr lvl="1"/>
            <a:r>
              <a:rPr lang="en-US" altLang="ko-KR" dirty="0" err="1"/>
              <a:t>app.listen</a:t>
            </a:r>
            <a:r>
              <a:rPr lang="en-US" altLang="ko-KR" dirty="0"/>
              <a:t>(‘</a:t>
            </a:r>
            <a:r>
              <a:rPr lang="ko-KR" altLang="en-US" dirty="0"/>
              <a:t>포트</a:t>
            </a:r>
            <a:r>
              <a:rPr lang="en-US" altLang="ko-KR" dirty="0"/>
              <a:t>’, </a:t>
            </a:r>
            <a:r>
              <a:rPr lang="ko-KR" altLang="en-US" dirty="0" err="1"/>
              <a:t>콜백</a:t>
            </a:r>
            <a:r>
              <a:rPr lang="en-US" altLang="ko-KR" dirty="0"/>
              <a:t>)</a:t>
            </a:r>
            <a:r>
              <a:rPr lang="ko-KR" altLang="en-US" dirty="0"/>
              <a:t>으로 몇 번 포트에서 서버를 실행할지 지정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endParaRPr lang="en-US" altLang="ko-Kore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1BDB12-EE60-70A1-A1A5-00265EC1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35" y="1131432"/>
            <a:ext cx="3949683" cy="3188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1DBD9A-EC70-9C4C-46D5-A5B50F6FB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39" y="4666484"/>
            <a:ext cx="1965438" cy="15268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89A8C5-B52B-DB39-D6D5-C118A18B2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226" y="4666484"/>
            <a:ext cx="2931356" cy="1526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46A814-3321-C36D-37C0-9851DB6F1847}"/>
              </a:ext>
            </a:extLst>
          </p:cNvPr>
          <p:cNvSpPr txBox="1"/>
          <p:nvPr/>
        </p:nvSpPr>
        <p:spPr>
          <a:xfrm>
            <a:off x="5653226" y="6246911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http://localhost:3000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06139F-7EC1-BAA9-67F9-09680D180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176" y="5134532"/>
            <a:ext cx="312463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5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5071DD-CF95-A316-E1C3-702B0BC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프로젝트 환경 구축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109DFF-3E2F-0E22-25D2-C382944CB1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0430" y="974069"/>
            <a:ext cx="8572970" cy="5426731"/>
          </a:xfrm>
        </p:spPr>
        <p:txBody>
          <a:bodyPr>
            <a:normAutofit/>
          </a:bodyPr>
          <a:lstStyle/>
          <a:p>
            <a:r>
              <a:rPr lang="ko-KR" altLang="en-US" dirty="0"/>
              <a:t>아래 화면의 </a:t>
            </a:r>
            <a:r>
              <a:rPr lang="en-US" altLang="ko-KR" dirty="0"/>
              <a:t>html </a:t>
            </a:r>
            <a:r>
              <a:rPr lang="ko-KR" altLang="en-US" dirty="0"/>
              <a:t>파일 만들기</a:t>
            </a:r>
            <a:endParaRPr lang="en-US" altLang="ko-Kore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F25B57-810D-D461-5A78-7688548DE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00" y="1492180"/>
            <a:ext cx="4067175" cy="2466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0C3983-62ED-A85F-9C08-1052785AC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00" y="3843211"/>
            <a:ext cx="4905375" cy="2171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17C4E4-FA53-A45B-774D-576786D15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28" y="1304800"/>
            <a:ext cx="3930114" cy="227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90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2CDE34B-D4AF-8FBD-0967-20FC0829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800" dirty="0"/>
              <a:t>미들웨어</a:t>
            </a:r>
            <a:endParaRPr lang="ko-Kore-KR" altLang="en-US" sz="48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7E9364-7AF0-2F67-2F5E-5D07568D4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06F7C0-4DF7-4224-B61D-9245130D0FD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6217622"/>
            <a:ext cx="548700" cy="524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92377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5071DD-CF95-A316-E1C3-702B0BC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109DFF-3E2F-0E22-25D2-C382944CB1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0430" y="974069"/>
            <a:ext cx="8572970" cy="5426731"/>
          </a:xfrm>
        </p:spPr>
        <p:txBody>
          <a:bodyPr>
            <a:normAutofit/>
          </a:bodyPr>
          <a:lstStyle/>
          <a:p>
            <a:r>
              <a:rPr lang="ko-KR" altLang="en-US" dirty="0"/>
              <a:t>익스프레스는 미들웨어로 구성된다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미들웨어 </a:t>
            </a:r>
            <a:r>
              <a:rPr lang="en-US" altLang="ko-KR" dirty="0"/>
              <a:t>: </a:t>
            </a:r>
            <a:r>
              <a:rPr lang="ko-KR" altLang="en-US" dirty="0"/>
              <a:t>요청과 응답의 중간에 위치</a:t>
            </a:r>
            <a:endParaRPr lang="en-US" altLang="ko-KR" dirty="0"/>
          </a:p>
          <a:p>
            <a:pPr lvl="1"/>
            <a:endParaRPr lang="en-US" altLang="ko-Kore-KR" dirty="0"/>
          </a:p>
          <a:p>
            <a:r>
              <a:rPr lang="ko-KR" altLang="en-US" dirty="0"/>
              <a:t>특징 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위에서 아래로 순서대로 진행됨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ore-KR" dirty="0"/>
              <a:t>req, res, next</a:t>
            </a:r>
            <a:r>
              <a:rPr lang="ko-KR" altLang="en-US" dirty="0"/>
              <a:t>를 매개변수로 받는 함수</a:t>
            </a:r>
            <a:endParaRPr lang="en-US" altLang="ko-KR" dirty="0"/>
          </a:p>
          <a:p>
            <a:pPr lvl="1"/>
            <a:r>
              <a:rPr lang="en-US" altLang="ko-Kore-KR" dirty="0"/>
              <a:t>req : </a:t>
            </a:r>
            <a:r>
              <a:rPr lang="ko-KR" altLang="en-US" dirty="0"/>
              <a:t>요청</a:t>
            </a:r>
            <a:r>
              <a:rPr lang="en-US" altLang="ko-KR" dirty="0"/>
              <a:t>, res : </a:t>
            </a:r>
            <a:r>
              <a:rPr lang="ko-KR" altLang="en-US" dirty="0"/>
              <a:t>응답</a:t>
            </a:r>
            <a:r>
              <a:rPr lang="en-US" altLang="ko-KR" dirty="0"/>
              <a:t>, next :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미들웨어로 </a:t>
            </a:r>
            <a:r>
              <a:rPr lang="ko-KR" altLang="en-US" dirty="0" err="1"/>
              <a:t>넘어감</a:t>
            </a:r>
            <a:endParaRPr lang="en-US" altLang="ko-Kore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829065-7701-2D77-9FBA-34FC8515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58" y="3498448"/>
            <a:ext cx="6288084" cy="18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2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5071DD-CF95-A316-E1C3-702B0BC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 추가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109DFF-3E2F-0E22-25D2-C382944CB1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0430" y="974069"/>
            <a:ext cx="8572970" cy="5426731"/>
          </a:xfrm>
        </p:spPr>
        <p:txBody>
          <a:bodyPr>
            <a:normAutofit/>
          </a:bodyPr>
          <a:lstStyle/>
          <a:p>
            <a:r>
              <a:rPr lang="ko-KR" altLang="en-US" dirty="0"/>
              <a:t>미들웨어를 추가해보자</a:t>
            </a:r>
            <a:r>
              <a:rPr lang="en-US" altLang="ko-KR" dirty="0"/>
              <a:t>.</a:t>
            </a:r>
            <a:endParaRPr lang="en-US" altLang="ko-Kore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89C4C4-950C-232C-149A-4D3B52E1B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515"/>
          <a:stretch/>
        </p:blipFill>
        <p:spPr>
          <a:xfrm>
            <a:off x="450312" y="1929020"/>
            <a:ext cx="3968863" cy="19212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4F4FCA-46E9-FAF6-C670-59F88D2F5C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602"/>
          <a:stretch/>
        </p:blipFill>
        <p:spPr>
          <a:xfrm>
            <a:off x="4546915" y="2508928"/>
            <a:ext cx="4353527" cy="867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64A94A-01E1-909C-D434-0C895BCF25FE}"/>
              </a:ext>
            </a:extLst>
          </p:cNvPr>
          <p:cNvSpPr txBox="1"/>
          <p:nvPr/>
        </p:nvSpPr>
        <p:spPr>
          <a:xfrm>
            <a:off x="4609057" y="2225796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 출력</a:t>
            </a:r>
          </a:p>
        </p:txBody>
      </p:sp>
    </p:spTree>
    <p:extLst>
      <p:ext uri="{BB962C8B-B14F-4D97-AF65-F5344CB8AC3E}">
        <p14:creationId xmlns:p14="http://schemas.microsoft.com/office/powerpoint/2010/main" val="247768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5071DD-CF95-A316-E1C3-702B0BC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 추가 </a:t>
            </a:r>
            <a:r>
              <a:rPr lang="en-US" altLang="ko-KR" dirty="0"/>
              <a:t>- </a:t>
            </a:r>
            <a:r>
              <a:rPr lang="ko-KR" altLang="en-US" dirty="0"/>
              <a:t>에러처리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89C4C4-950C-232C-149A-4D3B52E1B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61245" y="1264039"/>
            <a:ext cx="3968863" cy="5266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CB6415-4184-8B73-DE9E-B4D8433FEDBD}"/>
              </a:ext>
            </a:extLst>
          </p:cNvPr>
          <p:cNvSpPr txBox="1"/>
          <p:nvPr/>
        </p:nvSpPr>
        <p:spPr>
          <a:xfrm>
            <a:off x="4430108" y="3124636"/>
            <a:ext cx="45519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http get</a:t>
            </a:r>
            <a:r>
              <a:rPr lang="ko-KR" altLang="en-US" dirty="0">
                <a:sym typeface="Wingdings" panose="05000000000000000000" pitchFamily="2" charset="2"/>
              </a:rPr>
              <a:t>요청이 </a:t>
            </a:r>
            <a:r>
              <a:rPr lang="en-US" altLang="ko-KR" dirty="0">
                <a:sym typeface="Wingdings" panose="05000000000000000000" pitchFamily="2" charset="2"/>
              </a:rPr>
              <a:t>‘/’</a:t>
            </a:r>
            <a:r>
              <a:rPr lang="ko-KR" altLang="en-US" dirty="0">
                <a:sym typeface="Wingdings" panose="05000000000000000000" pitchFamily="2" charset="2"/>
              </a:rPr>
              <a:t>경로로 들어올 때 실행된다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next()</a:t>
            </a:r>
            <a:r>
              <a:rPr lang="ko-KR" altLang="en-US" dirty="0">
                <a:sym typeface="Wingdings" panose="05000000000000000000" pitchFamily="2" charset="2"/>
              </a:rPr>
              <a:t>로 다음 미들웨어로 넘어간다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에러를 던진다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에러 발생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에러처리 미들웨어에서  에러를 콘솔에 출력하고 클라이언트에게 에러 메시지를 응답으로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749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5071DD-CF95-A316-E1C3-702B0BC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 추가 </a:t>
            </a:r>
            <a:r>
              <a:rPr lang="en-US" altLang="ko-KR" dirty="0"/>
              <a:t>- </a:t>
            </a:r>
            <a:r>
              <a:rPr lang="ko-KR" altLang="en-US" dirty="0"/>
              <a:t>에러처리</a:t>
            </a:r>
            <a:endParaRPr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4F4FCA-46E9-FAF6-C670-59F88D2F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37" y="1625961"/>
            <a:ext cx="4353527" cy="13060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FA401F-77A7-98E6-C428-D82B5C1BC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67" y="3661918"/>
            <a:ext cx="4305901" cy="1971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FC343B-8318-F0FF-BF4E-CC25574939CD}"/>
              </a:ext>
            </a:extLst>
          </p:cNvPr>
          <p:cNvSpPr txBox="1"/>
          <p:nvPr/>
        </p:nvSpPr>
        <p:spPr>
          <a:xfrm>
            <a:off x="491644" y="131818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 출력</a:t>
            </a:r>
          </a:p>
        </p:txBody>
      </p:sp>
    </p:spTree>
    <p:extLst>
      <p:ext uri="{BB962C8B-B14F-4D97-AF65-F5344CB8AC3E}">
        <p14:creationId xmlns:p14="http://schemas.microsoft.com/office/powerpoint/2010/main" val="94639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5071DD-CF95-A316-E1C3-702B0BC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 추가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 - morgan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109DFF-3E2F-0E22-25D2-C382944CB1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0430" y="974069"/>
            <a:ext cx="8572970" cy="5426731"/>
          </a:xfrm>
        </p:spPr>
        <p:txBody>
          <a:bodyPr>
            <a:normAutofit/>
          </a:bodyPr>
          <a:lstStyle/>
          <a:p>
            <a:r>
              <a:rPr lang="en-US" altLang="ko-KR" dirty="0"/>
              <a:t>Morgan : </a:t>
            </a:r>
            <a:r>
              <a:rPr lang="en-US" altLang="ko-KR" b="0" i="0" dirty="0">
                <a:effectLst/>
              </a:rPr>
              <a:t>Express </a:t>
            </a:r>
            <a:r>
              <a:rPr lang="ko-KR" altLang="en-US" b="0" i="0" dirty="0">
                <a:effectLst/>
              </a:rPr>
              <a:t>애플리케이션에서 </a:t>
            </a:r>
            <a:r>
              <a:rPr lang="en-US" altLang="ko-KR" b="0" i="0" dirty="0">
                <a:effectLst/>
              </a:rPr>
              <a:t>HTTP </a:t>
            </a:r>
            <a:r>
              <a:rPr lang="ko-KR" altLang="en-US" b="0" i="0" dirty="0">
                <a:effectLst/>
              </a:rPr>
              <a:t>요청에 대한 로깅을 담당하는 미들웨어</a:t>
            </a:r>
            <a:endParaRPr lang="en-US" altLang="ko-Kore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84AE4-84BF-0AF9-EA4F-457FEB549D93}"/>
              </a:ext>
            </a:extLst>
          </p:cNvPr>
          <p:cNvSpPr txBox="1"/>
          <p:nvPr/>
        </p:nvSpPr>
        <p:spPr>
          <a:xfrm>
            <a:off x="731019" y="165727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035D04-5661-F369-BC3D-37DBFEB5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19" y="1965051"/>
            <a:ext cx="4471232" cy="482832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9C9F-50F0-45D0-63DE-1551CDA29F31}"/>
              </a:ext>
            </a:extLst>
          </p:cNvPr>
          <p:cNvSpPr/>
          <p:nvPr/>
        </p:nvSpPr>
        <p:spPr>
          <a:xfrm>
            <a:off x="1959429" y="3584313"/>
            <a:ext cx="218425" cy="1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B34CE7-54E7-4871-ADDD-9F23DCE472D7}"/>
              </a:ext>
            </a:extLst>
          </p:cNvPr>
          <p:cNvSpPr/>
          <p:nvPr/>
        </p:nvSpPr>
        <p:spPr>
          <a:xfrm>
            <a:off x="1264485" y="2376043"/>
            <a:ext cx="2440141" cy="12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0A34C-C3D5-2A08-9021-358404EC4C0C}"/>
              </a:ext>
            </a:extLst>
          </p:cNvPr>
          <p:cNvSpPr txBox="1"/>
          <p:nvPr/>
        </p:nvSpPr>
        <p:spPr>
          <a:xfrm>
            <a:off x="1175657" y="228555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코드추가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986D6-C714-F539-426A-6B159C7FCE6B}"/>
              </a:ext>
            </a:extLst>
          </p:cNvPr>
          <p:cNvSpPr txBox="1"/>
          <p:nvPr/>
        </p:nvSpPr>
        <p:spPr>
          <a:xfrm>
            <a:off x="1887148" y="3690431"/>
            <a:ext cx="5917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B050"/>
                </a:solidFill>
              </a:rPr>
              <a:t>combined, common, dev, short, tiny </a:t>
            </a:r>
            <a:r>
              <a:rPr lang="ko-KR" altLang="en-US" dirty="0">
                <a:solidFill>
                  <a:srgbClr val="00B050"/>
                </a:solidFill>
              </a:rPr>
              <a:t>로깅 형식 중 해당 콘솔출력 찾기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A0E7ABE-E398-1CF6-BE7D-3B4FACDC18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822" r="47376" b="-929"/>
          <a:stretch/>
        </p:blipFill>
        <p:spPr>
          <a:xfrm>
            <a:off x="5941084" y="4127451"/>
            <a:ext cx="2323374" cy="24483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361254-B6F2-F0A5-C2B5-45A767BDB884}"/>
              </a:ext>
            </a:extLst>
          </p:cNvPr>
          <p:cNvSpPr/>
          <p:nvPr/>
        </p:nvSpPr>
        <p:spPr>
          <a:xfrm>
            <a:off x="5941084" y="4131083"/>
            <a:ext cx="2289343" cy="2448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0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5071DD-CF95-A316-E1C3-702B0BC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109DFF-3E2F-0E22-25D2-C382944CB1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800" b="1" dirty="0" err="1"/>
              <a:t>npm</a:t>
            </a:r>
            <a:r>
              <a:rPr lang="ko-KR" altLang="en-US" sz="1800" b="1" dirty="0"/>
              <a:t> 알아보기</a:t>
            </a:r>
            <a:endParaRPr lang="en-US" altLang="ko-KR" sz="1800" b="1" dirty="0"/>
          </a:p>
          <a:p>
            <a:pPr algn="just">
              <a:lnSpc>
                <a:spcPct val="200000"/>
              </a:lnSpc>
            </a:pPr>
            <a:r>
              <a:rPr lang="en-US" altLang="ko-KR" sz="1800" b="1" dirty="0" err="1"/>
              <a:t>package.json</a:t>
            </a:r>
            <a:r>
              <a:rPr lang="en-US" altLang="ko-KR" sz="1800" b="1" dirty="0"/>
              <a:t>/</a:t>
            </a:r>
            <a:r>
              <a:rPr lang="en-US" altLang="ko-KR" b="1" dirty="0"/>
              <a:t>package-</a:t>
            </a:r>
            <a:r>
              <a:rPr lang="en-US" altLang="ko-KR" b="1" dirty="0" err="1"/>
              <a:t>lock.json</a:t>
            </a:r>
            <a:endParaRPr lang="en-US" altLang="ko-KR" sz="1800" b="1" dirty="0"/>
          </a:p>
          <a:p>
            <a:pPr>
              <a:lnSpc>
                <a:spcPct val="200000"/>
              </a:lnSpc>
            </a:pPr>
            <a:r>
              <a:rPr lang="ko-KR" altLang="en-US" sz="1800" b="1" dirty="0"/>
              <a:t>익스프레스 프로젝트 시작하기</a:t>
            </a:r>
            <a:endParaRPr lang="en-US" altLang="ko-KR" sz="1800" b="1" dirty="0"/>
          </a:p>
          <a:p>
            <a:pPr>
              <a:lnSpc>
                <a:spcPct val="200000"/>
              </a:lnSpc>
            </a:pPr>
            <a:r>
              <a:rPr lang="ko-KR" altLang="en-US" sz="1800" b="1" dirty="0"/>
              <a:t>미들웨어</a:t>
            </a:r>
            <a:endParaRPr lang="en-US" altLang="ko-KR" sz="1800" b="1" dirty="0"/>
          </a:p>
          <a:p>
            <a:pPr>
              <a:lnSpc>
                <a:spcPct val="200000"/>
              </a:lnSpc>
            </a:pPr>
            <a:endParaRPr lang="en-US" altLang="ko-KR" sz="1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D9E3CF-F37E-447C-AE55-36B6A84590B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5300" y="5713170"/>
            <a:ext cx="548700" cy="341522"/>
          </a:xfrm>
        </p:spPr>
        <p:txBody>
          <a:bodyPr/>
          <a:lstStyle/>
          <a:p>
            <a:fld id="{BB68F414-E2FC-49D6-992E-56E07DCC6D53}" type="slidenum">
              <a:rPr lang="en-US" altLang="ko" smtClean="0"/>
              <a:pPr/>
              <a:t>2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57303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2CDE34B-D4AF-8FBD-0967-20FC0829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4800" dirty="0" err="1"/>
              <a:t>npm</a:t>
            </a:r>
            <a:r>
              <a:rPr lang="en-US" altLang="ko-Kore-KR" sz="4800" dirty="0"/>
              <a:t> </a:t>
            </a:r>
            <a:r>
              <a:rPr lang="ko-KR" altLang="en-US" sz="4800" dirty="0"/>
              <a:t>알아보기</a:t>
            </a:r>
            <a:endParaRPr lang="ko-Kore-KR" altLang="en-US" sz="48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7E9364-7AF0-2F67-2F5E-5D07568D4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06F7C0-4DF7-4224-B61D-9245130D0FD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6217622"/>
            <a:ext cx="548700" cy="524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2871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5071DD-CF95-A316-E1C3-702B0BC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ko-KR" altLang="en-US" dirty="0"/>
              <a:t>이란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109DFF-3E2F-0E22-25D2-C382944CB1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Package Manager : </a:t>
            </a:r>
            <a:r>
              <a:rPr lang="ko-KR" altLang="en-US" dirty="0"/>
              <a:t>다른 사람들이 만든 소스 코드들을 모아둔 저장소</a:t>
            </a:r>
            <a:endParaRPr lang="en-US" altLang="ko-KR" dirty="0"/>
          </a:p>
          <a:p>
            <a:endParaRPr lang="en-US" altLang="ko-KR" dirty="0"/>
          </a:p>
          <a:p>
            <a:pPr marL="11430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남의 코드를 사용하여 프로그래밍 가능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이미 있는 기능을 다시 구현할 필요가 없어 효율적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오픈 소스 생태계를 구성중</a:t>
            </a:r>
            <a:endParaRPr lang="en-US" altLang="ko-KR" dirty="0"/>
          </a:p>
          <a:p>
            <a:pPr marL="0" indent="-122237">
              <a:buNone/>
            </a:pPr>
            <a:endParaRPr lang="en-US" altLang="ko-KR" dirty="0"/>
          </a:p>
          <a:p>
            <a:r>
              <a:rPr lang="en-US" altLang="ko-KR" dirty="0"/>
              <a:t>Package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npm</a:t>
            </a:r>
            <a:r>
              <a:rPr lang="ko-KR" altLang="en-US" dirty="0"/>
              <a:t>에 </a:t>
            </a:r>
            <a:r>
              <a:rPr lang="ko-KR" altLang="en-US" dirty="0" err="1"/>
              <a:t>업로드된</a:t>
            </a:r>
            <a:r>
              <a:rPr lang="en-US" altLang="ko-KR" dirty="0"/>
              <a:t> </a:t>
            </a:r>
            <a:r>
              <a:rPr lang="ko-KR" altLang="en-US" dirty="0"/>
              <a:t>노드 모듈</a:t>
            </a:r>
            <a:endParaRPr lang="en-US" altLang="ko-KR" dirty="0"/>
          </a:p>
          <a:p>
            <a:r>
              <a:rPr lang="ko-KR" altLang="en-US" dirty="0"/>
              <a:t>모듈이 다른 모듈을 사용할 수 있듯 패키지도 다른 패키지를 사용할 수 있음</a:t>
            </a:r>
            <a:endParaRPr lang="en-US" altLang="ko-KR" dirty="0"/>
          </a:p>
          <a:p>
            <a:pPr marL="5969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/>
              <a:t>의존 관계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sz="1800" b="1" dirty="0"/>
          </a:p>
          <a:p>
            <a:pPr lvl="1"/>
            <a:endParaRPr lang="en-US" altLang="ko-Kore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D6D92D-559C-C41A-1352-CB119E2E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" y="4252922"/>
            <a:ext cx="8151223" cy="1840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7CAC77-8FD9-41B1-E3D5-39D0FDEF9675}"/>
              </a:ext>
            </a:extLst>
          </p:cNvPr>
          <p:cNvSpPr txBox="1"/>
          <p:nvPr/>
        </p:nvSpPr>
        <p:spPr>
          <a:xfrm>
            <a:off x="496388" y="6093023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https://github.com/npm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BD6B97-A4AE-8A54-EED4-891A29508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316" y="86437"/>
            <a:ext cx="1750767" cy="7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7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2CDE34B-D4AF-8FBD-0967-20FC0829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4800" b="1" dirty="0" err="1"/>
              <a:t>package.json</a:t>
            </a:r>
            <a:r>
              <a:rPr lang="en-US" altLang="ko-KR" sz="4800" dirty="0"/>
              <a:t>/</a:t>
            </a:r>
            <a:br>
              <a:rPr lang="en-US" altLang="ko-KR" sz="4800" dirty="0"/>
            </a:br>
            <a:r>
              <a:rPr lang="en-US" altLang="ko-KR" sz="4800" b="1" dirty="0"/>
              <a:t>package-</a:t>
            </a:r>
            <a:r>
              <a:rPr lang="en-US" altLang="ko-KR" sz="4800" b="1" dirty="0" err="1"/>
              <a:t>lock.json</a:t>
            </a:r>
            <a:endParaRPr lang="en-US" altLang="ko-KR" sz="4800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7E9364-7AF0-2F67-2F5E-5D07568D4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06F7C0-4DF7-4224-B61D-9245130D0FD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6217622"/>
            <a:ext cx="548700" cy="524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1630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5071DD-CF95-A316-E1C3-702B0BC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109DFF-3E2F-0E22-25D2-C382944CB1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프로젝트에 대한 현재 정보와 사용 중인 패키지에 대한 정보를 담은 파일</a:t>
            </a:r>
            <a:endParaRPr lang="en-US" altLang="ko-KR" dirty="0"/>
          </a:p>
          <a:p>
            <a:r>
              <a:rPr lang="ko-KR" altLang="en-US" dirty="0"/>
              <a:t>프로젝트 시작 전 가장 먼저 생성하는 파일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package name : </a:t>
            </a:r>
            <a:r>
              <a:rPr lang="ko-KR" altLang="en-US" dirty="0"/>
              <a:t>패키지의 이름입니다</a:t>
            </a:r>
            <a:r>
              <a:rPr lang="en-US" altLang="ko-KR" dirty="0"/>
              <a:t>. </a:t>
            </a:r>
            <a:r>
              <a:rPr lang="en-US" altLang="ko-KR" dirty="0" err="1"/>
              <a:t>package.json</a:t>
            </a:r>
            <a:r>
              <a:rPr lang="ko-KR" altLang="en-US" dirty="0"/>
              <a:t>의 </a:t>
            </a:r>
            <a:r>
              <a:rPr lang="en-US" altLang="ko-KR" dirty="0"/>
              <a:t>name </a:t>
            </a:r>
            <a:r>
              <a:rPr lang="ko-KR" altLang="en-US" dirty="0"/>
              <a:t>속성에 저장됩니다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Version : </a:t>
            </a:r>
            <a:r>
              <a:rPr lang="ko-KR" altLang="en-US" dirty="0"/>
              <a:t>패키지의 버전입니다</a:t>
            </a:r>
            <a:r>
              <a:rPr lang="en-US" altLang="ko-KR" dirty="0"/>
              <a:t>. </a:t>
            </a:r>
            <a:r>
              <a:rPr lang="en-US" altLang="ko-KR" dirty="0" err="1"/>
              <a:t>npm</a:t>
            </a:r>
            <a:r>
              <a:rPr lang="ko-KR" altLang="en-US" dirty="0"/>
              <a:t>의 버전은 다소 엄격하게 관리됩니다</a:t>
            </a:r>
            <a:r>
              <a:rPr lang="en-US" altLang="ko-KR" dirty="0"/>
              <a:t>. 5.3</a:t>
            </a:r>
            <a:r>
              <a:rPr lang="ko-KR" altLang="en-US" dirty="0"/>
              <a:t>절에서 다룹니다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Main : </a:t>
            </a:r>
            <a:r>
              <a:rPr lang="ko-KR" altLang="en-US" dirty="0"/>
              <a:t>자바스크립트 실행 파일 </a:t>
            </a:r>
            <a:r>
              <a:rPr lang="ko-KR" altLang="en-US" dirty="0" err="1"/>
              <a:t>진입점입니다</a:t>
            </a:r>
            <a:r>
              <a:rPr lang="en-US" altLang="ko-KR" dirty="0"/>
              <a:t>. </a:t>
            </a:r>
            <a:r>
              <a:rPr lang="ko-KR" altLang="en-US" dirty="0"/>
              <a:t>보통 마지막으로 </a:t>
            </a:r>
            <a:r>
              <a:rPr lang="en-US" altLang="ko-KR" dirty="0" err="1"/>
              <a:t>module.exports</a:t>
            </a:r>
            <a:r>
              <a:rPr lang="ko-KR" altLang="en-US" dirty="0"/>
              <a:t>를 하는 파일을 지정합니다</a:t>
            </a:r>
            <a:r>
              <a:rPr lang="en-US" altLang="ko-KR" dirty="0"/>
              <a:t>. </a:t>
            </a:r>
            <a:r>
              <a:rPr lang="en-US" altLang="ko-KR" dirty="0" err="1"/>
              <a:t>package.json</a:t>
            </a:r>
            <a:r>
              <a:rPr lang="ko-KR" altLang="en-US" dirty="0"/>
              <a:t>의 </a:t>
            </a:r>
            <a:r>
              <a:rPr lang="en-US" altLang="ko-KR" dirty="0"/>
              <a:t>main </a:t>
            </a:r>
            <a:r>
              <a:rPr lang="ko-KR" altLang="en-US" dirty="0"/>
              <a:t>속성에 저장됩니다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Start : </a:t>
            </a:r>
            <a:r>
              <a:rPr lang="ko-KR" altLang="en-US" dirty="0"/>
              <a:t>프로젝트를 실행하는 명령어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“start”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nodemon</a:t>
            </a:r>
            <a:r>
              <a:rPr lang="en-US" altLang="ko-KR" dirty="0"/>
              <a:t> app”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npm</a:t>
            </a:r>
            <a:r>
              <a:rPr lang="en-US" altLang="ko-KR" dirty="0">
                <a:sym typeface="Wingdings" panose="05000000000000000000" pitchFamily="2" charset="2"/>
              </a:rPr>
              <a:t> start</a:t>
            </a:r>
            <a:r>
              <a:rPr lang="ko-KR" altLang="en-US" dirty="0">
                <a:sym typeface="Wingdings" panose="05000000000000000000" pitchFamily="2" charset="2"/>
              </a:rPr>
              <a:t>명령어를 실행하면 </a:t>
            </a:r>
            <a:r>
              <a:rPr lang="en-US" altLang="ko-KR" dirty="0" err="1">
                <a:sym typeface="Wingdings" panose="05000000000000000000" pitchFamily="2" charset="2"/>
              </a:rPr>
              <a:t>nodemon</a:t>
            </a:r>
            <a:r>
              <a:rPr lang="en-US" altLang="ko-KR" dirty="0">
                <a:sym typeface="Wingdings" panose="05000000000000000000" pitchFamily="2" charset="2"/>
              </a:rPr>
              <a:t> app</a:t>
            </a:r>
            <a:r>
              <a:rPr lang="ko-KR" altLang="en-US" dirty="0">
                <a:sym typeface="Wingdings" panose="05000000000000000000" pitchFamily="2" charset="2"/>
              </a:rPr>
              <a:t>명령어가 실행되어 서버가 시작된다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sz="1800" b="1" dirty="0"/>
          </a:p>
          <a:p>
            <a:pPr lvl="1"/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9364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5071DD-CF95-A316-E1C3-702B0BC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 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109DFF-3E2F-0E22-25D2-C382944CB1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 err="1">
                <a:sym typeface="Wingdings" panose="05000000000000000000" pitchFamily="2" charset="2"/>
              </a:rPr>
              <a:t>package.json</a:t>
            </a:r>
            <a:r>
              <a:rPr lang="ko-KR" altLang="en-US" dirty="0">
                <a:sym typeface="Wingdings" panose="05000000000000000000" pitchFamily="2" charset="2"/>
              </a:rPr>
              <a:t>이 생성됨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sz="1800" b="1" dirty="0"/>
          </a:p>
          <a:p>
            <a:pPr lvl="1"/>
            <a:endParaRPr lang="en-US" altLang="ko-Kore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6DDD6A-08DB-3555-ECC2-4E02E67C41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45"/>
          <a:stretch/>
        </p:blipFill>
        <p:spPr>
          <a:xfrm>
            <a:off x="728938" y="1511007"/>
            <a:ext cx="3562350" cy="37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7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5071DD-CF95-A316-E1C3-702B0BC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C6570C-65AF-6B53-B9B7-142C6E3A2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8" y="2842463"/>
            <a:ext cx="4629796" cy="26102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4B175C-B150-FC72-87C0-0C0087491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549"/>
          <a:stretch/>
        </p:blipFill>
        <p:spPr>
          <a:xfrm>
            <a:off x="497666" y="974069"/>
            <a:ext cx="3562350" cy="1168228"/>
          </a:xfrm>
          <a:prstGeom prst="rect">
            <a:avLst/>
          </a:prstGeom>
        </p:spPr>
      </p:pic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8773DEBD-AAC7-57DF-BB88-9FC450E981E2}"/>
              </a:ext>
            </a:extLst>
          </p:cNvPr>
          <p:cNvSpPr txBox="1">
            <a:spLocks/>
          </p:cNvSpPr>
          <p:nvPr/>
        </p:nvSpPr>
        <p:spPr>
          <a:xfrm>
            <a:off x="4381018" y="974070"/>
            <a:ext cx="4452382" cy="109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defRPr sz="1800" b="0" i="0" u="none" strike="noStrike" cap="none">
                <a:solidFill>
                  <a:schemeClr val="tx1"/>
                </a:solidFill>
                <a:latin typeface="+mn-ea"/>
                <a:ea typeface="+mn-ea"/>
                <a:cs typeface="Noto Sans" panose="020B0502040504020204" pitchFamily="34" charset="0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Wingdings" pitchFamily="2" charset="2"/>
              <a:buChar char="§"/>
              <a:defRPr sz="1400" b="0" i="0" u="none" strike="noStrike" cap="none">
                <a:solidFill>
                  <a:schemeClr val="tx1"/>
                </a:solidFill>
                <a:latin typeface="+mn-ea"/>
                <a:ea typeface="+mn-ea"/>
                <a:cs typeface="Noto Sans" panose="020B0502040504020204" pitchFamily="34" charset="0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Wingdings" pitchFamily="2" charset="2"/>
              <a:buChar char="§"/>
              <a:defRPr sz="1400" b="0" i="0" u="none" strike="noStrike" cap="none">
                <a:solidFill>
                  <a:schemeClr val="tx1"/>
                </a:solidFill>
                <a:latin typeface="+mn-ea"/>
                <a:ea typeface="+mn-ea"/>
                <a:cs typeface="Noto Sans" panose="020B0502040504020204" pitchFamily="34" charset="0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Wingdings" pitchFamily="2" charset="2"/>
              <a:buChar char="§"/>
              <a:defRPr sz="1400" b="0" i="0" u="none" strike="noStrike" cap="none">
                <a:solidFill>
                  <a:schemeClr val="tx1"/>
                </a:solidFill>
                <a:latin typeface="+mn-ea"/>
                <a:ea typeface="+mn-ea"/>
                <a:cs typeface="Noto Sans" panose="020B0502040504020204" pitchFamily="34" charset="0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Wingdings" pitchFamily="2" charset="2"/>
              <a:buChar char="§"/>
              <a:defRPr sz="1400" b="0" i="0" u="none" strike="noStrike" cap="none">
                <a:solidFill>
                  <a:schemeClr val="tx1"/>
                </a:solidFill>
                <a:latin typeface="+mn-ea"/>
                <a:ea typeface="+mn-ea"/>
                <a:cs typeface="Noto Sans" panose="020B0502040504020204" pitchFamily="34" charset="0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Wingdings" pitchFamily="2" charset="2"/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114300" indent="0">
              <a:buFont typeface="Wingdings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 express install</a:t>
            </a:r>
          </a:p>
          <a:p>
            <a:pPr>
              <a:buFont typeface="Wingdings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소스 코드 변경 시 서버를 재시작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1430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E6894-1CA2-C12B-1BE4-403A44FA612F}"/>
              </a:ext>
            </a:extLst>
          </p:cNvPr>
          <p:cNvSpPr txBox="1"/>
          <p:nvPr/>
        </p:nvSpPr>
        <p:spPr>
          <a:xfrm>
            <a:off x="4572001" y="2943410"/>
            <a:ext cx="44988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(--save)</a:t>
            </a:r>
            <a:r>
              <a:rPr lang="ko-KR" altLang="en-US" dirty="0"/>
              <a:t> </a:t>
            </a:r>
            <a:r>
              <a:rPr lang="en-US" altLang="ko-KR" dirty="0" err="1"/>
              <a:t>nodemon</a:t>
            </a:r>
            <a:r>
              <a:rPr lang="en-US" altLang="ko-KR" dirty="0"/>
              <a:t> </a:t>
            </a:r>
          </a:p>
          <a:p>
            <a:pPr lvl="4"/>
            <a:r>
              <a:rPr lang="en-US" altLang="ko-KR" dirty="0"/>
              <a:t>	</a:t>
            </a:r>
            <a:r>
              <a:rPr lang="en-US" altLang="ko-KR" dirty="0" err="1"/>
              <a:t>nodemon</a:t>
            </a:r>
            <a:r>
              <a:rPr lang="ko-KR" altLang="en-US" dirty="0"/>
              <a:t> 패키지 다운로드</a:t>
            </a:r>
            <a:endParaRPr lang="en-US" altLang="ko-KR" dirty="0"/>
          </a:p>
          <a:p>
            <a:pPr lvl="4"/>
            <a:r>
              <a:rPr lang="en-US" altLang="ko-KR" dirty="0"/>
              <a:t>	‘dependencies’</a:t>
            </a:r>
            <a:r>
              <a:rPr lang="ko-KR" altLang="en-US" dirty="0"/>
              <a:t>섹션에 등록</a:t>
            </a:r>
            <a:endParaRPr lang="en-US" altLang="ko-KR" dirty="0"/>
          </a:p>
          <a:p>
            <a:pPr lvl="4"/>
            <a:r>
              <a:rPr lang="en-US" altLang="ko-KR" dirty="0"/>
              <a:t>	</a:t>
            </a:r>
            <a:r>
              <a:rPr lang="ko-KR" altLang="en-US" dirty="0"/>
              <a:t>어플리케이션의 실제 실행에 필요한 패키지 </a:t>
            </a:r>
            <a:endParaRPr lang="en-US" altLang="ko-KR" dirty="0"/>
          </a:p>
          <a:p>
            <a:pPr lvl="4"/>
            <a:r>
              <a:rPr lang="en-US" altLang="ko-KR" dirty="0"/>
              <a:t>	(ex. </a:t>
            </a:r>
            <a:r>
              <a:rPr lang="ko-KR" altLang="en-US" dirty="0"/>
              <a:t>프레임워크</a:t>
            </a:r>
            <a:r>
              <a:rPr lang="en-US" altLang="ko-KR" dirty="0"/>
              <a:t>, </a:t>
            </a:r>
            <a:r>
              <a:rPr lang="ko-KR" altLang="en-US" dirty="0"/>
              <a:t>라이브러리 등</a:t>
            </a:r>
            <a:r>
              <a:rPr lang="en-US" altLang="ko-KR" dirty="0"/>
              <a:t>)</a:t>
            </a:r>
          </a:p>
          <a:p>
            <a:pPr lvl="4"/>
            <a:r>
              <a:rPr lang="en-US" altLang="ko-KR" dirty="0"/>
              <a:t>2.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-D(--save-dev) </a:t>
            </a:r>
            <a:r>
              <a:rPr lang="en-US" altLang="ko-KR" dirty="0" err="1"/>
              <a:t>nodemon</a:t>
            </a:r>
            <a:r>
              <a:rPr lang="en-US" altLang="ko-KR" dirty="0"/>
              <a:t> </a:t>
            </a:r>
          </a:p>
          <a:p>
            <a:pPr lvl="4"/>
            <a:r>
              <a:rPr lang="en-US" altLang="ko-KR" dirty="0"/>
              <a:t>	</a:t>
            </a:r>
            <a:r>
              <a:rPr lang="en-US" altLang="ko-KR" dirty="0" err="1"/>
              <a:t>nodemon</a:t>
            </a:r>
            <a:r>
              <a:rPr lang="en-US" altLang="ko-KR" dirty="0"/>
              <a:t> </a:t>
            </a:r>
            <a:r>
              <a:rPr lang="ko-KR" altLang="en-US" dirty="0"/>
              <a:t>패키지 다운로드</a:t>
            </a:r>
            <a:endParaRPr lang="en-US" altLang="ko-KR" dirty="0"/>
          </a:p>
          <a:p>
            <a:pPr lvl="4"/>
            <a:r>
              <a:rPr lang="en-US" altLang="ko-KR" dirty="0"/>
              <a:t>	‘</a:t>
            </a:r>
            <a:r>
              <a:rPr lang="en-US" altLang="ko-KR" dirty="0" err="1"/>
              <a:t>devDependencies</a:t>
            </a:r>
            <a:r>
              <a:rPr lang="en-US" altLang="ko-KR" dirty="0"/>
              <a:t>’</a:t>
            </a:r>
            <a:r>
              <a:rPr lang="ko-KR" altLang="en-US" dirty="0"/>
              <a:t>섹션에 등록</a:t>
            </a:r>
            <a:endParaRPr lang="en-US" altLang="ko-KR" dirty="0"/>
          </a:p>
          <a:p>
            <a:pPr lvl="4"/>
            <a:r>
              <a:rPr lang="en-US" altLang="ko-KR" dirty="0"/>
              <a:t>	</a:t>
            </a:r>
            <a:r>
              <a:rPr lang="ko-KR" altLang="en-US" dirty="0"/>
              <a:t>개발자들이 개발 및 테스트 작업을 수행할 </a:t>
            </a:r>
            <a:r>
              <a:rPr lang="en-US" altLang="ko-KR" dirty="0"/>
              <a:t>	</a:t>
            </a:r>
            <a:r>
              <a:rPr lang="ko-KR" altLang="en-US" dirty="0"/>
              <a:t>때 필요한 패키지 </a:t>
            </a:r>
            <a:endParaRPr lang="en-US" altLang="ko-KR" dirty="0"/>
          </a:p>
          <a:p>
            <a:pPr lvl="4"/>
            <a:r>
              <a:rPr lang="en-US" altLang="ko-KR" dirty="0"/>
              <a:t>	(ex. </a:t>
            </a:r>
            <a:r>
              <a:rPr lang="ko-KR" altLang="en-US" dirty="0"/>
              <a:t>테스트 라이브러리</a:t>
            </a:r>
            <a:r>
              <a:rPr lang="en-US" altLang="ko-KR" dirty="0"/>
              <a:t>, </a:t>
            </a:r>
            <a:r>
              <a:rPr lang="ko-KR" altLang="en-US" dirty="0"/>
              <a:t>빌드 도구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D6D67-3FDB-39FC-C33C-DC096913A820}"/>
              </a:ext>
            </a:extLst>
          </p:cNvPr>
          <p:cNvSpPr txBox="1"/>
          <p:nvPr/>
        </p:nvSpPr>
        <p:spPr>
          <a:xfrm>
            <a:off x="408838" y="2517549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package.json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1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5071DD-CF95-A316-E1C3-702B0BC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109DFF-3E2F-0E22-25D2-C382944CB1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node_modules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 안의 패키지 확인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package.json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파일은 직접 설치한 패키지를 기록함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/>
              <a:t>package-</a:t>
            </a:r>
            <a:r>
              <a:rPr lang="en-US" altLang="ko-KR" dirty="0" err="1"/>
              <a:t>lock.json</a:t>
            </a:r>
            <a:r>
              <a:rPr lang="ko-KR" altLang="en-US" dirty="0"/>
              <a:t> 파일은 패키지 간 의존 관계를 명확하게 표시함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sz="1800" b="1" dirty="0"/>
          </a:p>
          <a:p>
            <a:pPr lvl="1"/>
            <a:endParaRPr lang="en-US" altLang="ko-Kore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639F85-025B-E175-6C80-C89FBB102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43" y="2335426"/>
            <a:ext cx="1523846" cy="44183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E2C59E-C753-6106-585F-E8979EB55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482" y="2757903"/>
            <a:ext cx="51720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684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98AAFFBDBC3E4AABD67ADB86C50FCA" ma:contentTypeVersion="16" ma:contentTypeDescription="새 문서를 만듭니다." ma:contentTypeScope="" ma:versionID="cf725d79c27c0c337e0a2fc75c8ceb49">
  <xsd:schema xmlns:xsd="http://www.w3.org/2001/XMLSchema" xmlns:xs="http://www.w3.org/2001/XMLSchema" xmlns:p="http://schemas.microsoft.com/office/2006/metadata/properties" xmlns:ns2="8b14e07b-92f9-48d8-8013-ae66741efc88" xmlns:ns3="c8c7b166-05c7-4969-8c22-99fe34f01624" targetNamespace="http://schemas.microsoft.com/office/2006/metadata/properties" ma:root="true" ma:fieldsID="6f844e0a6ee729f9505d48e24d3491c7" ns2:_="" ns3:_="">
    <xsd:import namespace="8b14e07b-92f9-48d8-8013-ae66741efc88"/>
    <xsd:import namespace="c8c7b166-05c7-4969-8c22-99fe34f016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4e07b-92f9-48d8-8013-ae66741efc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65cac84d-7232-4135-91ad-c4ab030834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7b166-05c7-4969-8c22-99fe34f0162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5e0c0765-8f5a-4b04-9561-0671adb9764a}" ma:internalName="TaxCatchAll" ma:showField="CatchAllData" ma:web="c8c7b166-05c7-4969-8c22-99fe34f016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b14e07b-92f9-48d8-8013-ae66741efc88">
      <Terms xmlns="http://schemas.microsoft.com/office/infopath/2007/PartnerControls"/>
    </lcf76f155ced4ddcb4097134ff3c332f>
    <TaxCatchAll xmlns="c8c7b166-05c7-4969-8c22-99fe34f0162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ABE64C-407F-4679-9C57-C9BB236225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4e07b-92f9-48d8-8013-ae66741efc88"/>
    <ds:schemaRef ds:uri="c8c7b166-05c7-4969-8c22-99fe34f016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610B02-715C-4B58-A120-E947EDE519B3}">
  <ds:schemaRefs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c8c7b166-05c7-4969-8c22-99fe34f01624"/>
    <ds:schemaRef ds:uri="8b14e07b-92f9-48d8-8013-ae66741efc88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E987665-1D9C-49EC-8EEA-393A6BC4A4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610</Words>
  <Application>Microsoft Office PowerPoint</Application>
  <PresentationFormat>화면 슬라이드 쇼(4:3)</PresentationFormat>
  <Paragraphs>107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Noto Sans Medium</vt:lpstr>
      <vt:lpstr>맑은 고딕</vt:lpstr>
      <vt:lpstr>Noto Sans</vt:lpstr>
      <vt:lpstr>Arial</vt:lpstr>
      <vt:lpstr>Wingdings</vt:lpstr>
      <vt:lpstr>Simple Dark</vt:lpstr>
      <vt:lpstr>Node.js 실습 2</vt:lpstr>
      <vt:lpstr>Contents</vt:lpstr>
      <vt:lpstr>npm 알아보기</vt:lpstr>
      <vt:lpstr>npm이란</vt:lpstr>
      <vt:lpstr>package.json/ package-lock.json</vt:lpstr>
      <vt:lpstr>Package.json 이란?</vt:lpstr>
      <vt:lpstr>Package.json 이란? (실습)</vt:lpstr>
      <vt:lpstr>Package.json 이란?</vt:lpstr>
      <vt:lpstr>Package.json 이란?</vt:lpstr>
      <vt:lpstr>익스프레스 프로젝트 시작하기</vt:lpstr>
      <vt:lpstr>Express 소개</vt:lpstr>
      <vt:lpstr>Express 프로젝트 환경 구축</vt:lpstr>
      <vt:lpstr>Express 프로젝트 환경 구축(실습)</vt:lpstr>
      <vt:lpstr>미들웨어</vt:lpstr>
      <vt:lpstr>미들웨어</vt:lpstr>
      <vt:lpstr>미들웨어 추가</vt:lpstr>
      <vt:lpstr>미들웨어 추가 - 에러처리</vt:lpstr>
      <vt:lpstr>미들웨어 추가 - 에러처리</vt:lpstr>
      <vt:lpstr>미들웨어 추가(실습) - morgan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CSL template</dc:title>
  <dc:creator>DongHyun Kwon</dc:creator>
  <cp:lastModifiedBy>Suhyeon Song</cp:lastModifiedBy>
  <cp:revision>99</cp:revision>
  <dcterms:modified xsi:type="dcterms:W3CDTF">2023-10-18T15:27:47Z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0x010100F498AAFFBDBC3E4AABD67ADB86C50FCA</vt:lpwstr>
  </property>
  <property fmtid="{D5CDD505-2E9C-101B-9397-08002B2CF9AE}" pid="3" name="MediaServiceImageTags">
    <vt:lpwstr/>
  </property>
</Properties>
</file>