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>
            <a:stCxn id="55" idx="1"/>
            <a:endCxn id="56" idx="0"/>
          </p:cNvCxnSpPr>
          <p:nvPr/>
        </p:nvCxnSpPr>
        <p:spPr>
          <a:xfrm flipH="1">
            <a:off x="1460300" y="783063"/>
            <a:ext cx="629700" cy="1389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>
            <a:stCxn id="56" idx="2"/>
            <a:endCxn id="58" idx="1"/>
          </p:cNvCxnSpPr>
          <p:nvPr/>
        </p:nvCxnSpPr>
        <p:spPr>
          <a:xfrm flipH="1" rot="-5400000">
            <a:off x="1124600" y="2846725"/>
            <a:ext cx="1272900" cy="601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>
            <a:stCxn id="60" idx="3"/>
          </p:cNvCxnSpPr>
          <p:nvPr/>
        </p:nvCxnSpPr>
        <p:spPr>
          <a:xfrm flipH="1" rot="10800000">
            <a:off x="950450" y="2338225"/>
            <a:ext cx="400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/>
          <p:nvPr/>
        </p:nvSpPr>
        <p:spPr>
          <a:xfrm>
            <a:off x="342050" y="2214475"/>
            <a:ext cx="608400" cy="25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회원</a:t>
            </a:r>
            <a:endParaRPr sz="900"/>
          </a:p>
        </p:txBody>
      </p:sp>
      <p:grpSp>
        <p:nvGrpSpPr>
          <p:cNvPr id="61" name="Google Shape;61;p13"/>
          <p:cNvGrpSpPr/>
          <p:nvPr/>
        </p:nvGrpSpPr>
        <p:grpSpPr>
          <a:xfrm>
            <a:off x="950450" y="1979121"/>
            <a:ext cx="725400" cy="725400"/>
            <a:chOff x="1655475" y="1979121"/>
            <a:chExt cx="725400" cy="725400"/>
          </a:xfrm>
        </p:grpSpPr>
        <p:sp>
          <p:nvSpPr>
            <p:cNvPr id="62" name="Google Shape;62;p13"/>
            <p:cNvSpPr/>
            <p:nvPr/>
          </p:nvSpPr>
          <p:spPr>
            <a:xfrm rot="-8100000">
              <a:off x="1761707" y="2085353"/>
              <a:ext cx="512935" cy="512935"/>
            </a:xfrm>
            <a:prstGeom prst="rtTriangl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1949475" y="2172475"/>
              <a:ext cx="431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ISA</a:t>
              </a:r>
              <a:endParaRPr sz="1000"/>
            </a:p>
          </p:txBody>
        </p:sp>
      </p:grpSp>
      <p:sp>
        <p:nvSpPr>
          <p:cNvPr id="55" name="Google Shape;55;p13"/>
          <p:cNvSpPr/>
          <p:nvPr/>
        </p:nvSpPr>
        <p:spPr>
          <a:xfrm>
            <a:off x="2090000" y="655713"/>
            <a:ext cx="608400" cy="25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고객</a:t>
            </a:r>
            <a:endParaRPr b="1" sz="900"/>
          </a:p>
        </p:txBody>
      </p:sp>
      <p:sp>
        <p:nvSpPr>
          <p:cNvPr id="58" name="Google Shape;58;p13"/>
          <p:cNvSpPr/>
          <p:nvPr/>
        </p:nvSpPr>
        <p:spPr>
          <a:xfrm>
            <a:off x="2061950" y="3656625"/>
            <a:ext cx="664500" cy="25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캠핑업체</a:t>
            </a:r>
            <a:endParaRPr b="1" sz="900"/>
          </a:p>
        </p:txBody>
      </p:sp>
      <p:sp>
        <p:nvSpPr>
          <p:cNvPr id="63" name="Google Shape;63;p13"/>
          <p:cNvSpPr/>
          <p:nvPr/>
        </p:nvSpPr>
        <p:spPr>
          <a:xfrm>
            <a:off x="7393400" y="2218338"/>
            <a:ext cx="608400" cy="25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관리자</a:t>
            </a:r>
            <a:endParaRPr b="1" sz="900"/>
          </a:p>
        </p:txBody>
      </p:sp>
      <p:sp>
        <p:nvSpPr>
          <p:cNvPr id="64" name="Google Shape;64;p13"/>
          <p:cNvSpPr/>
          <p:nvPr/>
        </p:nvSpPr>
        <p:spPr>
          <a:xfrm>
            <a:off x="8390338" y="2001375"/>
            <a:ext cx="608400" cy="25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이벤트</a:t>
            </a:r>
            <a:endParaRPr sz="900"/>
          </a:p>
        </p:txBody>
      </p:sp>
      <p:sp>
        <p:nvSpPr>
          <p:cNvPr id="65" name="Google Shape;65;p13"/>
          <p:cNvSpPr/>
          <p:nvPr/>
        </p:nvSpPr>
        <p:spPr>
          <a:xfrm>
            <a:off x="8362288" y="2420225"/>
            <a:ext cx="664500" cy="25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공지사항</a:t>
            </a:r>
            <a:endParaRPr sz="900"/>
          </a:p>
        </p:txBody>
      </p:sp>
      <p:sp>
        <p:nvSpPr>
          <p:cNvPr id="66" name="Google Shape;66;p13"/>
          <p:cNvSpPr/>
          <p:nvPr/>
        </p:nvSpPr>
        <p:spPr>
          <a:xfrm>
            <a:off x="2090000" y="2256475"/>
            <a:ext cx="608400" cy="25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리뷰</a:t>
            </a:r>
            <a:endParaRPr sz="900"/>
          </a:p>
        </p:txBody>
      </p:sp>
      <p:sp>
        <p:nvSpPr>
          <p:cNvPr id="67" name="Google Shape;67;p13"/>
          <p:cNvSpPr/>
          <p:nvPr/>
        </p:nvSpPr>
        <p:spPr>
          <a:xfrm>
            <a:off x="3313625" y="3860075"/>
            <a:ext cx="664500" cy="25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매출현황</a:t>
            </a:r>
            <a:endParaRPr sz="900"/>
          </a:p>
        </p:txBody>
      </p:sp>
      <p:sp>
        <p:nvSpPr>
          <p:cNvPr id="68" name="Google Shape;68;p13"/>
          <p:cNvSpPr/>
          <p:nvPr/>
        </p:nvSpPr>
        <p:spPr>
          <a:xfrm>
            <a:off x="4113525" y="1607725"/>
            <a:ext cx="608400" cy="25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카테고리</a:t>
            </a:r>
            <a:endParaRPr sz="800"/>
          </a:p>
        </p:txBody>
      </p:sp>
      <p:sp>
        <p:nvSpPr>
          <p:cNvPr id="69" name="Google Shape;69;p13"/>
          <p:cNvSpPr/>
          <p:nvPr/>
        </p:nvSpPr>
        <p:spPr>
          <a:xfrm>
            <a:off x="3313625" y="3362375"/>
            <a:ext cx="664500" cy="282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방 상태</a:t>
            </a:r>
            <a:endParaRPr sz="800"/>
          </a:p>
        </p:txBody>
      </p:sp>
      <p:sp>
        <p:nvSpPr>
          <p:cNvPr id="70" name="Google Shape;70;p13"/>
          <p:cNvSpPr/>
          <p:nvPr/>
        </p:nvSpPr>
        <p:spPr>
          <a:xfrm>
            <a:off x="1927250" y="2956425"/>
            <a:ext cx="933900" cy="3036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답글</a:t>
            </a:r>
            <a:endParaRPr sz="800"/>
          </a:p>
        </p:txBody>
      </p:sp>
      <p:cxnSp>
        <p:nvCxnSpPr>
          <p:cNvPr id="71" name="Google Shape;71;p13"/>
          <p:cNvCxnSpPr>
            <a:stCxn id="66" idx="2"/>
            <a:endCxn id="70" idx="0"/>
          </p:cNvCxnSpPr>
          <p:nvPr/>
        </p:nvCxnSpPr>
        <p:spPr>
          <a:xfrm>
            <a:off x="2394200" y="2511175"/>
            <a:ext cx="0" cy="4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3"/>
          <p:cNvSpPr/>
          <p:nvPr/>
        </p:nvSpPr>
        <p:spPr>
          <a:xfrm>
            <a:off x="1988200" y="1427925"/>
            <a:ext cx="812000" cy="3036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등록</a:t>
            </a:r>
            <a:endParaRPr sz="800"/>
          </a:p>
        </p:txBody>
      </p:sp>
      <p:sp>
        <p:nvSpPr>
          <p:cNvPr id="73" name="Google Shape;73;p13"/>
          <p:cNvSpPr/>
          <p:nvPr/>
        </p:nvSpPr>
        <p:spPr>
          <a:xfrm>
            <a:off x="4113525" y="655713"/>
            <a:ext cx="608400" cy="25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게시판</a:t>
            </a:r>
            <a:endParaRPr sz="900"/>
          </a:p>
        </p:txBody>
      </p:sp>
      <p:sp>
        <p:nvSpPr>
          <p:cNvPr id="74" name="Google Shape;74;p13"/>
          <p:cNvSpPr/>
          <p:nvPr/>
        </p:nvSpPr>
        <p:spPr>
          <a:xfrm>
            <a:off x="4113513" y="1149025"/>
            <a:ext cx="608400" cy="25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장바구니</a:t>
            </a:r>
            <a:endParaRPr sz="800"/>
          </a:p>
        </p:txBody>
      </p:sp>
      <p:sp>
        <p:nvSpPr>
          <p:cNvPr id="75" name="Google Shape;75;p13"/>
          <p:cNvSpPr/>
          <p:nvPr/>
        </p:nvSpPr>
        <p:spPr>
          <a:xfrm>
            <a:off x="4113513" y="218575"/>
            <a:ext cx="608400" cy="25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메신저</a:t>
            </a:r>
            <a:endParaRPr sz="800"/>
          </a:p>
        </p:txBody>
      </p:sp>
      <p:sp>
        <p:nvSpPr>
          <p:cNvPr id="76" name="Google Shape;76;p13"/>
          <p:cNvSpPr/>
          <p:nvPr/>
        </p:nvSpPr>
        <p:spPr>
          <a:xfrm>
            <a:off x="3614463" y="2797200"/>
            <a:ext cx="608400" cy="25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크루모집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(게시판)</a:t>
            </a:r>
            <a:endParaRPr sz="800"/>
          </a:p>
        </p:txBody>
      </p:sp>
      <p:sp>
        <p:nvSpPr>
          <p:cNvPr id="77" name="Google Shape;77;p13"/>
          <p:cNvSpPr/>
          <p:nvPr/>
        </p:nvSpPr>
        <p:spPr>
          <a:xfrm>
            <a:off x="5747338" y="2212650"/>
            <a:ext cx="608400" cy="25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캠핑장</a:t>
            </a:r>
            <a:endParaRPr sz="800"/>
          </a:p>
        </p:txBody>
      </p:sp>
      <p:cxnSp>
        <p:nvCxnSpPr>
          <p:cNvPr id="78" name="Google Shape;78;p13"/>
          <p:cNvCxnSpPr>
            <a:stCxn id="58" idx="0"/>
            <a:endCxn id="70" idx="2"/>
          </p:cNvCxnSpPr>
          <p:nvPr/>
        </p:nvCxnSpPr>
        <p:spPr>
          <a:xfrm rot="10800000">
            <a:off x="2394200" y="3260025"/>
            <a:ext cx="0" cy="3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stCxn id="66" idx="0"/>
            <a:endCxn id="72" idx="2"/>
          </p:cNvCxnSpPr>
          <p:nvPr/>
        </p:nvCxnSpPr>
        <p:spPr>
          <a:xfrm rot="10800000">
            <a:off x="2394200" y="1731475"/>
            <a:ext cx="0" cy="5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stCxn id="72" idx="0"/>
            <a:endCxn id="55" idx="2"/>
          </p:cNvCxnSpPr>
          <p:nvPr/>
        </p:nvCxnSpPr>
        <p:spPr>
          <a:xfrm rot="10800000">
            <a:off x="2394200" y="910425"/>
            <a:ext cx="0" cy="5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/>
          <p:nvPr/>
        </p:nvSpPr>
        <p:spPr>
          <a:xfrm>
            <a:off x="6468563" y="2188175"/>
            <a:ext cx="812000" cy="3036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등록</a:t>
            </a:r>
            <a:endParaRPr sz="800"/>
          </a:p>
        </p:txBody>
      </p:sp>
      <p:cxnSp>
        <p:nvCxnSpPr>
          <p:cNvPr id="82" name="Google Shape;82;p13"/>
          <p:cNvCxnSpPr>
            <a:stCxn id="81" idx="3"/>
            <a:endCxn id="63" idx="1"/>
          </p:cNvCxnSpPr>
          <p:nvPr/>
        </p:nvCxnSpPr>
        <p:spPr>
          <a:xfrm>
            <a:off x="7280563" y="2340013"/>
            <a:ext cx="1128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>
            <a:stCxn id="64" idx="1"/>
            <a:endCxn id="63" idx="3"/>
          </p:cNvCxnSpPr>
          <p:nvPr/>
        </p:nvCxnSpPr>
        <p:spPr>
          <a:xfrm flipH="1">
            <a:off x="8001838" y="2128725"/>
            <a:ext cx="388500" cy="2169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>
            <a:stCxn id="65" idx="1"/>
          </p:cNvCxnSpPr>
          <p:nvPr/>
        </p:nvCxnSpPr>
        <p:spPr>
          <a:xfrm rot="10800000">
            <a:off x="8197288" y="2336075"/>
            <a:ext cx="165000" cy="211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>
            <a:stCxn id="67" idx="1"/>
            <a:endCxn id="58" idx="3"/>
          </p:cNvCxnSpPr>
          <p:nvPr/>
        </p:nvCxnSpPr>
        <p:spPr>
          <a:xfrm rot="10800000">
            <a:off x="2726525" y="3784025"/>
            <a:ext cx="587100" cy="203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>
            <a:stCxn id="69" idx="1"/>
            <a:endCxn id="58" idx="3"/>
          </p:cNvCxnSpPr>
          <p:nvPr/>
        </p:nvCxnSpPr>
        <p:spPr>
          <a:xfrm flipH="1">
            <a:off x="2726525" y="3503675"/>
            <a:ext cx="587100" cy="2802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3"/>
          <p:cNvSpPr/>
          <p:nvPr/>
        </p:nvSpPr>
        <p:spPr>
          <a:xfrm>
            <a:off x="2979475" y="631225"/>
            <a:ext cx="812000" cy="3036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조회</a:t>
            </a:r>
            <a:endParaRPr sz="800"/>
          </a:p>
        </p:txBody>
      </p:sp>
      <p:cxnSp>
        <p:nvCxnSpPr>
          <p:cNvPr id="88" name="Google Shape;88;p13"/>
          <p:cNvCxnSpPr>
            <a:stCxn id="55" idx="3"/>
            <a:endCxn id="87" idx="1"/>
          </p:cNvCxnSpPr>
          <p:nvPr/>
        </p:nvCxnSpPr>
        <p:spPr>
          <a:xfrm>
            <a:off x="2698400" y="783063"/>
            <a:ext cx="28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>
            <a:stCxn id="73" idx="1"/>
            <a:endCxn id="87" idx="3"/>
          </p:cNvCxnSpPr>
          <p:nvPr/>
        </p:nvCxnSpPr>
        <p:spPr>
          <a:xfrm rot="10800000">
            <a:off x="3791625" y="783063"/>
            <a:ext cx="32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>
            <a:stCxn id="77" idx="3"/>
            <a:endCxn id="81" idx="1"/>
          </p:cNvCxnSpPr>
          <p:nvPr/>
        </p:nvCxnSpPr>
        <p:spPr>
          <a:xfrm>
            <a:off x="6355738" y="2340000"/>
            <a:ext cx="11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3"/>
          <p:cNvSpPr/>
          <p:nvPr/>
        </p:nvSpPr>
        <p:spPr>
          <a:xfrm>
            <a:off x="4731200" y="2193863"/>
            <a:ext cx="812000" cy="3036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담기</a:t>
            </a:r>
            <a:endParaRPr sz="800"/>
          </a:p>
        </p:txBody>
      </p:sp>
      <p:cxnSp>
        <p:nvCxnSpPr>
          <p:cNvPr id="92" name="Google Shape;92;p13"/>
          <p:cNvCxnSpPr>
            <a:stCxn id="77" idx="1"/>
            <a:endCxn id="91" idx="3"/>
          </p:cNvCxnSpPr>
          <p:nvPr/>
        </p:nvCxnSpPr>
        <p:spPr>
          <a:xfrm flipH="1">
            <a:off x="5543338" y="2340000"/>
            <a:ext cx="2040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3"/>
          <p:cNvSpPr/>
          <p:nvPr/>
        </p:nvSpPr>
        <p:spPr>
          <a:xfrm>
            <a:off x="2979488" y="1124238"/>
            <a:ext cx="812000" cy="3036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예약</a:t>
            </a:r>
            <a:endParaRPr sz="800"/>
          </a:p>
        </p:txBody>
      </p:sp>
      <p:cxnSp>
        <p:nvCxnSpPr>
          <p:cNvPr id="94" name="Google Shape;94;p13"/>
          <p:cNvCxnSpPr>
            <a:stCxn id="55" idx="3"/>
            <a:endCxn id="93" idx="1"/>
          </p:cNvCxnSpPr>
          <p:nvPr/>
        </p:nvCxnSpPr>
        <p:spPr>
          <a:xfrm>
            <a:off x="2698400" y="783063"/>
            <a:ext cx="281100" cy="4929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>
            <a:stCxn id="93" idx="3"/>
            <a:endCxn id="74" idx="1"/>
          </p:cNvCxnSpPr>
          <p:nvPr/>
        </p:nvCxnSpPr>
        <p:spPr>
          <a:xfrm>
            <a:off x="3791488" y="1276075"/>
            <a:ext cx="321900" cy="6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>
            <a:stCxn id="97" idx="1"/>
            <a:endCxn id="55" idx="0"/>
          </p:cNvCxnSpPr>
          <p:nvPr/>
        </p:nvCxnSpPr>
        <p:spPr>
          <a:xfrm flipH="1">
            <a:off x="2394175" y="345925"/>
            <a:ext cx="585300" cy="30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3"/>
          <p:cNvSpPr/>
          <p:nvPr/>
        </p:nvSpPr>
        <p:spPr>
          <a:xfrm>
            <a:off x="2979475" y="194088"/>
            <a:ext cx="812000" cy="3036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전송</a:t>
            </a:r>
            <a:endParaRPr sz="800"/>
          </a:p>
        </p:txBody>
      </p:sp>
      <p:cxnSp>
        <p:nvCxnSpPr>
          <p:cNvPr id="98" name="Google Shape;98;p13"/>
          <p:cNvCxnSpPr>
            <a:stCxn id="75" idx="1"/>
            <a:endCxn id="97" idx="3"/>
          </p:cNvCxnSpPr>
          <p:nvPr/>
        </p:nvCxnSpPr>
        <p:spPr>
          <a:xfrm flipH="1">
            <a:off x="3791613" y="345925"/>
            <a:ext cx="321900" cy="600"/>
          </a:xfrm>
          <a:prstGeom prst="bentConnector3">
            <a:avLst>
              <a:gd fmla="val 500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>
            <a:stCxn id="74" idx="3"/>
            <a:endCxn id="91" idx="0"/>
          </p:cNvCxnSpPr>
          <p:nvPr/>
        </p:nvCxnSpPr>
        <p:spPr>
          <a:xfrm>
            <a:off x="4721913" y="1276375"/>
            <a:ext cx="415200" cy="91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3"/>
          <p:cNvSpPr/>
          <p:nvPr/>
        </p:nvSpPr>
        <p:spPr>
          <a:xfrm>
            <a:off x="2979463" y="1589925"/>
            <a:ext cx="812000" cy="3036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검색</a:t>
            </a:r>
            <a:endParaRPr sz="800"/>
          </a:p>
        </p:txBody>
      </p:sp>
      <p:cxnSp>
        <p:nvCxnSpPr>
          <p:cNvPr id="101" name="Google Shape;101;p13"/>
          <p:cNvCxnSpPr>
            <a:stCxn id="55" idx="3"/>
            <a:endCxn id="100" idx="1"/>
          </p:cNvCxnSpPr>
          <p:nvPr/>
        </p:nvCxnSpPr>
        <p:spPr>
          <a:xfrm>
            <a:off x="2698400" y="783063"/>
            <a:ext cx="281100" cy="958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>
            <a:stCxn id="68" idx="1"/>
            <a:endCxn id="100" idx="3"/>
          </p:cNvCxnSpPr>
          <p:nvPr/>
        </p:nvCxnSpPr>
        <p:spPr>
          <a:xfrm flipH="1">
            <a:off x="3791325" y="1735075"/>
            <a:ext cx="322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3"/>
          <p:cNvSpPr/>
          <p:nvPr/>
        </p:nvSpPr>
        <p:spPr>
          <a:xfrm>
            <a:off x="3512675" y="2183038"/>
            <a:ext cx="812000" cy="3036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출력</a:t>
            </a:r>
            <a:endParaRPr sz="800"/>
          </a:p>
        </p:txBody>
      </p:sp>
      <p:cxnSp>
        <p:nvCxnSpPr>
          <p:cNvPr id="104" name="Google Shape;104;p13"/>
          <p:cNvCxnSpPr>
            <a:stCxn id="68" idx="2"/>
            <a:endCxn id="103" idx="0"/>
          </p:cNvCxnSpPr>
          <p:nvPr/>
        </p:nvCxnSpPr>
        <p:spPr>
          <a:xfrm rot="5400000">
            <a:off x="4007925" y="1773325"/>
            <a:ext cx="320700" cy="4989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3"/>
          <p:cNvCxnSpPr>
            <a:stCxn id="76" idx="0"/>
            <a:endCxn id="103" idx="2"/>
          </p:cNvCxnSpPr>
          <p:nvPr/>
        </p:nvCxnSpPr>
        <p:spPr>
          <a:xfrm rot="-5400000">
            <a:off x="3763713" y="2641650"/>
            <a:ext cx="3105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3"/>
          <p:cNvSpPr/>
          <p:nvPr/>
        </p:nvSpPr>
        <p:spPr>
          <a:xfrm>
            <a:off x="4417725" y="4365138"/>
            <a:ext cx="812000" cy="3036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</a:t>
            </a:r>
            <a:endParaRPr sz="800"/>
          </a:p>
        </p:txBody>
      </p:sp>
      <p:cxnSp>
        <p:nvCxnSpPr>
          <p:cNvPr id="107" name="Google Shape;107;p13"/>
          <p:cNvCxnSpPr>
            <a:stCxn id="63" idx="2"/>
            <a:endCxn id="106" idx="3"/>
          </p:cNvCxnSpPr>
          <p:nvPr/>
        </p:nvCxnSpPr>
        <p:spPr>
          <a:xfrm rot="5400000">
            <a:off x="5441750" y="2261088"/>
            <a:ext cx="2043900" cy="2467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3"/>
          <p:cNvCxnSpPr>
            <a:stCxn id="60" idx="2"/>
            <a:endCxn id="106" idx="1"/>
          </p:cNvCxnSpPr>
          <p:nvPr/>
        </p:nvCxnSpPr>
        <p:spPr>
          <a:xfrm flipH="1" rot="-5400000">
            <a:off x="1508150" y="1607275"/>
            <a:ext cx="2047800" cy="3771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3"/>
          <p:cNvSpPr/>
          <p:nvPr/>
        </p:nvSpPr>
        <p:spPr>
          <a:xfrm>
            <a:off x="8390338" y="1614413"/>
            <a:ext cx="608400" cy="25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FAQ</a:t>
            </a:r>
            <a:endParaRPr sz="900"/>
          </a:p>
        </p:txBody>
      </p:sp>
      <p:cxnSp>
        <p:nvCxnSpPr>
          <p:cNvPr id="110" name="Google Shape;110;p13"/>
          <p:cNvCxnSpPr>
            <a:stCxn id="109" idx="1"/>
            <a:endCxn id="63" idx="3"/>
          </p:cNvCxnSpPr>
          <p:nvPr/>
        </p:nvCxnSpPr>
        <p:spPr>
          <a:xfrm flipH="1">
            <a:off x="8001838" y="1741763"/>
            <a:ext cx="388500" cy="6039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