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9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4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1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6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4B10-BDB1-48D1-BC63-942C69C2C44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10A8-7D47-4D49-B66C-28871F14E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2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ㅁㄴㅇㅁㄴㅇ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ㅁㄴㅇㅁㄴㅇ</dc:title>
  <dc:creator>이건영</dc:creator>
  <cp:lastModifiedBy>이건영</cp:lastModifiedBy>
  <cp:revision>1</cp:revision>
  <dcterms:created xsi:type="dcterms:W3CDTF">2021-12-13T05:50:30Z</dcterms:created>
  <dcterms:modified xsi:type="dcterms:W3CDTF">2021-12-13T05:50:35Z</dcterms:modified>
</cp:coreProperties>
</file>