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8" r:id="rId4"/>
    <p:sldId id="267" r:id="rId5"/>
    <p:sldId id="293" r:id="rId6"/>
    <p:sldId id="274" r:id="rId7"/>
    <p:sldId id="275" r:id="rId8"/>
    <p:sldId id="276" r:id="rId9"/>
    <p:sldId id="269" r:id="rId10"/>
    <p:sldId id="270" r:id="rId11"/>
    <p:sldId id="271" r:id="rId12"/>
    <p:sldId id="272" r:id="rId13"/>
    <p:sldId id="273" r:id="rId14"/>
    <p:sldId id="277" r:id="rId15"/>
    <p:sldId id="278" r:id="rId16"/>
    <p:sldId id="289" r:id="rId17"/>
    <p:sldId id="279" r:id="rId18"/>
    <p:sldId id="280" r:id="rId19"/>
    <p:sldId id="281" r:id="rId20"/>
    <p:sldId id="283" r:id="rId21"/>
    <p:sldId id="282" r:id="rId22"/>
    <p:sldId id="285" r:id="rId23"/>
    <p:sldId id="286" r:id="rId24"/>
    <p:sldId id="290" r:id="rId25"/>
    <p:sldId id="291" r:id="rId26"/>
    <p:sldId id="292" r:id="rId27"/>
    <p:sldId id="287" r:id="rId28"/>
    <p:sldId id="288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41902-14D5-48CA-9E48-6A85951C5DB8}" v="340" dt="2019-11-18T02:51:45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jun Jiang" userId="ec8019d1-58d1-4671-a656-fd7a35fd1979" providerId="ADAL" clId="{A3D41902-14D5-48CA-9E48-6A85951C5DB8}"/>
    <pc:docChg chg="undo custSel addSld delSld modSld sldOrd">
      <pc:chgData name="Yanjun Jiang" userId="ec8019d1-58d1-4671-a656-fd7a35fd1979" providerId="ADAL" clId="{A3D41902-14D5-48CA-9E48-6A85951C5DB8}" dt="2019-11-18T02:54:03.914" v="1798" actId="14100"/>
      <pc:docMkLst>
        <pc:docMk/>
      </pc:docMkLst>
      <pc:sldChg chg="modSp">
        <pc:chgData name="Yanjun Jiang" userId="ec8019d1-58d1-4671-a656-fd7a35fd1979" providerId="ADAL" clId="{A3D41902-14D5-48CA-9E48-6A85951C5DB8}" dt="2019-11-18T02:53:21.063" v="1797" actId="20577"/>
        <pc:sldMkLst>
          <pc:docMk/>
          <pc:sldMk cId="2838076014" sldId="256"/>
        </pc:sldMkLst>
        <pc:spChg chg="mod">
          <ac:chgData name="Yanjun Jiang" userId="ec8019d1-58d1-4671-a656-fd7a35fd1979" providerId="ADAL" clId="{A3D41902-14D5-48CA-9E48-6A85951C5DB8}" dt="2019-11-18T02:53:21.063" v="1797" actId="20577"/>
          <ac:spMkLst>
            <pc:docMk/>
            <pc:sldMk cId="2838076014" sldId="256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5:37.443" v="1360" actId="20577"/>
        <pc:sldMkLst>
          <pc:docMk/>
          <pc:sldMk cId="876014054" sldId="257"/>
        </pc:sldMkLst>
        <pc:spChg chg="mod">
          <ac:chgData name="Yanjun Jiang" userId="ec8019d1-58d1-4671-a656-fd7a35fd1979" providerId="ADAL" clId="{A3D41902-14D5-48CA-9E48-6A85951C5DB8}" dt="2019-11-18T02:05:37.443" v="1360" actId="20577"/>
          <ac:spMkLst>
            <pc:docMk/>
            <pc:sldMk cId="876014054" sldId="257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5:54.987" v="1361"/>
        <pc:sldMkLst>
          <pc:docMk/>
          <pc:sldMk cId="3707132161" sldId="258"/>
        </pc:sldMkLst>
        <pc:spChg chg="mod">
          <ac:chgData name="Yanjun Jiang" userId="ec8019d1-58d1-4671-a656-fd7a35fd1979" providerId="ADAL" clId="{A3D41902-14D5-48CA-9E48-6A85951C5DB8}" dt="2019-11-18T02:05:54.987" v="1361"/>
          <ac:spMkLst>
            <pc:docMk/>
            <pc:sldMk cId="3707132161" sldId="258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6:02.783" v="1367" actId="20577"/>
        <pc:sldMkLst>
          <pc:docMk/>
          <pc:sldMk cId="1880683805" sldId="259"/>
        </pc:sldMkLst>
        <pc:spChg chg="mod">
          <ac:chgData name="Yanjun Jiang" userId="ec8019d1-58d1-4671-a656-fd7a35fd1979" providerId="ADAL" clId="{A3D41902-14D5-48CA-9E48-6A85951C5DB8}" dt="2019-11-18T02:06:02.783" v="1367" actId="20577"/>
          <ac:spMkLst>
            <pc:docMk/>
            <pc:sldMk cId="1880683805" sldId="259"/>
            <ac:spMk id="2" creationId="{00000000-0000-0000-0000-000000000000}"/>
          </ac:spMkLst>
        </pc:spChg>
      </pc:sldChg>
      <pc:sldChg chg="addSp delSp modSp add">
        <pc:chgData name="Yanjun Jiang" userId="ec8019d1-58d1-4671-a656-fd7a35fd1979" providerId="ADAL" clId="{A3D41902-14D5-48CA-9E48-6A85951C5DB8}" dt="2019-11-17T23:45:02.199" v="619" actId="20577"/>
        <pc:sldMkLst>
          <pc:docMk/>
          <pc:sldMk cId="626160435" sldId="260"/>
        </pc:sldMkLst>
        <pc:spChg chg="mod">
          <ac:chgData name="Yanjun Jiang" userId="ec8019d1-58d1-4671-a656-fd7a35fd1979" providerId="ADAL" clId="{A3D41902-14D5-48CA-9E48-6A85951C5DB8}" dt="2019-11-17T22:59:28.276" v="4" actId="20577"/>
          <ac:spMkLst>
            <pc:docMk/>
            <pc:sldMk cId="626160435" sldId="260"/>
            <ac:spMk id="2" creationId="{45A44467-44A0-41B8-9AB6-FC2B37A82559}"/>
          </ac:spMkLst>
        </pc:spChg>
        <pc:spChg chg="mod">
          <ac:chgData name="Yanjun Jiang" userId="ec8019d1-58d1-4671-a656-fd7a35fd1979" providerId="ADAL" clId="{A3D41902-14D5-48CA-9E48-6A85951C5DB8}" dt="2019-11-17T23:45:02.199" v="619" actId="20577"/>
          <ac:spMkLst>
            <pc:docMk/>
            <pc:sldMk cId="626160435" sldId="260"/>
            <ac:spMk id="3" creationId="{8A7E03A9-4E4F-44D0-938A-B423BD0E36CF}"/>
          </ac:spMkLst>
        </pc:spChg>
        <pc:spChg chg="add del">
          <ac:chgData name="Yanjun Jiang" userId="ec8019d1-58d1-4671-a656-fd7a35fd1979" providerId="ADAL" clId="{A3D41902-14D5-48CA-9E48-6A85951C5DB8}" dt="2019-11-17T23:12:44.221" v="155"/>
          <ac:spMkLst>
            <pc:docMk/>
            <pc:sldMk cId="626160435" sldId="260"/>
            <ac:spMk id="5" creationId="{A9C8AD2C-47BB-4F58-8242-48C85F887106}"/>
          </ac:spMkLst>
        </pc:spChg>
        <pc:picChg chg="add mod">
          <ac:chgData name="Yanjun Jiang" userId="ec8019d1-58d1-4671-a656-fd7a35fd1979" providerId="ADAL" clId="{A3D41902-14D5-48CA-9E48-6A85951C5DB8}" dt="2019-11-17T23:13:00.812" v="157" actId="1076"/>
          <ac:picMkLst>
            <pc:docMk/>
            <pc:sldMk cId="626160435" sldId="260"/>
            <ac:picMk id="4" creationId="{29C09894-A609-4E6B-86AC-3FBC76CA9ED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4:24.946" v="516" actId="1076"/>
        <pc:sldMkLst>
          <pc:docMk/>
          <pc:sldMk cId="1119978292" sldId="261"/>
        </pc:sldMkLst>
        <pc:spChg chg="mod">
          <ac:chgData name="Yanjun Jiang" userId="ec8019d1-58d1-4671-a656-fd7a35fd1979" providerId="ADAL" clId="{A3D41902-14D5-48CA-9E48-6A85951C5DB8}" dt="2019-11-17T23:24:19.517" v="515"/>
          <ac:spMkLst>
            <pc:docMk/>
            <pc:sldMk cId="1119978292" sldId="261"/>
            <ac:spMk id="2" creationId="{02F93145-C440-4267-9333-6ABD06727502}"/>
          </ac:spMkLst>
        </pc:spChg>
        <pc:spChg chg="del">
          <ac:chgData name="Yanjun Jiang" userId="ec8019d1-58d1-4671-a656-fd7a35fd1979" providerId="ADAL" clId="{A3D41902-14D5-48CA-9E48-6A85951C5DB8}" dt="2019-11-17T23:24:00.103" v="502"/>
          <ac:spMkLst>
            <pc:docMk/>
            <pc:sldMk cId="1119978292" sldId="261"/>
            <ac:spMk id="3" creationId="{6A826259-7A39-4542-8FEF-67DE11CE4C24}"/>
          </ac:spMkLst>
        </pc:spChg>
        <pc:picChg chg="add mod">
          <ac:chgData name="Yanjun Jiang" userId="ec8019d1-58d1-4671-a656-fd7a35fd1979" providerId="ADAL" clId="{A3D41902-14D5-48CA-9E48-6A85951C5DB8}" dt="2019-11-17T23:24:24.946" v="516" actId="1076"/>
          <ac:picMkLst>
            <pc:docMk/>
            <pc:sldMk cId="1119978292" sldId="261"/>
            <ac:picMk id="4" creationId="{D64650E3-9658-4B2F-A3D1-410657E9DDE3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6:10.981" v="521"/>
        <pc:sldMkLst>
          <pc:docMk/>
          <pc:sldMk cId="2528056970" sldId="262"/>
        </pc:sldMkLst>
        <pc:spChg chg="mod">
          <ac:chgData name="Yanjun Jiang" userId="ec8019d1-58d1-4671-a656-fd7a35fd1979" providerId="ADAL" clId="{A3D41902-14D5-48CA-9E48-6A85951C5DB8}" dt="2019-11-17T23:26:10.981" v="521"/>
          <ac:spMkLst>
            <pc:docMk/>
            <pc:sldMk cId="2528056970" sldId="262"/>
            <ac:spMk id="2" creationId="{D2B3C61F-BB66-4D03-92F6-A1D37B081D83}"/>
          </ac:spMkLst>
        </pc:spChg>
        <pc:spChg chg="del">
          <ac:chgData name="Yanjun Jiang" userId="ec8019d1-58d1-4671-a656-fd7a35fd1979" providerId="ADAL" clId="{A3D41902-14D5-48CA-9E48-6A85951C5DB8}" dt="2019-11-17T23:26:08.938" v="519"/>
          <ac:spMkLst>
            <pc:docMk/>
            <pc:sldMk cId="2528056970" sldId="262"/>
            <ac:spMk id="3" creationId="{25B747A2-F6CC-427A-85E3-7117D5E84DDD}"/>
          </ac:spMkLst>
        </pc:spChg>
        <pc:picChg chg="add mod">
          <ac:chgData name="Yanjun Jiang" userId="ec8019d1-58d1-4671-a656-fd7a35fd1979" providerId="ADAL" clId="{A3D41902-14D5-48CA-9E48-6A85951C5DB8}" dt="2019-11-17T23:26:08.938" v="519"/>
          <ac:picMkLst>
            <pc:docMk/>
            <pc:sldMk cId="2528056970" sldId="262"/>
            <ac:picMk id="4" creationId="{84F634B2-EE3C-45D8-86E3-6668BADAF6C9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8:22.673" v="540" actId="1076"/>
        <pc:sldMkLst>
          <pc:docMk/>
          <pc:sldMk cId="3462663716" sldId="263"/>
        </pc:sldMkLst>
        <pc:spChg chg="mod">
          <ac:chgData name="Yanjun Jiang" userId="ec8019d1-58d1-4671-a656-fd7a35fd1979" providerId="ADAL" clId="{A3D41902-14D5-48CA-9E48-6A85951C5DB8}" dt="2019-11-17T23:28:16.086" v="537" actId="14100"/>
          <ac:spMkLst>
            <pc:docMk/>
            <pc:sldMk cId="3462663716" sldId="263"/>
            <ac:spMk id="2" creationId="{5E502929-5C02-4D97-A64B-FB0E9574548B}"/>
          </ac:spMkLst>
        </pc:spChg>
        <pc:spChg chg="del">
          <ac:chgData name="Yanjun Jiang" userId="ec8019d1-58d1-4671-a656-fd7a35fd1979" providerId="ADAL" clId="{A3D41902-14D5-48CA-9E48-6A85951C5DB8}" dt="2019-11-17T23:27:12.298" v="527"/>
          <ac:spMkLst>
            <pc:docMk/>
            <pc:sldMk cId="3462663716" sldId="263"/>
            <ac:spMk id="3" creationId="{98D68C83-17E1-4C50-9BF4-E9D8F4F0C151}"/>
          </ac:spMkLst>
        </pc:spChg>
        <pc:picChg chg="add mod">
          <ac:chgData name="Yanjun Jiang" userId="ec8019d1-58d1-4671-a656-fd7a35fd1979" providerId="ADAL" clId="{A3D41902-14D5-48CA-9E48-6A85951C5DB8}" dt="2019-11-17T23:28:18.876" v="539" actId="1076"/>
          <ac:picMkLst>
            <pc:docMk/>
            <pc:sldMk cId="3462663716" sldId="263"/>
            <ac:picMk id="4" creationId="{D90511E0-9F57-481E-A4CA-D3A7022302A8}"/>
          </ac:picMkLst>
        </pc:picChg>
        <pc:picChg chg="add mod">
          <ac:chgData name="Yanjun Jiang" userId="ec8019d1-58d1-4671-a656-fd7a35fd1979" providerId="ADAL" clId="{A3D41902-14D5-48CA-9E48-6A85951C5DB8}" dt="2019-11-17T23:28:22.673" v="540" actId="1076"/>
          <ac:picMkLst>
            <pc:docMk/>
            <pc:sldMk cId="3462663716" sldId="263"/>
            <ac:picMk id="5" creationId="{3DCC367C-1C15-4520-8ADD-E9EF17822ECC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9:07.465" v="548" actId="14100"/>
        <pc:sldMkLst>
          <pc:docMk/>
          <pc:sldMk cId="3653521511" sldId="264"/>
        </pc:sldMkLst>
        <pc:spChg chg="mod">
          <ac:chgData name="Yanjun Jiang" userId="ec8019d1-58d1-4671-a656-fd7a35fd1979" providerId="ADAL" clId="{A3D41902-14D5-48CA-9E48-6A85951C5DB8}" dt="2019-11-17T23:28:40.951" v="545"/>
          <ac:spMkLst>
            <pc:docMk/>
            <pc:sldMk cId="3653521511" sldId="264"/>
            <ac:spMk id="2" creationId="{E1D238CB-1C08-4C24-9FF7-2F8313E87874}"/>
          </ac:spMkLst>
        </pc:spChg>
        <pc:spChg chg="del">
          <ac:chgData name="Yanjun Jiang" userId="ec8019d1-58d1-4671-a656-fd7a35fd1979" providerId="ADAL" clId="{A3D41902-14D5-48CA-9E48-6A85951C5DB8}" dt="2019-11-17T23:28:57.851" v="546"/>
          <ac:spMkLst>
            <pc:docMk/>
            <pc:sldMk cId="3653521511" sldId="264"/>
            <ac:spMk id="3" creationId="{1949188A-0787-48C3-B396-8BC0E8145330}"/>
          </ac:spMkLst>
        </pc:spChg>
        <pc:picChg chg="add mod">
          <ac:chgData name="Yanjun Jiang" userId="ec8019d1-58d1-4671-a656-fd7a35fd1979" providerId="ADAL" clId="{A3D41902-14D5-48CA-9E48-6A85951C5DB8}" dt="2019-11-17T23:29:07.465" v="548" actId="14100"/>
          <ac:picMkLst>
            <pc:docMk/>
            <pc:sldMk cId="3653521511" sldId="264"/>
            <ac:picMk id="4" creationId="{40CA916B-72BC-4F34-9F45-43333B8DF286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38:22.640" v="604"/>
        <pc:sldMkLst>
          <pc:docMk/>
          <pc:sldMk cId="2800005711" sldId="265"/>
        </pc:sldMkLst>
        <pc:spChg chg="mod">
          <ac:chgData name="Yanjun Jiang" userId="ec8019d1-58d1-4671-a656-fd7a35fd1979" providerId="ADAL" clId="{A3D41902-14D5-48CA-9E48-6A85951C5DB8}" dt="2019-11-17T23:31:24.895" v="550"/>
          <ac:spMkLst>
            <pc:docMk/>
            <pc:sldMk cId="2800005711" sldId="265"/>
            <ac:spMk id="2" creationId="{B6F2125F-C177-4CCE-819D-4010F1FFE410}"/>
          </ac:spMkLst>
        </pc:spChg>
        <pc:spChg chg="del">
          <ac:chgData name="Yanjun Jiang" userId="ec8019d1-58d1-4671-a656-fd7a35fd1979" providerId="ADAL" clId="{A3D41902-14D5-48CA-9E48-6A85951C5DB8}" dt="2019-11-17T23:33:45.990" v="551"/>
          <ac:spMkLst>
            <pc:docMk/>
            <pc:sldMk cId="2800005711" sldId="265"/>
            <ac:spMk id="3" creationId="{AEAAC9F6-DB7F-4BA3-BDB6-A8E9081B977C}"/>
          </ac:spMkLst>
        </pc:spChg>
        <pc:spChg chg="add mod">
          <ac:chgData name="Yanjun Jiang" userId="ec8019d1-58d1-4671-a656-fd7a35fd1979" providerId="ADAL" clId="{A3D41902-14D5-48CA-9E48-6A85951C5DB8}" dt="2019-11-17T23:36:39.676" v="588"/>
          <ac:spMkLst>
            <pc:docMk/>
            <pc:sldMk cId="2800005711" sldId="265"/>
            <ac:spMk id="7" creationId="{F5532224-1477-4AC3-A250-99681CB246F8}"/>
          </ac:spMkLst>
        </pc:spChg>
        <pc:spChg chg="add mod">
          <ac:chgData name="Yanjun Jiang" userId="ec8019d1-58d1-4671-a656-fd7a35fd1979" providerId="ADAL" clId="{A3D41902-14D5-48CA-9E48-6A85951C5DB8}" dt="2019-11-17T23:37:47.427" v="596" actId="6549"/>
          <ac:spMkLst>
            <pc:docMk/>
            <pc:sldMk cId="2800005711" sldId="265"/>
            <ac:spMk id="8" creationId="{6EA4BE43-2F01-4BFA-8B3E-D2988C8EF0EE}"/>
          </ac:spMkLst>
        </pc:spChg>
        <pc:spChg chg="add mod">
          <ac:chgData name="Yanjun Jiang" userId="ec8019d1-58d1-4671-a656-fd7a35fd1979" providerId="ADAL" clId="{A3D41902-14D5-48CA-9E48-6A85951C5DB8}" dt="2019-11-17T23:38:22.640" v="604"/>
          <ac:spMkLst>
            <pc:docMk/>
            <pc:sldMk cId="2800005711" sldId="265"/>
            <ac:spMk id="9" creationId="{018F38AA-770E-40A7-9480-92E8C1ED097E}"/>
          </ac:spMkLst>
        </pc:sp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4" creationId="{987F8C02-3B46-4922-B214-720FA9403D34}"/>
          </ac:picMkLst>
        </pc:pic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5" creationId="{2F5D585B-320D-4119-90F9-D5DAA98ADF00}"/>
          </ac:picMkLst>
        </pc:pic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6" creationId="{D55B21CD-B451-483B-8F49-E58BDE34780A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45.533" v="677" actId="14100"/>
        <pc:sldMkLst>
          <pc:docMk/>
          <pc:sldMk cId="1514653406" sldId="266"/>
        </pc:sldMkLst>
        <pc:spChg chg="mod">
          <ac:chgData name="Yanjun Jiang" userId="ec8019d1-58d1-4671-a656-fd7a35fd1979" providerId="ADAL" clId="{A3D41902-14D5-48CA-9E48-6A85951C5DB8}" dt="2019-11-17T23:50:39.549" v="674" actId="14100"/>
          <ac:spMkLst>
            <pc:docMk/>
            <pc:sldMk cId="1514653406" sldId="266"/>
            <ac:spMk id="2" creationId="{A6AF2E91-1FFE-4B7F-81DA-ED1A4E0F9585}"/>
          </ac:spMkLst>
        </pc:spChg>
        <pc:spChg chg="del">
          <ac:chgData name="Yanjun Jiang" userId="ec8019d1-58d1-4671-a656-fd7a35fd1979" providerId="ADAL" clId="{A3D41902-14D5-48CA-9E48-6A85951C5DB8}" dt="2019-11-17T23:47:37.372" v="624"/>
          <ac:spMkLst>
            <pc:docMk/>
            <pc:sldMk cId="1514653406" sldId="266"/>
            <ac:spMk id="3" creationId="{82A12375-1745-4EBF-95FD-23833E9059A2}"/>
          </ac:spMkLst>
        </pc:spChg>
        <pc:spChg chg="add del mod">
          <ac:chgData name="Yanjun Jiang" userId="ec8019d1-58d1-4671-a656-fd7a35fd1979" providerId="ADAL" clId="{A3D41902-14D5-48CA-9E48-6A85951C5DB8}" dt="2019-11-17T23:49:42.123" v="646"/>
          <ac:spMkLst>
            <pc:docMk/>
            <pc:sldMk cId="1514653406" sldId="266"/>
            <ac:spMk id="7" creationId="{A1436634-6B80-4F23-BBC8-F141E65FFCDE}"/>
          </ac:spMkLst>
        </pc:spChg>
        <pc:spChg chg="add del mod">
          <ac:chgData name="Yanjun Jiang" userId="ec8019d1-58d1-4671-a656-fd7a35fd1979" providerId="ADAL" clId="{A3D41902-14D5-48CA-9E48-6A85951C5DB8}" dt="2019-11-17T23:50:24.435" v="669" actId="478"/>
          <ac:spMkLst>
            <pc:docMk/>
            <pc:sldMk cId="1514653406" sldId="266"/>
            <ac:spMk id="10" creationId="{2D15DA33-91CB-4288-9802-F41B0C1EC8C4}"/>
          </ac:spMkLst>
        </pc:spChg>
        <pc:picChg chg="add del mod">
          <ac:chgData name="Yanjun Jiang" userId="ec8019d1-58d1-4671-a656-fd7a35fd1979" providerId="ADAL" clId="{A3D41902-14D5-48CA-9E48-6A85951C5DB8}" dt="2019-11-17T23:48:58.460" v="640" actId="478"/>
          <ac:picMkLst>
            <pc:docMk/>
            <pc:sldMk cId="1514653406" sldId="266"/>
            <ac:picMk id="4" creationId="{DAB0F7BC-82E6-4EC3-809A-1D307076D0AA}"/>
          </ac:picMkLst>
        </pc:picChg>
        <pc:picChg chg="add del">
          <ac:chgData name="Yanjun Jiang" userId="ec8019d1-58d1-4671-a656-fd7a35fd1979" providerId="ADAL" clId="{A3D41902-14D5-48CA-9E48-6A85951C5DB8}" dt="2019-11-17T23:48:09.187" v="632"/>
          <ac:picMkLst>
            <pc:docMk/>
            <pc:sldMk cId="1514653406" sldId="266"/>
            <ac:picMk id="5" creationId="{F4CED8CA-783B-46A1-A33A-5171D8666416}"/>
          </ac:picMkLst>
        </pc:picChg>
        <pc:picChg chg="add mod">
          <ac:chgData name="Yanjun Jiang" userId="ec8019d1-58d1-4671-a656-fd7a35fd1979" providerId="ADAL" clId="{A3D41902-14D5-48CA-9E48-6A85951C5DB8}" dt="2019-11-17T23:50:45.533" v="677" actId="14100"/>
          <ac:picMkLst>
            <pc:docMk/>
            <pc:sldMk cId="1514653406" sldId="266"/>
            <ac:picMk id="8" creationId="{61C2F141-5E8A-4549-A265-6105F989D496}"/>
          </ac:picMkLst>
        </pc:picChg>
        <pc:picChg chg="add del mod">
          <ac:chgData name="Yanjun Jiang" userId="ec8019d1-58d1-4671-a656-fd7a35fd1979" providerId="ADAL" clId="{A3D41902-14D5-48CA-9E48-6A85951C5DB8}" dt="2019-11-17T23:50:00.348" v="663"/>
          <ac:picMkLst>
            <pc:docMk/>
            <pc:sldMk cId="1514653406" sldId="266"/>
            <ac:picMk id="9" creationId="{DD2A6DD0-0445-4372-87AC-6F2BA1231495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54.017" v="688"/>
        <pc:sldMkLst>
          <pc:docMk/>
          <pc:sldMk cId="1353791253" sldId="267"/>
        </pc:sldMkLst>
        <pc:spChg chg="mod">
          <ac:chgData name="Yanjun Jiang" userId="ec8019d1-58d1-4671-a656-fd7a35fd1979" providerId="ADAL" clId="{A3D41902-14D5-48CA-9E48-6A85951C5DB8}" dt="2019-11-17T23:50:54.017" v="688"/>
          <ac:spMkLst>
            <pc:docMk/>
            <pc:sldMk cId="1353791253" sldId="267"/>
            <ac:spMk id="2" creationId="{576AE9A9-5667-4884-8981-283FECF613DF}"/>
          </ac:spMkLst>
        </pc:spChg>
        <pc:spChg chg="del">
          <ac:chgData name="Yanjun Jiang" userId="ec8019d1-58d1-4671-a656-fd7a35fd1979" providerId="ADAL" clId="{A3D41902-14D5-48CA-9E48-6A85951C5DB8}" dt="2019-11-17T23:48:11.479" v="633"/>
          <ac:spMkLst>
            <pc:docMk/>
            <pc:sldMk cId="1353791253" sldId="267"/>
            <ac:spMk id="3" creationId="{183A9D6B-71C4-4D21-98AD-12B25F001115}"/>
          </ac:spMkLst>
        </pc:spChg>
        <pc:picChg chg="add mod">
          <ac:chgData name="Yanjun Jiang" userId="ec8019d1-58d1-4671-a656-fd7a35fd1979" providerId="ADAL" clId="{A3D41902-14D5-48CA-9E48-6A85951C5DB8}" dt="2019-11-17T23:48:11.479" v="633"/>
          <ac:picMkLst>
            <pc:docMk/>
            <pc:sldMk cId="1353791253" sldId="267"/>
            <ac:picMk id="4" creationId="{F59706C1-4ED7-46E1-834D-0462FF695BFC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10.527" v="668"/>
        <pc:sldMkLst>
          <pc:docMk/>
          <pc:sldMk cId="2177769329" sldId="268"/>
        </pc:sldMkLst>
        <pc:spChg chg="mod">
          <ac:chgData name="Yanjun Jiang" userId="ec8019d1-58d1-4671-a656-fd7a35fd1979" providerId="ADAL" clId="{A3D41902-14D5-48CA-9E48-6A85951C5DB8}" dt="2019-11-17T23:50:10.527" v="668"/>
          <ac:spMkLst>
            <pc:docMk/>
            <pc:sldMk cId="2177769329" sldId="268"/>
            <ac:spMk id="2" creationId="{6099A9B9-3008-4F16-9275-F2F501F7A496}"/>
          </ac:spMkLst>
        </pc:spChg>
        <pc:spChg chg="del">
          <ac:chgData name="Yanjun Jiang" userId="ec8019d1-58d1-4671-a656-fd7a35fd1979" providerId="ADAL" clId="{A3D41902-14D5-48CA-9E48-6A85951C5DB8}" dt="2019-11-17T23:50:02.383" v="664"/>
          <ac:spMkLst>
            <pc:docMk/>
            <pc:sldMk cId="2177769329" sldId="268"/>
            <ac:spMk id="3" creationId="{93F8041D-D186-4420-BDFE-2186AEF6A478}"/>
          </ac:spMkLst>
        </pc:spChg>
        <pc:picChg chg="add">
          <ac:chgData name="Yanjun Jiang" userId="ec8019d1-58d1-4671-a656-fd7a35fd1979" providerId="ADAL" clId="{A3D41902-14D5-48CA-9E48-6A85951C5DB8}" dt="2019-11-17T23:50:02.383" v="664"/>
          <ac:picMkLst>
            <pc:docMk/>
            <pc:sldMk cId="2177769329" sldId="268"/>
            <ac:picMk id="4" creationId="{37DAEEA6-740B-4830-97A7-BB3D6E7A390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6.971" v="770"/>
        <pc:sldMkLst>
          <pc:docMk/>
          <pc:sldMk cId="1568905781" sldId="269"/>
        </pc:sldMkLst>
        <pc:spChg chg="mod">
          <ac:chgData name="Yanjun Jiang" userId="ec8019d1-58d1-4671-a656-fd7a35fd1979" providerId="ADAL" clId="{A3D41902-14D5-48CA-9E48-6A85951C5DB8}" dt="2019-11-17T23:57:26.971" v="770"/>
          <ac:spMkLst>
            <pc:docMk/>
            <pc:sldMk cId="1568905781" sldId="269"/>
            <ac:spMk id="2" creationId="{414FEDC0-9693-4DA9-9AB8-8069BDF0747C}"/>
          </ac:spMkLst>
        </pc:spChg>
        <pc:spChg chg="del">
          <ac:chgData name="Yanjun Jiang" userId="ec8019d1-58d1-4671-a656-fd7a35fd1979" providerId="ADAL" clId="{A3D41902-14D5-48CA-9E48-6A85951C5DB8}" dt="2019-11-17T23:51:54.568" v="704"/>
          <ac:spMkLst>
            <pc:docMk/>
            <pc:sldMk cId="1568905781" sldId="269"/>
            <ac:spMk id="3" creationId="{048151A8-6427-48C4-8708-5443E7C07563}"/>
          </ac:spMkLst>
        </pc:spChg>
        <pc:picChg chg="add mod">
          <ac:chgData name="Yanjun Jiang" userId="ec8019d1-58d1-4671-a656-fd7a35fd1979" providerId="ADAL" clId="{A3D41902-14D5-48CA-9E48-6A85951C5DB8}" dt="2019-11-17T23:51:54.568" v="704"/>
          <ac:picMkLst>
            <pc:docMk/>
            <pc:sldMk cId="1568905781" sldId="269"/>
            <ac:picMk id="4" creationId="{16839A2A-7851-44D1-A8F1-8009D4D63A67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4.318" v="769"/>
        <pc:sldMkLst>
          <pc:docMk/>
          <pc:sldMk cId="150125918" sldId="270"/>
        </pc:sldMkLst>
        <pc:spChg chg="mod">
          <ac:chgData name="Yanjun Jiang" userId="ec8019d1-58d1-4671-a656-fd7a35fd1979" providerId="ADAL" clId="{A3D41902-14D5-48CA-9E48-6A85951C5DB8}" dt="2019-11-17T23:57:24.318" v="769"/>
          <ac:spMkLst>
            <pc:docMk/>
            <pc:sldMk cId="150125918" sldId="270"/>
            <ac:spMk id="2" creationId="{DD7A4F5A-9A35-46EF-A3B3-A9A17D76D2DF}"/>
          </ac:spMkLst>
        </pc:spChg>
        <pc:spChg chg="del">
          <ac:chgData name="Yanjun Jiang" userId="ec8019d1-58d1-4671-a656-fd7a35fd1979" providerId="ADAL" clId="{A3D41902-14D5-48CA-9E48-6A85951C5DB8}" dt="2019-11-17T23:52:27.080" v="710"/>
          <ac:spMkLst>
            <pc:docMk/>
            <pc:sldMk cId="150125918" sldId="270"/>
            <ac:spMk id="3" creationId="{4435752F-3DF7-4E4F-B9FD-D40B6973B328}"/>
          </ac:spMkLst>
        </pc:spChg>
        <pc:picChg chg="add mod">
          <ac:chgData name="Yanjun Jiang" userId="ec8019d1-58d1-4671-a656-fd7a35fd1979" providerId="ADAL" clId="{A3D41902-14D5-48CA-9E48-6A85951C5DB8}" dt="2019-11-17T23:52:35.897" v="713" actId="14100"/>
          <ac:picMkLst>
            <pc:docMk/>
            <pc:sldMk cId="150125918" sldId="270"/>
            <ac:picMk id="4" creationId="{046A36AF-2643-4FCA-9FE9-BDE52A1D03C3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2.005" v="768"/>
        <pc:sldMkLst>
          <pc:docMk/>
          <pc:sldMk cId="4134394318" sldId="271"/>
        </pc:sldMkLst>
        <pc:spChg chg="mod">
          <ac:chgData name="Yanjun Jiang" userId="ec8019d1-58d1-4671-a656-fd7a35fd1979" providerId="ADAL" clId="{A3D41902-14D5-48CA-9E48-6A85951C5DB8}" dt="2019-11-17T23:57:22.005" v="768"/>
          <ac:spMkLst>
            <pc:docMk/>
            <pc:sldMk cId="4134394318" sldId="271"/>
            <ac:spMk id="2" creationId="{1945CC92-D164-4EF9-A867-8116306E610B}"/>
          </ac:spMkLst>
        </pc:spChg>
        <pc:spChg chg="del">
          <ac:chgData name="Yanjun Jiang" userId="ec8019d1-58d1-4671-a656-fd7a35fd1979" providerId="ADAL" clId="{A3D41902-14D5-48CA-9E48-6A85951C5DB8}" dt="2019-11-17T23:53:28.300" v="719"/>
          <ac:spMkLst>
            <pc:docMk/>
            <pc:sldMk cId="4134394318" sldId="271"/>
            <ac:spMk id="3" creationId="{5BFE9B0E-7C64-48F8-914E-14A0B63963BA}"/>
          </ac:spMkLst>
        </pc:spChg>
        <pc:picChg chg="add mod">
          <ac:chgData name="Yanjun Jiang" userId="ec8019d1-58d1-4671-a656-fd7a35fd1979" providerId="ADAL" clId="{A3D41902-14D5-48CA-9E48-6A85951C5DB8}" dt="2019-11-17T23:53:37.440" v="721" actId="14100"/>
          <ac:picMkLst>
            <pc:docMk/>
            <pc:sldMk cId="4134394318" sldId="271"/>
            <ac:picMk id="4" creationId="{71C5FF82-8E1C-4A63-85CB-99354BED77E6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18.618" v="767"/>
        <pc:sldMkLst>
          <pc:docMk/>
          <pc:sldMk cId="228827124" sldId="272"/>
        </pc:sldMkLst>
        <pc:spChg chg="mod">
          <ac:chgData name="Yanjun Jiang" userId="ec8019d1-58d1-4671-a656-fd7a35fd1979" providerId="ADAL" clId="{A3D41902-14D5-48CA-9E48-6A85951C5DB8}" dt="2019-11-17T23:57:18.618" v="767"/>
          <ac:spMkLst>
            <pc:docMk/>
            <pc:sldMk cId="228827124" sldId="272"/>
            <ac:spMk id="2" creationId="{150DC918-CB0A-4B90-B1CB-AEAA93BD7EB6}"/>
          </ac:spMkLst>
        </pc:spChg>
        <pc:spChg chg="del">
          <ac:chgData name="Yanjun Jiang" userId="ec8019d1-58d1-4671-a656-fd7a35fd1979" providerId="ADAL" clId="{A3D41902-14D5-48CA-9E48-6A85951C5DB8}" dt="2019-11-17T23:53:56.754" v="723"/>
          <ac:spMkLst>
            <pc:docMk/>
            <pc:sldMk cId="228827124" sldId="272"/>
            <ac:spMk id="3" creationId="{010D375F-C607-4F7A-93E5-C1CF00667C69}"/>
          </ac:spMkLst>
        </pc:spChg>
        <pc:picChg chg="add mod">
          <ac:chgData name="Yanjun Jiang" userId="ec8019d1-58d1-4671-a656-fd7a35fd1979" providerId="ADAL" clId="{A3D41902-14D5-48CA-9E48-6A85951C5DB8}" dt="2019-11-17T23:54:19.300" v="737" actId="1076"/>
          <ac:picMkLst>
            <pc:docMk/>
            <pc:sldMk cId="228827124" sldId="272"/>
            <ac:picMk id="4" creationId="{0C9B011D-AE30-47D8-B20F-0FC9928B9A28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0:00:57.854" v="809" actId="1076"/>
        <pc:sldMkLst>
          <pc:docMk/>
          <pc:sldMk cId="1657036807" sldId="273"/>
        </pc:sldMkLst>
        <pc:spChg chg="mod">
          <ac:chgData name="Yanjun Jiang" userId="ec8019d1-58d1-4671-a656-fd7a35fd1979" providerId="ADAL" clId="{A3D41902-14D5-48CA-9E48-6A85951C5DB8}" dt="2019-11-17T23:57:05.888" v="766" actId="20577"/>
          <ac:spMkLst>
            <pc:docMk/>
            <pc:sldMk cId="1657036807" sldId="273"/>
            <ac:spMk id="2" creationId="{9948E21B-5A38-42E8-9D07-357362AD341C}"/>
          </ac:spMkLst>
        </pc:spChg>
        <pc:spChg chg="del">
          <ac:chgData name="Yanjun Jiang" userId="ec8019d1-58d1-4671-a656-fd7a35fd1979" providerId="ADAL" clId="{A3D41902-14D5-48CA-9E48-6A85951C5DB8}" dt="2019-11-17T23:56:40.578" v="739"/>
          <ac:spMkLst>
            <pc:docMk/>
            <pc:sldMk cId="1657036807" sldId="273"/>
            <ac:spMk id="3" creationId="{B6B45CBF-A924-4CF2-BBF3-352AEFBC59C4}"/>
          </ac:spMkLst>
        </pc:spChg>
        <pc:spChg chg="add del mod">
          <ac:chgData name="Yanjun Jiang" userId="ec8019d1-58d1-4671-a656-fd7a35fd1979" providerId="ADAL" clId="{A3D41902-14D5-48CA-9E48-6A85951C5DB8}" dt="2019-11-18T00:00:52.060" v="807"/>
          <ac:spMkLst>
            <pc:docMk/>
            <pc:sldMk cId="1657036807" sldId="273"/>
            <ac:spMk id="6" creationId="{03F3A7F4-D1A8-4C10-AE1C-CFEB52D3FC54}"/>
          </ac:spMkLst>
        </pc:spChg>
        <pc:picChg chg="add del mod">
          <ac:chgData name="Yanjun Jiang" userId="ec8019d1-58d1-4671-a656-fd7a35fd1979" providerId="ADAL" clId="{A3D41902-14D5-48CA-9E48-6A85951C5DB8}" dt="2019-11-18T00:00:49.930" v="806" actId="478"/>
          <ac:picMkLst>
            <pc:docMk/>
            <pc:sldMk cId="1657036807" sldId="273"/>
            <ac:picMk id="4" creationId="{42BF84C1-9B89-42C5-949F-2700E7AB024C}"/>
          </ac:picMkLst>
        </pc:picChg>
        <pc:picChg chg="add mod">
          <ac:chgData name="Yanjun Jiang" userId="ec8019d1-58d1-4671-a656-fd7a35fd1979" providerId="ADAL" clId="{A3D41902-14D5-48CA-9E48-6A85951C5DB8}" dt="2019-11-18T00:00:57.854" v="809" actId="1076"/>
          <ac:picMkLst>
            <pc:docMk/>
            <pc:sldMk cId="1657036807" sldId="273"/>
            <ac:picMk id="7" creationId="{84885993-3DAD-441E-9120-4A16F3692BF5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8:18.208" v="785"/>
        <pc:sldMkLst>
          <pc:docMk/>
          <pc:sldMk cId="2951683823" sldId="274"/>
        </pc:sldMkLst>
        <pc:spChg chg="mod">
          <ac:chgData name="Yanjun Jiang" userId="ec8019d1-58d1-4671-a656-fd7a35fd1979" providerId="ADAL" clId="{A3D41902-14D5-48CA-9E48-6A85951C5DB8}" dt="2019-11-17T23:58:18.208" v="785"/>
          <ac:spMkLst>
            <pc:docMk/>
            <pc:sldMk cId="2951683823" sldId="274"/>
            <ac:spMk id="2" creationId="{6CE0FA0A-64F7-4D67-81CC-DBC0F922D067}"/>
          </ac:spMkLst>
        </pc:spChg>
        <pc:spChg chg="del">
          <ac:chgData name="Yanjun Jiang" userId="ec8019d1-58d1-4671-a656-fd7a35fd1979" providerId="ADAL" clId="{A3D41902-14D5-48CA-9E48-6A85951C5DB8}" dt="2019-11-17T23:58:09.004" v="773"/>
          <ac:spMkLst>
            <pc:docMk/>
            <pc:sldMk cId="2951683823" sldId="274"/>
            <ac:spMk id="3" creationId="{042493BD-955E-4089-9EC9-BD94CECFDFDD}"/>
          </ac:spMkLst>
        </pc:spChg>
        <pc:picChg chg="add mod">
          <ac:chgData name="Yanjun Jiang" userId="ec8019d1-58d1-4671-a656-fd7a35fd1979" providerId="ADAL" clId="{A3D41902-14D5-48CA-9E48-6A85951C5DB8}" dt="2019-11-17T23:58:13.349" v="775" actId="14100"/>
          <ac:picMkLst>
            <pc:docMk/>
            <pc:sldMk cId="2951683823" sldId="274"/>
            <ac:picMk id="4" creationId="{E3781F68-F125-46EC-ADDD-BA602C38A0C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8:44.520" v="800"/>
        <pc:sldMkLst>
          <pc:docMk/>
          <pc:sldMk cId="4271741488" sldId="275"/>
        </pc:sldMkLst>
        <pc:spChg chg="mod">
          <ac:chgData name="Yanjun Jiang" userId="ec8019d1-58d1-4671-a656-fd7a35fd1979" providerId="ADAL" clId="{A3D41902-14D5-48CA-9E48-6A85951C5DB8}" dt="2019-11-17T23:58:34.663" v="799" actId="20577"/>
          <ac:spMkLst>
            <pc:docMk/>
            <pc:sldMk cId="4271741488" sldId="275"/>
            <ac:spMk id="2" creationId="{6E4F0513-5AD4-41EF-8050-AD69A54098EE}"/>
          </ac:spMkLst>
        </pc:spChg>
        <pc:spChg chg="del">
          <ac:chgData name="Yanjun Jiang" userId="ec8019d1-58d1-4671-a656-fd7a35fd1979" providerId="ADAL" clId="{A3D41902-14D5-48CA-9E48-6A85951C5DB8}" dt="2019-11-17T23:58:44.520" v="800"/>
          <ac:spMkLst>
            <pc:docMk/>
            <pc:sldMk cId="4271741488" sldId="275"/>
            <ac:spMk id="3" creationId="{40886860-A8B4-4077-97BA-80551287D140}"/>
          </ac:spMkLst>
        </pc:spChg>
        <pc:picChg chg="add mod">
          <ac:chgData name="Yanjun Jiang" userId="ec8019d1-58d1-4671-a656-fd7a35fd1979" providerId="ADAL" clId="{A3D41902-14D5-48CA-9E48-6A85951C5DB8}" dt="2019-11-17T23:58:44.520" v="800"/>
          <ac:picMkLst>
            <pc:docMk/>
            <pc:sldMk cId="4271741488" sldId="275"/>
            <ac:picMk id="4" creationId="{2EAB0936-F63A-4FE1-A978-790E410F0B80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54:03.914" v="1798" actId="14100"/>
        <pc:sldMkLst>
          <pc:docMk/>
          <pc:sldMk cId="3479840570" sldId="276"/>
        </pc:sldMkLst>
        <pc:spChg chg="mod">
          <ac:chgData name="Yanjun Jiang" userId="ec8019d1-58d1-4671-a656-fd7a35fd1979" providerId="ADAL" clId="{A3D41902-14D5-48CA-9E48-6A85951C5DB8}" dt="2019-11-18T00:00:00.249" v="804" actId="20577"/>
          <ac:spMkLst>
            <pc:docMk/>
            <pc:sldMk cId="3479840570" sldId="276"/>
            <ac:spMk id="2" creationId="{8884FC7F-DF90-4B76-9CED-72BE1BD1932B}"/>
          </ac:spMkLst>
        </pc:spChg>
        <pc:spChg chg="del">
          <ac:chgData name="Yanjun Jiang" userId="ec8019d1-58d1-4671-a656-fd7a35fd1979" providerId="ADAL" clId="{A3D41902-14D5-48CA-9E48-6A85951C5DB8}" dt="2019-11-17T23:59:42.824" v="802"/>
          <ac:spMkLst>
            <pc:docMk/>
            <pc:sldMk cId="3479840570" sldId="276"/>
            <ac:spMk id="3" creationId="{0882C96A-7FC4-41FF-B8FC-15628F6AC484}"/>
          </ac:spMkLst>
        </pc:spChg>
        <pc:picChg chg="add mod">
          <ac:chgData name="Yanjun Jiang" userId="ec8019d1-58d1-4671-a656-fd7a35fd1979" providerId="ADAL" clId="{A3D41902-14D5-48CA-9E48-6A85951C5DB8}" dt="2019-11-18T02:54:03.914" v="1798" actId="14100"/>
          <ac:picMkLst>
            <pc:docMk/>
            <pc:sldMk cId="3479840570" sldId="276"/>
            <ac:picMk id="4" creationId="{0660B8F6-661E-4F98-9E0B-FDBAE683DCB0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02:29.618" v="1347"/>
        <pc:sldMkLst>
          <pc:docMk/>
          <pc:sldMk cId="2393683475" sldId="277"/>
        </pc:sldMkLst>
        <pc:spChg chg="mod">
          <ac:chgData name="Yanjun Jiang" userId="ec8019d1-58d1-4671-a656-fd7a35fd1979" providerId="ADAL" clId="{A3D41902-14D5-48CA-9E48-6A85951C5DB8}" dt="2019-11-18T00:01:22.479" v="811"/>
          <ac:spMkLst>
            <pc:docMk/>
            <pc:sldMk cId="2393683475" sldId="277"/>
            <ac:spMk id="2" creationId="{9C9A4201-A8E3-42AB-9B27-0DCD743F9F88}"/>
          </ac:spMkLst>
        </pc:spChg>
        <pc:spChg chg="del mod">
          <ac:chgData name="Yanjun Jiang" userId="ec8019d1-58d1-4671-a656-fd7a35fd1979" providerId="ADAL" clId="{A3D41902-14D5-48CA-9E48-6A85951C5DB8}" dt="2019-11-18T01:36:02.071" v="1118" actId="3680"/>
          <ac:spMkLst>
            <pc:docMk/>
            <pc:sldMk cId="2393683475" sldId="277"/>
            <ac:spMk id="3" creationId="{FBBB5F2E-806E-4C58-8556-53BCA598662C}"/>
          </ac:spMkLst>
        </pc:spChg>
        <pc:graphicFrameChg chg="add mod ord modGraphic">
          <ac:chgData name="Yanjun Jiang" userId="ec8019d1-58d1-4671-a656-fd7a35fd1979" providerId="ADAL" clId="{A3D41902-14D5-48CA-9E48-6A85951C5DB8}" dt="2019-11-18T02:02:29.618" v="1347"/>
          <ac:graphicFrameMkLst>
            <pc:docMk/>
            <pc:sldMk cId="2393683475" sldId="277"/>
            <ac:graphicFrameMk id="4" creationId="{325898A9-B1B6-4BB8-9A49-2D52D6D8ACD3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41:47.978" v="1246" actId="478"/>
        <pc:sldMkLst>
          <pc:docMk/>
          <pc:sldMk cId="4247258303" sldId="278"/>
        </pc:sldMkLst>
        <pc:spChg chg="mod">
          <ac:chgData name="Yanjun Jiang" userId="ec8019d1-58d1-4671-a656-fd7a35fd1979" providerId="ADAL" clId="{A3D41902-14D5-48CA-9E48-6A85951C5DB8}" dt="2019-11-18T01:39:35.862" v="1225" actId="20577"/>
          <ac:spMkLst>
            <pc:docMk/>
            <pc:sldMk cId="4247258303" sldId="278"/>
            <ac:spMk id="2" creationId="{C2DF974F-B9F4-4A20-B1A5-449A59BC9C14}"/>
          </ac:spMkLst>
        </pc:spChg>
        <pc:spChg chg="del">
          <ac:chgData name="Yanjun Jiang" userId="ec8019d1-58d1-4671-a656-fd7a35fd1979" providerId="ADAL" clId="{A3D41902-14D5-48CA-9E48-6A85951C5DB8}" dt="2019-11-18T01:39:03.800" v="1215"/>
          <ac:spMkLst>
            <pc:docMk/>
            <pc:sldMk cId="4247258303" sldId="278"/>
            <ac:spMk id="3" creationId="{18AD54A5-7AE5-464D-876C-6C487D838683}"/>
          </ac:spMkLst>
        </pc:spChg>
        <pc:spChg chg="add del mod">
          <ac:chgData name="Yanjun Jiang" userId="ec8019d1-58d1-4671-a656-fd7a35fd1979" providerId="ADAL" clId="{A3D41902-14D5-48CA-9E48-6A85951C5DB8}" dt="2019-11-18T01:41:47.978" v="1246" actId="478"/>
          <ac:spMkLst>
            <pc:docMk/>
            <pc:sldMk cId="4247258303" sldId="278"/>
            <ac:spMk id="6" creationId="{78698BB7-E0FB-4B29-9BBA-D7C231EF2A6F}"/>
          </ac:spMkLst>
        </pc:spChg>
        <pc:picChg chg="add del mod">
          <ac:chgData name="Yanjun Jiang" userId="ec8019d1-58d1-4671-a656-fd7a35fd1979" providerId="ADAL" clId="{A3D41902-14D5-48CA-9E48-6A85951C5DB8}" dt="2019-11-18T01:41:16.649" v="1243" actId="478"/>
          <ac:picMkLst>
            <pc:docMk/>
            <pc:sldMk cId="4247258303" sldId="278"/>
            <ac:picMk id="4" creationId="{8CAE48D8-CD49-4BCA-B914-B1917E0F5A2B}"/>
          </ac:picMkLst>
        </pc:picChg>
        <pc:picChg chg="add mod">
          <ac:chgData name="Yanjun Jiang" userId="ec8019d1-58d1-4671-a656-fd7a35fd1979" providerId="ADAL" clId="{A3D41902-14D5-48CA-9E48-6A85951C5DB8}" dt="2019-11-18T01:41:37.567" v="1245" actId="1076"/>
          <ac:picMkLst>
            <pc:docMk/>
            <pc:sldMk cId="4247258303" sldId="278"/>
            <ac:picMk id="7" creationId="{08283D8C-3DE2-47A9-9A38-B61FE4DAE264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43:05.192" v="1252" actId="1076"/>
        <pc:sldMkLst>
          <pc:docMk/>
          <pc:sldMk cId="3591059676" sldId="279"/>
        </pc:sldMkLst>
        <pc:spChg chg="mod">
          <ac:chgData name="Yanjun Jiang" userId="ec8019d1-58d1-4671-a656-fd7a35fd1979" providerId="ADAL" clId="{A3D41902-14D5-48CA-9E48-6A85951C5DB8}" dt="2019-11-18T00:01:41.715" v="814"/>
          <ac:spMkLst>
            <pc:docMk/>
            <pc:sldMk cId="3591059676" sldId="279"/>
            <ac:spMk id="2" creationId="{2020C51B-782A-4220-AE34-8FBDD2AA03E2}"/>
          </ac:spMkLst>
        </pc:spChg>
        <pc:spChg chg="add del">
          <ac:chgData name="Yanjun Jiang" userId="ec8019d1-58d1-4671-a656-fd7a35fd1979" providerId="ADAL" clId="{A3D41902-14D5-48CA-9E48-6A85951C5DB8}" dt="2019-11-18T01:42:28.538" v="1248"/>
          <ac:spMkLst>
            <pc:docMk/>
            <pc:sldMk cId="3591059676" sldId="279"/>
            <ac:spMk id="3" creationId="{B5C69C44-888E-4AA6-AED7-7E50A38E0107}"/>
          </ac:spMkLst>
        </pc:spChg>
        <pc:picChg chg="add del mod">
          <ac:chgData name="Yanjun Jiang" userId="ec8019d1-58d1-4671-a656-fd7a35fd1979" providerId="ADAL" clId="{A3D41902-14D5-48CA-9E48-6A85951C5DB8}" dt="2019-11-18T01:42:28.538" v="1248"/>
          <ac:picMkLst>
            <pc:docMk/>
            <pc:sldMk cId="3591059676" sldId="279"/>
            <ac:picMk id="4" creationId="{7F8D003A-7EB5-4FDF-BFAC-987206057479}"/>
          </ac:picMkLst>
        </pc:picChg>
        <pc:picChg chg="add mod">
          <ac:chgData name="Yanjun Jiang" userId="ec8019d1-58d1-4671-a656-fd7a35fd1979" providerId="ADAL" clId="{A3D41902-14D5-48CA-9E48-6A85951C5DB8}" dt="2019-11-18T01:42:51.529" v="1250" actId="1076"/>
          <ac:picMkLst>
            <pc:docMk/>
            <pc:sldMk cId="3591059676" sldId="279"/>
            <ac:picMk id="5" creationId="{3CF0CFE1-D9D2-405A-823B-DF1FAB5DAABF}"/>
          </ac:picMkLst>
        </pc:picChg>
        <pc:picChg chg="add mod">
          <ac:chgData name="Yanjun Jiang" userId="ec8019d1-58d1-4671-a656-fd7a35fd1979" providerId="ADAL" clId="{A3D41902-14D5-48CA-9E48-6A85951C5DB8}" dt="2019-11-18T01:43:05.192" v="1252" actId="1076"/>
          <ac:picMkLst>
            <pc:docMk/>
            <pc:sldMk cId="3591059676" sldId="279"/>
            <ac:picMk id="6" creationId="{607872D9-1477-4E2F-94F9-FEAF2ABCC7AB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59:19.984" v="1345" actId="1076"/>
        <pc:sldMkLst>
          <pc:docMk/>
          <pc:sldMk cId="2194817700" sldId="280"/>
        </pc:sldMkLst>
        <pc:spChg chg="mod">
          <ac:chgData name="Yanjun Jiang" userId="ec8019d1-58d1-4671-a656-fd7a35fd1979" providerId="ADAL" clId="{A3D41902-14D5-48CA-9E48-6A85951C5DB8}" dt="2019-11-18T01:46:18.734" v="1261" actId="1076"/>
          <ac:spMkLst>
            <pc:docMk/>
            <pc:sldMk cId="2194817700" sldId="280"/>
            <ac:spMk id="2" creationId="{2C0598AC-1A47-45A7-B4E5-16200ED3419E}"/>
          </ac:spMkLst>
        </pc:spChg>
        <pc:spChg chg="del">
          <ac:chgData name="Yanjun Jiang" userId="ec8019d1-58d1-4671-a656-fd7a35fd1979" providerId="ADAL" clId="{A3D41902-14D5-48CA-9E48-6A85951C5DB8}" dt="2019-11-18T01:44:36.719" v="1253" actId="3680"/>
          <ac:spMkLst>
            <pc:docMk/>
            <pc:sldMk cId="2194817700" sldId="280"/>
            <ac:spMk id="3" creationId="{4EC1EE89-0801-458A-A435-B23D37AD5D60}"/>
          </ac:spMkLst>
        </pc:spChg>
        <pc:graphicFrameChg chg="add mod ord modGraphic">
          <ac:chgData name="Yanjun Jiang" userId="ec8019d1-58d1-4671-a656-fd7a35fd1979" providerId="ADAL" clId="{A3D41902-14D5-48CA-9E48-6A85951C5DB8}" dt="2019-11-18T01:59:19.984" v="1345" actId="1076"/>
          <ac:graphicFrameMkLst>
            <pc:docMk/>
            <pc:sldMk cId="2194817700" sldId="280"/>
            <ac:graphicFrameMk id="4" creationId="{0BDEF7D4-1E02-4148-8D20-D3F6B5DF8174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53:17.494" v="1309" actId="14100"/>
        <pc:sldMkLst>
          <pc:docMk/>
          <pc:sldMk cId="1649817672" sldId="281"/>
        </pc:sldMkLst>
        <pc:spChg chg="mod">
          <ac:chgData name="Yanjun Jiang" userId="ec8019d1-58d1-4671-a656-fd7a35fd1979" providerId="ADAL" clId="{A3D41902-14D5-48CA-9E48-6A85951C5DB8}" dt="2019-11-18T01:53:13.079" v="1307" actId="1076"/>
          <ac:spMkLst>
            <pc:docMk/>
            <pc:sldMk cId="1649817672" sldId="281"/>
            <ac:spMk id="2" creationId="{754336C1-6773-4349-94ED-571D4A270CF6}"/>
          </ac:spMkLst>
        </pc:spChg>
        <pc:spChg chg="del">
          <ac:chgData name="Yanjun Jiang" userId="ec8019d1-58d1-4671-a656-fd7a35fd1979" providerId="ADAL" clId="{A3D41902-14D5-48CA-9E48-6A85951C5DB8}" dt="2019-11-18T01:51:08.265" v="1280"/>
          <ac:spMkLst>
            <pc:docMk/>
            <pc:sldMk cId="1649817672" sldId="281"/>
            <ac:spMk id="3" creationId="{E8ACFE02-EC54-42CB-9AA5-EABAEB4FE4CD}"/>
          </ac:spMkLst>
        </pc:spChg>
        <pc:picChg chg="add mod">
          <ac:chgData name="Yanjun Jiang" userId="ec8019d1-58d1-4671-a656-fd7a35fd1979" providerId="ADAL" clId="{A3D41902-14D5-48CA-9E48-6A85951C5DB8}" dt="2019-11-18T01:53:17.494" v="1309" actId="14100"/>
          <ac:picMkLst>
            <pc:docMk/>
            <pc:sldMk cId="1649817672" sldId="281"/>
            <ac:picMk id="4" creationId="{E1C77EE0-8CFC-4BD8-8947-36B4DEB9096F}"/>
          </ac:picMkLst>
        </pc:picChg>
      </pc:sldChg>
      <pc:sldChg chg="addSp modSp add">
        <pc:chgData name="Yanjun Jiang" userId="ec8019d1-58d1-4671-a656-fd7a35fd1979" providerId="ADAL" clId="{A3D41902-14D5-48CA-9E48-6A85951C5DB8}" dt="2019-11-18T02:03:34.510" v="1352" actId="1076"/>
        <pc:sldMkLst>
          <pc:docMk/>
          <pc:sldMk cId="2404040457" sldId="282"/>
        </pc:sldMkLst>
        <pc:spChg chg="mod">
          <ac:chgData name="Yanjun Jiang" userId="ec8019d1-58d1-4671-a656-fd7a35fd1979" providerId="ADAL" clId="{A3D41902-14D5-48CA-9E48-6A85951C5DB8}" dt="2019-11-18T00:02:07.089" v="820"/>
          <ac:spMkLst>
            <pc:docMk/>
            <pc:sldMk cId="2404040457" sldId="282"/>
            <ac:spMk id="2" creationId="{93DB0488-F584-43A0-B94B-55D7A9DFACA2}"/>
          </ac:spMkLst>
        </pc:spChg>
        <pc:picChg chg="add mod">
          <ac:chgData name="Yanjun Jiang" userId="ec8019d1-58d1-4671-a656-fd7a35fd1979" providerId="ADAL" clId="{A3D41902-14D5-48CA-9E48-6A85951C5DB8}" dt="2019-11-18T02:03:19.544" v="1350" actId="1076"/>
          <ac:picMkLst>
            <pc:docMk/>
            <pc:sldMk cId="2404040457" sldId="282"/>
            <ac:picMk id="4" creationId="{FB58750A-BE1A-48A7-B03A-8CE498E30FDC}"/>
          </ac:picMkLst>
        </pc:picChg>
        <pc:picChg chg="add mod">
          <ac:chgData name="Yanjun Jiang" userId="ec8019d1-58d1-4671-a656-fd7a35fd1979" providerId="ADAL" clId="{A3D41902-14D5-48CA-9E48-6A85951C5DB8}" dt="2019-11-18T02:03:34.510" v="1352" actId="1076"/>
          <ac:picMkLst>
            <pc:docMk/>
            <pc:sldMk cId="2404040457" sldId="282"/>
            <ac:picMk id="5" creationId="{CB204225-89CA-4B43-82BB-4C0AC0C74006}"/>
          </ac:picMkLst>
        </pc:picChg>
      </pc:sldChg>
      <pc:sldChg chg="addSp modSp add ord">
        <pc:chgData name="Yanjun Jiang" userId="ec8019d1-58d1-4671-a656-fd7a35fd1979" providerId="ADAL" clId="{A3D41902-14D5-48CA-9E48-6A85951C5DB8}" dt="2019-11-18T01:52:48.512" v="1306" actId="1076"/>
        <pc:sldMkLst>
          <pc:docMk/>
          <pc:sldMk cId="2290354116" sldId="283"/>
        </pc:sldMkLst>
        <pc:spChg chg="mod">
          <ac:chgData name="Yanjun Jiang" userId="ec8019d1-58d1-4671-a656-fd7a35fd1979" providerId="ADAL" clId="{A3D41902-14D5-48CA-9E48-6A85951C5DB8}" dt="2019-11-18T01:52:44.287" v="1304" actId="1076"/>
          <ac:spMkLst>
            <pc:docMk/>
            <pc:sldMk cId="2290354116" sldId="283"/>
            <ac:spMk id="2" creationId="{97A3FBA5-142F-43EC-87AB-797C5C21C88D}"/>
          </ac:spMkLst>
        </pc:spChg>
        <pc:picChg chg="add mod">
          <ac:chgData name="Yanjun Jiang" userId="ec8019d1-58d1-4671-a656-fd7a35fd1979" providerId="ADAL" clId="{A3D41902-14D5-48CA-9E48-6A85951C5DB8}" dt="2019-11-18T01:52:48.512" v="1306" actId="1076"/>
          <ac:picMkLst>
            <pc:docMk/>
            <pc:sldMk cId="2290354116" sldId="283"/>
            <ac:picMk id="4" creationId="{D7C0F205-7080-4195-B2EF-FC4BDE963FEE}"/>
          </ac:picMkLst>
        </pc:picChg>
      </pc:sldChg>
      <pc:sldChg chg="add del ord">
        <pc:chgData name="Yanjun Jiang" userId="ec8019d1-58d1-4671-a656-fd7a35fd1979" providerId="ADAL" clId="{A3D41902-14D5-48CA-9E48-6A85951C5DB8}" dt="2019-11-18T02:02:55.705" v="1348" actId="2696"/>
        <pc:sldMkLst>
          <pc:docMk/>
          <pc:sldMk cId="359976419" sldId="284"/>
        </pc:sldMkLst>
      </pc:sldChg>
      <pc:sldChg chg="addSp delSp modSp add">
        <pc:chgData name="Yanjun Jiang" userId="ec8019d1-58d1-4671-a656-fd7a35fd1979" providerId="ADAL" clId="{A3D41902-14D5-48CA-9E48-6A85951C5DB8}" dt="2019-11-18T02:51:48.778" v="1790" actId="20577"/>
        <pc:sldMkLst>
          <pc:docMk/>
          <pc:sldMk cId="639144742" sldId="285"/>
        </pc:sldMkLst>
        <pc:spChg chg="mod">
          <ac:chgData name="Yanjun Jiang" userId="ec8019d1-58d1-4671-a656-fd7a35fd1979" providerId="ADAL" clId="{A3D41902-14D5-48CA-9E48-6A85951C5DB8}" dt="2019-11-18T02:33:10.049" v="1437" actId="1076"/>
          <ac:spMkLst>
            <pc:docMk/>
            <pc:sldMk cId="639144742" sldId="285"/>
            <ac:spMk id="2" creationId="{918C905F-2F3E-4DC5-94E4-83CAAC58A029}"/>
          </ac:spMkLst>
        </pc:spChg>
        <pc:spChg chg="del">
          <ac:chgData name="Yanjun Jiang" userId="ec8019d1-58d1-4671-a656-fd7a35fd1979" providerId="ADAL" clId="{A3D41902-14D5-48CA-9E48-6A85951C5DB8}" dt="2019-11-18T02:33:16.654" v="1439" actId="478"/>
          <ac:spMkLst>
            <pc:docMk/>
            <pc:sldMk cId="639144742" sldId="285"/>
            <ac:spMk id="3" creationId="{3D985747-D9A4-4732-9108-F17DAF088575}"/>
          </ac:spMkLst>
        </pc:spChg>
        <pc:graphicFrameChg chg="add mod modGraphic">
          <ac:chgData name="Yanjun Jiang" userId="ec8019d1-58d1-4671-a656-fd7a35fd1979" providerId="ADAL" clId="{A3D41902-14D5-48CA-9E48-6A85951C5DB8}" dt="2019-11-18T02:51:48.778" v="1790" actId="20577"/>
          <ac:graphicFrameMkLst>
            <pc:docMk/>
            <pc:sldMk cId="639144742" sldId="285"/>
            <ac:graphicFrameMk id="4" creationId="{F312BB04-169C-493E-BDC5-D974A6BE2FC4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2:29:12.898" v="1390" actId="478"/>
        <pc:sldMkLst>
          <pc:docMk/>
          <pc:sldMk cId="296543182" sldId="286"/>
        </pc:sldMkLst>
        <pc:spChg chg="mod">
          <ac:chgData name="Yanjun Jiang" userId="ec8019d1-58d1-4671-a656-fd7a35fd1979" providerId="ADAL" clId="{A3D41902-14D5-48CA-9E48-6A85951C5DB8}" dt="2019-11-18T02:27:02.120" v="1379" actId="20577"/>
          <ac:spMkLst>
            <pc:docMk/>
            <pc:sldMk cId="296543182" sldId="286"/>
            <ac:spMk id="2" creationId="{887BAD88-F242-4661-BA88-B4739BA715EF}"/>
          </ac:spMkLst>
        </pc:spChg>
        <pc:spChg chg="del">
          <ac:chgData name="Yanjun Jiang" userId="ec8019d1-58d1-4671-a656-fd7a35fd1979" providerId="ADAL" clId="{A3D41902-14D5-48CA-9E48-6A85951C5DB8}" dt="2019-11-18T02:29:12.898" v="1390" actId="478"/>
          <ac:spMkLst>
            <pc:docMk/>
            <pc:sldMk cId="296543182" sldId="286"/>
            <ac:spMk id="3" creationId="{0EA0365C-2400-469B-8EAE-6610573A7D33}"/>
          </ac:spMkLst>
        </pc:spChg>
        <pc:picChg chg="add mod">
          <ac:chgData name="Yanjun Jiang" userId="ec8019d1-58d1-4671-a656-fd7a35fd1979" providerId="ADAL" clId="{A3D41902-14D5-48CA-9E48-6A85951C5DB8}" dt="2019-11-18T02:29:10.761" v="1389" actId="1076"/>
          <ac:picMkLst>
            <pc:docMk/>
            <pc:sldMk cId="296543182" sldId="286"/>
            <ac:picMk id="4" creationId="{796DDAD6-263F-446F-979A-53022D63FFB5}"/>
          </ac:picMkLst>
        </pc:picChg>
      </pc:sldChg>
      <pc:sldChg chg="addSp modSp add">
        <pc:chgData name="Yanjun Jiang" userId="ec8019d1-58d1-4671-a656-fd7a35fd1979" providerId="ADAL" clId="{A3D41902-14D5-48CA-9E48-6A85951C5DB8}" dt="2019-11-18T02:26:45.991" v="1371" actId="1076"/>
        <pc:sldMkLst>
          <pc:docMk/>
          <pc:sldMk cId="548672022" sldId="287"/>
        </pc:sldMkLst>
        <pc:spChg chg="mod">
          <ac:chgData name="Yanjun Jiang" userId="ec8019d1-58d1-4671-a656-fd7a35fd1979" providerId="ADAL" clId="{A3D41902-14D5-48CA-9E48-6A85951C5DB8}" dt="2019-11-18T00:02:40.159" v="828"/>
          <ac:spMkLst>
            <pc:docMk/>
            <pc:sldMk cId="548672022" sldId="287"/>
            <ac:spMk id="2" creationId="{46B7A05E-8909-4A99-A4A5-8B41F7DA1C6D}"/>
          </ac:spMkLst>
        </pc:spChg>
        <pc:picChg chg="add mod">
          <ac:chgData name="Yanjun Jiang" userId="ec8019d1-58d1-4671-a656-fd7a35fd1979" providerId="ADAL" clId="{A3D41902-14D5-48CA-9E48-6A85951C5DB8}" dt="2019-11-18T02:26:32.515" v="1369" actId="1076"/>
          <ac:picMkLst>
            <pc:docMk/>
            <pc:sldMk cId="548672022" sldId="287"/>
            <ac:picMk id="4" creationId="{2E8856FB-43A0-4760-BD64-CE936C4886DB}"/>
          </ac:picMkLst>
        </pc:picChg>
        <pc:picChg chg="add mod">
          <ac:chgData name="Yanjun Jiang" userId="ec8019d1-58d1-4671-a656-fd7a35fd1979" providerId="ADAL" clId="{A3D41902-14D5-48CA-9E48-6A85951C5DB8}" dt="2019-11-18T02:26:45.991" v="1371" actId="1076"/>
          <ac:picMkLst>
            <pc:docMk/>
            <pc:sldMk cId="548672022" sldId="287"/>
            <ac:picMk id="5" creationId="{7ABE09C9-EA53-46F7-96C4-A1259DC55977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04:24.808" v="1116" actId="14734"/>
        <pc:sldMkLst>
          <pc:docMk/>
          <pc:sldMk cId="3004782411" sldId="288"/>
        </pc:sldMkLst>
        <pc:spChg chg="mod">
          <ac:chgData name="Yanjun Jiang" userId="ec8019d1-58d1-4671-a656-fd7a35fd1979" providerId="ADAL" clId="{A3D41902-14D5-48CA-9E48-6A85951C5DB8}" dt="2019-11-18T00:02:53.529" v="830"/>
          <ac:spMkLst>
            <pc:docMk/>
            <pc:sldMk cId="3004782411" sldId="288"/>
            <ac:spMk id="2" creationId="{AAE2D004-CFB6-4645-9115-2A390B5D3065}"/>
          </ac:spMkLst>
        </pc:spChg>
        <pc:spChg chg="add del mod">
          <ac:chgData name="Yanjun Jiang" userId="ec8019d1-58d1-4671-a656-fd7a35fd1979" providerId="ADAL" clId="{A3D41902-14D5-48CA-9E48-6A85951C5DB8}" dt="2019-11-18T00:48:40.754" v="867" actId="3680"/>
          <ac:spMkLst>
            <pc:docMk/>
            <pc:sldMk cId="3004782411" sldId="288"/>
            <ac:spMk id="3" creationId="{48FD525A-B9EC-4E25-A87E-43A998F7887C}"/>
          </ac:spMkLst>
        </pc:spChg>
        <pc:spChg chg="add mod">
          <ac:chgData name="Yanjun Jiang" userId="ec8019d1-58d1-4671-a656-fd7a35fd1979" providerId="ADAL" clId="{A3D41902-14D5-48CA-9E48-6A85951C5DB8}" dt="2019-11-18T00:47:15.052" v="861" actId="20577"/>
          <ac:spMkLst>
            <pc:docMk/>
            <pc:sldMk cId="3004782411" sldId="288"/>
            <ac:spMk id="4" creationId="{4BF3349F-A566-43C7-A295-9758093679E1}"/>
          </ac:spMkLst>
        </pc:spChg>
        <pc:graphicFrameChg chg="add del mod ord modGraphic">
          <ac:chgData name="Yanjun Jiang" userId="ec8019d1-58d1-4671-a656-fd7a35fd1979" providerId="ADAL" clId="{A3D41902-14D5-48CA-9E48-6A85951C5DB8}" dt="2019-11-18T00:48:23.555" v="866" actId="3680"/>
          <ac:graphicFrameMkLst>
            <pc:docMk/>
            <pc:sldMk cId="3004782411" sldId="288"/>
            <ac:graphicFrameMk id="5" creationId="{30DD576B-55EB-4898-98C0-C40D8F858310}"/>
          </ac:graphicFrameMkLst>
        </pc:graphicFrameChg>
        <pc:graphicFrameChg chg="add mod ord modGraphic">
          <ac:chgData name="Yanjun Jiang" userId="ec8019d1-58d1-4671-a656-fd7a35fd1979" providerId="ADAL" clId="{A3D41902-14D5-48CA-9E48-6A85951C5DB8}" dt="2019-11-18T01:04:24.808" v="1116" actId="14734"/>
          <ac:graphicFrameMkLst>
            <pc:docMk/>
            <pc:sldMk cId="3004782411" sldId="288"/>
            <ac:graphicFrameMk id="7" creationId="{0B3FBB06-DA36-45C0-B4A8-6E7DDC0E6FB8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41:11.522" v="1242" actId="1076"/>
        <pc:sldMkLst>
          <pc:docMk/>
          <pc:sldMk cId="3678023150" sldId="289"/>
        </pc:sldMkLst>
        <pc:spChg chg="mod">
          <ac:chgData name="Yanjun Jiang" userId="ec8019d1-58d1-4671-a656-fd7a35fd1979" providerId="ADAL" clId="{A3D41902-14D5-48CA-9E48-6A85951C5DB8}" dt="2019-11-18T01:41:09.266" v="1241" actId="1076"/>
          <ac:spMkLst>
            <pc:docMk/>
            <pc:sldMk cId="3678023150" sldId="289"/>
            <ac:spMk id="2" creationId="{C2DF974F-B9F4-4A20-B1A5-449A59BC9C14}"/>
          </ac:spMkLst>
        </pc:spChg>
        <pc:spChg chg="add mod">
          <ac:chgData name="Yanjun Jiang" userId="ec8019d1-58d1-4671-a656-fd7a35fd1979" providerId="ADAL" clId="{A3D41902-14D5-48CA-9E48-6A85951C5DB8}" dt="2019-11-18T01:39:46.336" v="1227" actId="478"/>
          <ac:spMkLst>
            <pc:docMk/>
            <pc:sldMk cId="3678023150" sldId="289"/>
            <ac:spMk id="5" creationId="{B9F6E839-AEC5-4CFF-9B79-DC0DE2A7157D}"/>
          </ac:spMkLst>
        </pc:spChg>
        <pc:picChg chg="del">
          <ac:chgData name="Yanjun Jiang" userId="ec8019d1-58d1-4671-a656-fd7a35fd1979" providerId="ADAL" clId="{A3D41902-14D5-48CA-9E48-6A85951C5DB8}" dt="2019-11-18T01:39:46.336" v="1227" actId="478"/>
          <ac:picMkLst>
            <pc:docMk/>
            <pc:sldMk cId="3678023150" sldId="289"/>
            <ac:picMk id="4" creationId="{8CAE48D8-CD49-4BCA-B914-B1917E0F5A2B}"/>
          </ac:picMkLst>
        </pc:picChg>
        <pc:picChg chg="add del mod">
          <ac:chgData name="Yanjun Jiang" userId="ec8019d1-58d1-4671-a656-fd7a35fd1979" providerId="ADAL" clId="{A3D41902-14D5-48CA-9E48-6A85951C5DB8}" dt="2019-11-18T01:41:01.133" v="1237" actId="478"/>
          <ac:picMkLst>
            <pc:docMk/>
            <pc:sldMk cId="3678023150" sldId="289"/>
            <ac:picMk id="6" creationId="{84CB40D8-10D5-492C-BACA-1862A0D55CC5}"/>
          </ac:picMkLst>
        </pc:picChg>
        <pc:picChg chg="add mod">
          <ac:chgData name="Yanjun Jiang" userId="ec8019d1-58d1-4671-a656-fd7a35fd1979" providerId="ADAL" clId="{A3D41902-14D5-48CA-9E48-6A85951C5DB8}" dt="2019-11-18T01:41:11.522" v="1242" actId="1076"/>
          <ac:picMkLst>
            <pc:docMk/>
            <pc:sldMk cId="3678023150" sldId="289"/>
            <ac:picMk id="7" creationId="{D6E0A3A8-7899-421E-A08C-CA556F0ACADD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1:10.436" v="1406" actId="478"/>
        <pc:sldMkLst>
          <pc:docMk/>
          <pc:sldMk cId="1524948129" sldId="290"/>
        </pc:sldMkLst>
        <pc:spChg chg="mod">
          <ac:chgData name="Yanjun Jiang" userId="ec8019d1-58d1-4671-a656-fd7a35fd1979" providerId="ADAL" clId="{A3D41902-14D5-48CA-9E48-6A85951C5DB8}" dt="2019-11-18T02:30:15.595" v="1399" actId="20577"/>
          <ac:spMkLst>
            <pc:docMk/>
            <pc:sldMk cId="1524948129" sldId="290"/>
            <ac:spMk id="2" creationId="{887BAD88-F242-4661-BA88-B4739BA715EF}"/>
          </ac:spMkLst>
        </pc:spChg>
        <pc:spChg chg="del">
          <ac:chgData name="Yanjun Jiang" userId="ec8019d1-58d1-4671-a656-fd7a35fd1979" providerId="ADAL" clId="{A3D41902-14D5-48CA-9E48-6A85951C5DB8}" dt="2019-11-18T02:30:05.557" v="1392" actId="478"/>
          <ac:spMkLst>
            <pc:docMk/>
            <pc:sldMk cId="1524948129" sldId="290"/>
            <ac:spMk id="3" creationId="{0EA0365C-2400-469B-8EAE-6610573A7D33}"/>
          </ac:spMkLst>
        </pc:spChg>
        <pc:picChg chg="add mod">
          <ac:chgData name="Yanjun Jiang" userId="ec8019d1-58d1-4671-a656-fd7a35fd1979" providerId="ADAL" clId="{A3D41902-14D5-48CA-9E48-6A85951C5DB8}" dt="2019-11-18T02:30:06.997" v="1393" actId="1076"/>
          <ac:picMkLst>
            <pc:docMk/>
            <pc:sldMk cId="1524948129" sldId="290"/>
            <ac:picMk id="4" creationId="{29D6EF61-625D-4DCA-A1AE-DECA47B8DABA}"/>
          </ac:picMkLst>
        </pc:picChg>
        <pc:picChg chg="add del">
          <ac:chgData name="Yanjun Jiang" userId="ec8019d1-58d1-4671-a656-fd7a35fd1979" providerId="ADAL" clId="{A3D41902-14D5-48CA-9E48-6A85951C5DB8}" dt="2019-11-18T02:31:10.436" v="1406" actId="478"/>
          <ac:picMkLst>
            <pc:docMk/>
            <pc:sldMk cId="1524948129" sldId="290"/>
            <ac:picMk id="5" creationId="{09B64BF5-DCF9-4FA8-9526-F6B24BAC97A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1:44.558" v="1418" actId="14100"/>
        <pc:sldMkLst>
          <pc:docMk/>
          <pc:sldMk cId="358397700" sldId="291"/>
        </pc:sldMkLst>
        <pc:spChg chg="mod">
          <ac:chgData name="Yanjun Jiang" userId="ec8019d1-58d1-4671-a656-fd7a35fd1979" providerId="ADAL" clId="{A3D41902-14D5-48CA-9E48-6A85951C5DB8}" dt="2019-11-18T02:31:34.887" v="1415" actId="1076"/>
          <ac:spMkLst>
            <pc:docMk/>
            <pc:sldMk cId="358397700" sldId="291"/>
            <ac:spMk id="2" creationId="{887BAD88-F242-4661-BA88-B4739BA715EF}"/>
          </ac:spMkLst>
        </pc:spChg>
        <pc:picChg chg="add mod">
          <ac:chgData name="Yanjun Jiang" userId="ec8019d1-58d1-4671-a656-fd7a35fd1979" providerId="ADAL" clId="{A3D41902-14D5-48CA-9E48-6A85951C5DB8}" dt="2019-11-18T02:31:44.558" v="1418" actId="14100"/>
          <ac:picMkLst>
            <pc:docMk/>
            <pc:sldMk cId="358397700" sldId="291"/>
            <ac:picMk id="3" creationId="{FDB7E0FC-A180-493F-9B67-B7028AB766BC}"/>
          </ac:picMkLst>
        </pc:picChg>
        <pc:picChg chg="del">
          <ac:chgData name="Yanjun Jiang" userId="ec8019d1-58d1-4671-a656-fd7a35fd1979" providerId="ADAL" clId="{A3D41902-14D5-48CA-9E48-6A85951C5DB8}" dt="2019-11-18T02:31:14.971" v="1407" actId="478"/>
          <ac:picMkLst>
            <pc:docMk/>
            <pc:sldMk cId="358397700" sldId="291"/>
            <ac:picMk id="4" creationId="{29D6EF61-625D-4DCA-A1AE-DECA47B8DABA}"/>
          </ac:picMkLst>
        </pc:picChg>
        <pc:picChg chg="del">
          <ac:chgData name="Yanjun Jiang" userId="ec8019d1-58d1-4671-a656-fd7a35fd1979" providerId="ADAL" clId="{A3D41902-14D5-48CA-9E48-6A85951C5DB8}" dt="2019-11-18T02:31:06.023" v="1405" actId="478"/>
          <ac:picMkLst>
            <pc:docMk/>
            <pc:sldMk cId="358397700" sldId="291"/>
            <ac:picMk id="5" creationId="{09B64BF5-DCF9-4FA8-9526-F6B24BAC97A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2:14.996" v="1433" actId="20577"/>
        <pc:sldMkLst>
          <pc:docMk/>
          <pc:sldMk cId="3729255253" sldId="292"/>
        </pc:sldMkLst>
        <pc:spChg chg="mod">
          <ac:chgData name="Yanjun Jiang" userId="ec8019d1-58d1-4671-a656-fd7a35fd1979" providerId="ADAL" clId="{A3D41902-14D5-48CA-9E48-6A85951C5DB8}" dt="2019-11-18T02:32:14.996" v="1433" actId="20577"/>
          <ac:spMkLst>
            <pc:docMk/>
            <pc:sldMk cId="3729255253" sldId="292"/>
            <ac:spMk id="2" creationId="{887BAD88-F242-4661-BA88-B4739BA715EF}"/>
          </ac:spMkLst>
        </pc:spChg>
        <pc:picChg chg="add">
          <ac:chgData name="Yanjun Jiang" userId="ec8019d1-58d1-4671-a656-fd7a35fd1979" providerId="ADAL" clId="{A3D41902-14D5-48CA-9E48-6A85951C5DB8}" dt="2019-11-18T02:32:03.276" v="1421"/>
          <ac:picMkLst>
            <pc:docMk/>
            <pc:sldMk cId="3729255253" sldId="292"/>
            <ac:picMk id="3" creationId="{D31AE6D6-6CA0-443E-A9A8-AE48666C4F8A}"/>
          </ac:picMkLst>
        </pc:picChg>
        <pc:picChg chg="del">
          <ac:chgData name="Yanjun Jiang" userId="ec8019d1-58d1-4671-a656-fd7a35fd1979" providerId="ADAL" clId="{A3D41902-14D5-48CA-9E48-6A85951C5DB8}" dt="2019-11-18T02:31:51.263" v="1420" actId="478"/>
          <ac:picMkLst>
            <pc:docMk/>
            <pc:sldMk cId="3729255253" sldId="292"/>
            <ac:picMk id="4" creationId="{29D6EF61-625D-4DCA-A1AE-DECA47B8DABA}"/>
          </ac:picMkLst>
        </pc:picChg>
        <pc:picChg chg="del">
          <ac:chgData name="Yanjun Jiang" userId="ec8019d1-58d1-4671-a656-fd7a35fd1979" providerId="ADAL" clId="{A3D41902-14D5-48CA-9E48-6A85951C5DB8}" dt="2019-11-18T02:31:50.542" v="1419" actId="478"/>
          <ac:picMkLst>
            <pc:docMk/>
            <pc:sldMk cId="3729255253" sldId="292"/>
            <ac:picMk id="5" creationId="{09B64BF5-DCF9-4FA8-9526-F6B24BAC97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j000/big-data-project/blob/master/sparkScalaTest/quakes.csv" TargetMode="External"/><Relationship Id="rId2" Type="http://schemas.openxmlformats.org/officeDocument/2006/relationships/hyperlink" Target="https://vincentarelbundock.github.io/Rdatasets/csv/datasets/quak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Big DATA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Yanjun </a:t>
            </a:r>
            <a:r>
              <a:rPr lang="en-US" altLang="zh-CN" dirty="0" err="1"/>
              <a:t>jiang</a:t>
            </a:r>
            <a:r>
              <a:rPr lang="en-US" altLang="zh-CN" dirty="0"/>
              <a:t> &amp; Xuan Yan</a:t>
            </a:r>
            <a:br>
              <a:rPr lang="en-US" altLang="zh-CN" dirty="0"/>
            </a:br>
            <a:r>
              <a:rPr lang="en-US" altLang="zh-CN" dirty="0"/>
              <a:t>11/17/2019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0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A4F5A-9A35-46EF-A3B3-A9A17D76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6A36AF-2643-4FCA-9FE9-BDE52A1D0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49" y="1765618"/>
            <a:ext cx="11335173" cy="43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C92-D164-4EF9-A867-8116306E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C5FF82-8E1C-4A63-85CB-99354BED7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70" y="2477413"/>
            <a:ext cx="11790059" cy="33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DC918-CB0A-4B90-B1CB-AEAA93BD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9B011D-AE30-47D8-B20F-0FC9928B9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" y="1962330"/>
            <a:ext cx="11558637" cy="46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E21B-5A38-42E8-9D07-357362AD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In Mapper Average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885993-3DAD-441E-9120-4A16F3692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93" y="1913214"/>
            <a:ext cx="9735374" cy="43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3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A4201-A8E3-42AB-9B27-0DCD743F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 for PAIR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5898A9-B1B6-4BB8-9A49-2D52D6D8A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572612"/>
              </p:ext>
            </p:extLst>
          </p:nvPr>
        </p:nvGraphicFramePr>
        <p:xfrm>
          <a:off x="685800" y="2141538"/>
          <a:ext cx="10131424" cy="35758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130916665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2997446085"/>
                    </a:ext>
                  </a:extLst>
                </a:gridCol>
              </a:tblGrid>
              <a:tr h="3575868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Emit((u, v), 1)</a:t>
                      </a:r>
                    </a:p>
                    <a:p>
                      <a:r>
                        <a:rPr lang="en-US" altLang="zh-CN" dirty="0"/>
                        <a:t>                Emit((u, *),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method initialize()</a:t>
                      </a:r>
                    </a:p>
                    <a:p>
                      <a:r>
                        <a:rPr lang="en-US" altLang="zh-CN" dirty="0"/>
                        <a:t>        sum = 0</a:t>
                      </a:r>
                    </a:p>
                    <a:p>
                      <a:r>
                        <a:rPr lang="en-US" altLang="zh-CN" dirty="0"/>
                        <a:t>    method Reduce(Pair (u, v), Integer [c1, c2, …])</a:t>
                      </a:r>
                    </a:p>
                    <a:p>
                      <a:r>
                        <a:rPr lang="en-US" altLang="zh-CN" dirty="0"/>
                        <a:t>        s = 0</a:t>
                      </a:r>
                    </a:p>
                    <a:p>
                      <a:r>
                        <a:rPr lang="en-US" altLang="zh-CN" dirty="0"/>
                        <a:t>        for all count c in counts [c1, c2, …] do</a:t>
                      </a:r>
                    </a:p>
                    <a:p>
                      <a:r>
                        <a:rPr lang="en-US" altLang="zh-CN" dirty="0"/>
                        <a:t>            s = s + c</a:t>
                      </a:r>
                    </a:p>
                    <a:p>
                      <a:r>
                        <a:rPr lang="en-US" altLang="zh-CN" dirty="0"/>
                        <a:t>        if (v == “*”)</a:t>
                      </a:r>
                    </a:p>
                    <a:p>
                      <a:r>
                        <a:rPr lang="en-US" altLang="zh-CN" dirty="0"/>
                        <a:t>            sum = s</a:t>
                      </a:r>
                    </a:p>
                    <a:p>
                      <a:r>
                        <a:rPr lang="en-US" altLang="zh-CN" dirty="0"/>
                        <a:t>        else</a:t>
                      </a:r>
                    </a:p>
                    <a:p>
                      <a:r>
                        <a:rPr lang="en-US" altLang="zh-CN" dirty="0"/>
                        <a:t>            Emit((u, v), s / sum)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82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8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974F-B9F4-4A20-B1A5-449A59B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PAIR approach Mapper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83D8C-3DE2-47A9-9A38-B61FE4DA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142067"/>
            <a:ext cx="119157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974F-B9F4-4A20-B1A5-449A59BC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480"/>
            <a:ext cx="10131425" cy="782320"/>
          </a:xfrm>
        </p:spPr>
        <p:txBody>
          <a:bodyPr/>
          <a:lstStyle/>
          <a:p>
            <a:r>
              <a:rPr lang="en-US" altLang="zh-CN" dirty="0"/>
              <a:t>Java code for PAIR approach reducer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F6E839-AEC5-4CFF-9B79-DC0DE2A7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E0A3A8-7899-421E-A08C-CA556F0A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077595"/>
            <a:ext cx="104489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2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0C51B-782A-4220-AE34-8FBDD2AA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PAIR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69C44-888E-4AA6-AED7-7E50A38E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F0CFE1-D9D2-405A-823B-DF1FAB5D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28295"/>
            <a:ext cx="5543550" cy="3876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7872D9-1477-4E2F-94F9-FEAF2ABC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023532"/>
            <a:ext cx="5905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5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98AC-1A47-45A7-B4E5-16200ED3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73" y="394636"/>
            <a:ext cx="10131425" cy="718330"/>
          </a:xfrm>
        </p:spPr>
        <p:txBody>
          <a:bodyPr/>
          <a:lstStyle/>
          <a:p>
            <a:r>
              <a:rPr lang="en-US" altLang="zh-CN" dirty="0"/>
              <a:t>Pseudo code for STRIPE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DEF7D4-1E02-4148-8D20-D3F6B5DF8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51174"/>
              </p:ext>
            </p:extLst>
          </p:nvPr>
        </p:nvGraphicFramePr>
        <p:xfrm>
          <a:off x="782053" y="1386038"/>
          <a:ext cx="10131424" cy="4562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19430670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326710469"/>
                    </a:ext>
                  </a:extLst>
                </a:gridCol>
              </a:tblGrid>
              <a:tr h="4562375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H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H{v} = H{v} + 1 . </a:t>
                      </a:r>
                    </a:p>
                    <a:p>
                      <a:r>
                        <a:rPr lang="en-US" altLang="zh-CN" dirty="0"/>
                        <a:t>                //Tally words co-occurring with u</a:t>
                      </a:r>
                    </a:p>
                    <a:p>
                      <a:r>
                        <a:rPr lang="en-US" altLang="zh-CN" dirty="0"/>
                        <a:t>            Emit(u, 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method Reduce(u, [H1, H2, H3, …])</a:t>
                      </a:r>
                    </a:p>
                    <a:p>
                      <a:r>
                        <a:rPr lang="en-US" altLang="zh-CN" dirty="0"/>
                        <a:t>        Hf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for all stripe H in [H1;H2;H3; …] do</a:t>
                      </a:r>
                    </a:p>
                    <a:p>
                      <a:r>
                        <a:rPr lang="en-US" altLang="zh-CN" dirty="0"/>
                        <a:t>            Hf = Hf + H   //Element-wise addition</a:t>
                      </a:r>
                    </a:p>
                    <a:p>
                      <a:r>
                        <a:rPr lang="en-US" altLang="zh-CN" dirty="0"/>
                        <a:t>        s = Sum(Hf )     // Sum of all elements in H f</a:t>
                      </a:r>
                    </a:p>
                    <a:p>
                      <a:r>
                        <a:rPr lang="en-US" altLang="zh-CN" dirty="0"/>
                        <a:t>        Emit(u, Hf /s)   // Divide each element by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1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36C1-6773-4349-94ED-571D4A27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8162"/>
            <a:ext cx="10131425" cy="62207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Java code for STRIPE approach Mapper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C77EE0-8CFC-4BD8-8947-36B4DEB90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331" y="780240"/>
            <a:ext cx="9137566" cy="60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F2E91-1FFE-4B7F-81DA-ED1A4E0F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1" y="81281"/>
            <a:ext cx="10131425" cy="904240"/>
          </a:xfrm>
        </p:spPr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Mapper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C2F141-5E8A-4549-A265-6105F989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968588"/>
            <a:ext cx="10533381" cy="56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FBA5-142F-43EC-87AB-797C5C21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5340"/>
            <a:ext cx="10131425" cy="62243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Java code for STRIPE approach reducer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D1AEC-9853-420D-A0F2-882426A3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C0F205-7080-4195-B2EF-FC4BDE96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741"/>
            <a:ext cx="12192000" cy="59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4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B0488-F584-43A0-B94B-55D7A9DF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STRIPE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6B934-3D9C-4E80-8B39-5C0C026E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8750A-BE1A-48A7-B03A-8CE498E3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943100"/>
            <a:ext cx="5162550" cy="3848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204225-89CA-4B43-82BB-4C0AC0C7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15" y="1933575"/>
            <a:ext cx="4924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905F-2F3E-4DC5-94E4-83CAAC58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09" y="447575"/>
            <a:ext cx="10131425" cy="6192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Pseudo code for HYBRID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312BB04-169C-493E-BDC5-D974A6BE2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00904"/>
              </p:ext>
            </p:extLst>
          </p:nvPr>
        </p:nvGraphicFramePr>
        <p:xfrm>
          <a:off x="587912" y="1066800"/>
          <a:ext cx="10131424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19430670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326710469"/>
                    </a:ext>
                  </a:extLst>
                </a:gridCol>
              </a:tblGrid>
              <a:tr h="5565006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Emit((u, v),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 method initialize()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total = 0</a:t>
                      </a:r>
                    </a:p>
                    <a:p>
                      <a:r>
                        <a:rPr lang="en-US" altLang="zh-CN" dirty="0"/>
                        <a:t>        sum = 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= null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method Reduce((</a:t>
                      </a:r>
                      <a:r>
                        <a:rPr lang="en-US" altLang="zh-CN" dirty="0" err="1"/>
                        <a:t>u,v</a:t>
                      </a:r>
                      <a:r>
                        <a:rPr lang="en-US" altLang="zh-CN" dirty="0"/>
                        <a:t>), [c1, c2, c3, …])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for all c in [c1;c2;c3; …] do</a:t>
                      </a:r>
                    </a:p>
                    <a:p>
                      <a:r>
                        <a:rPr lang="en-US" altLang="zh-CN" dirty="0"/>
                        <a:t>            sum += c</a:t>
                      </a:r>
                    </a:p>
                    <a:p>
                      <a:r>
                        <a:rPr lang="en-US" altLang="zh-CN" dirty="0"/>
                        <a:t>        if 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&lt;&gt; u and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&lt;&gt; null)</a:t>
                      </a:r>
                    </a:p>
                    <a:p>
                      <a:r>
                        <a:rPr lang="en-US" altLang="zh-CN" dirty="0"/>
                        <a:t>            total = total(H) //add all value in H</a:t>
                      </a:r>
                    </a:p>
                    <a:p>
                      <a:r>
                        <a:rPr lang="en-US" altLang="zh-CN" dirty="0"/>
                        <a:t>            H = H / total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    Emit(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, H) </a:t>
                      </a:r>
                    </a:p>
                    <a:p>
                      <a:r>
                        <a:rPr lang="en-US" altLang="zh-CN" dirty="0"/>
                        <a:t>            sum = 0</a:t>
                      </a:r>
                    </a:p>
                    <a:p>
                      <a:r>
                        <a:rPr lang="en-US" altLang="zh-CN" dirty="0"/>
                        <a:t>            H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H{v} = sum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= u</a:t>
                      </a:r>
                    </a:p>
                    <a:p>
                      <a:r>
                        <a:rPr lang="en-US" altLang="zh-CN" dirty="0"/>
                        <a:t>    method close()</a:t>
                      </a:r>
                    </a:p>
                    <a:p>
                      <a:r>
                        <a:rPr lang="en-US" altLang="zh-CN" dirty="0"/>
                        <a:t>        total = total(H) //add all value in H</a:t>
                      </a:r>
                    </a:p>
                    <a:p>
                      <a:r>
                        <a:rPr lang="en-US" altLang="zh-CN" dirty="0"/>
                        <a:t>        H = H / total</a:t>
                      </a:r>
                    </a:p>
                    <a:p>
                      <a:r>
                        <a:rPr lang="en-US" altLang="zh-CN" dirty="0"/>
                        <a:t>        Emit(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, H)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14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Mapper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6DDAD6-263F-446F-979A-53022D63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065867"/>
            <a:ext cx="11801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Reducer setup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6EF61-625D-4DCA-A1AE-DECA47B8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0" y="1985962"/>
            <a:ext cx="107918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6628"/>
            <a:ext cx="10131425" cy="6124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Java code for HYBRID approach Reducer reduce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B7E0FC-A180-493F-9B67-B7028AB7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5" y="699080"/>
            <a:ext cx="11208125" cy="61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7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Reducer close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1AE6D6-6CA0-443E-A9A8-AE48666C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419350"/>
            <a:ext cx="109061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5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A05E-8909-4A99-A4A5-8B41F7DA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HYBRID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A5BAF-BB89-4D51-8A23-5148FC43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856FB-43A0-4760-BD64-CE936C48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4" y="1943100"/>
            <a:ext cx="6029325" cy="3848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BE09C9-EA53-46F7-96C4-A1259DC5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99" y="1914525"/>
            <a:ext cx="52673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7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2D004-CFB6-4645-9115-2A390B5D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and resource comparison : Pair-Stripe-Hybrid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B3FBB06-DA36-45C0-B4A8-6E7DDC0E6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290314"/>
              </p:ext>
            </p:extLst>
          </p:nvPr>
        </p:nvGraphicFramePr>
        <p:xfrm>
          <a:off x="1030288" y="2065867"/>
          <a:ext cx="10475911" cy="34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41">
                  <a:extLst>
                    <a:ext uri="{9D8B030D-6E8A-4147-A177-3AD203B41FA5}">
                      <a16:colId xmlns:a16="http://schemas.microsoft.com/office/drawing/2014/main" val="3458825361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3388012290"/>
                    </a:ext>
                  </a:extLst>
                </a:gridCol>
                <a:gridCol w="5827294">
                  <a:extLst>
                    <a:ext uri="{9D8B030D-6E8A-4147-A177-3AD203B41FA5}">
                      <a16:colId xmlns:a16="http://schemas.microsoft.com/office/drawing/2014/main" val="4068545022"/>
                    </a:ext>
                  </a:extLst>
                </a:gridCol>
              </a:tblGrid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Comparison</a:t>
                      </a:r>
                    </a:p>
                    <a:p>
                      <a:r>
                        <a:rPr lang="en-US" altLang="zh-CN" dirty="0"/>
                        <a:t>(same input)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Resource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65712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Pair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used:32735ms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least memory, but most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6619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Stripe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Time used:49751ms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a HashMap to store the output of Mapper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a HashMap to store the output of Reducer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least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13763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Hybrid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used:34224ms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a HashMap to store the output of Reducer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less network than Pair, but more network than Stripe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65942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BF3349F-A566-43C7-A295-9758093679E1}"/>
              </a:ext>
            </a:extLst>
          </p:cNvPr>
          <p:cNvSpPr txBox="1">
            <a:spLocks/>
          </p:cNvSpPr>
          <p:nvPr/>
        </p:nvSpPr>
        <p:spPr>
          <a:xfrm>
            <a:off x="685801" y="4537155"/>
            <a:ext cx="10131425" cy="145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78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CHALLENGE ---- MATRIX Multiplication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1" y="2065868"/>
            <a:ext cx="10131425" cy="1015083"/>
          </a:xfrm>
        </p:spPr>
        <p:txBody>
          <a:bodyPr/>
          <a:lstStyle/>
          <a:p>
            <a:r>
              <a:rPr lang="en-US" altLang="zh-CN" dirty="0"/>
              <a:t>How to multiply two matrixes, if the two matrixes are huge can’t put into memory of one computer</a:t>
            </a:r>
          </a:p>
          <a:p>
            <a:r>
              <a:rPr lang="en-US" altLang="zh-CN" dirty="0"/>
              <a:t>Normally, it’s a spare matrix we have to deal with. So we can save matrix into two structure as below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1" y="3360737"/>
            <a:ext cx="3662037" cy="2537238"/>
          </a:xfrm>
          <a:prstGeom prst="rect">
            <a:avLst/>
          </a:prstGeom>
        </p:spPr>
      </p:pic>
      <p:pic>
        <p:nvPicPr>
          <p:cNvPr id="1028" name="Picture 4" descr="https://miro.medium.com/max/664/1*PEftpB_pTPNO6yOrrD4cl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360737"/>
            <a:ext cx="6324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01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9A9B9-3008-4F16-9275-F2F501F7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Mapper 2</a:t>
            </a:r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37DAEEA6-740B-4830-97A7-BB3D6E7A3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57" y="2346567"/>
            <a:ext cx="11545637" cy="26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69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map Reduce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447" y="2215676"/>
            <a:ext cx="5142380" cy="3649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9" y="1880609"/>
            <a:ext cx="6061324" cy="4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32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 ---- Code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397830"/>
            <a:ext cx="6219048" cy="3742857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5801" y="1701399"/>
            <a:ext cx="10131425" cy="36446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Map and reduce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8" y="2397830"/>
            <a:ext cx="5428549" cy="32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8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4467-44A0-41B8-9AB6-FC2B37A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project</a:t>
            </a:r>
            <a:br>
              <a:rPr lang="zh-CN" altLang="zh-CN" dirty="0"/>
            </a:br>
            <a:r>
              <a:rPr lang="en-US" altLang="zh-CN" dirty="0"/>
              <a:t>	Problem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E03A9-4E4F-44D0-938A-B423BD0E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59741"/>
            <a:ext cx="10131425" cy="3997019"/>
          </a:xfrm>
        </p:spPr>
        <p:txBody>
          <a:bodyPr>
            <a:normAutofit/>
          </a:bodyPr>
          <a:lstStyle/>
          <a:p>
            <a:r>
              <a:rPr lang="en-US" altLang="zh-CN" dirty="0"/>
              <a:t>link to dataset</a:t>
            </a:r>
          </a:p>
          <a:p>
            <a:pPr lvl="1"/>
            <a:r>
              <a:rPr lang="en-US" altLang="zh-CN" dirty="0"/>
              <a:t>The original data link: </a:t>
            </a:r>
            <a:r>
              <a:rPr lang="en-US" altLang="zh-CN" dirty="0">
                <a:hlinkClick r:id="rId2"/>
              </a:rPr>
              <a:t>https://vincentarelbundock.github.io/Rdatasets/csv/datasets/quakes.csv</a:t>
            </a:r>
            <a:endParaRPr lang="en-US" altLang="zh-CN" dirty="0"/>
          </a:p>
          <a:p>
            <a:pPr lvl="1"/>
            <a:r>
              <a:rPr lang="en-US" altLang="zh-CN" dirty="0"/>
              <a:t>Simplified data link: </a:t>
            </a:r>
            <a:r>
              <a:rPr lang="en-US" altLang="zh-CN" dirty="0">
                <a:hlinkClick r:id="rId3"/>
              </a:rPr>
              <a:t>https://github.com/jij000/big-data-project/blob/master/sparkScalaTest/quakes.csv</a:t>
            </a:r>
            <a:endParaRPr lang="en-US" altLang="zh-CN" dirty="0"/>
          </a:p>
          <a:p>
            <a:r>
              <a:rPr lang="en-US" altLang="zh-CN" dirty="0"/>
              <a:t>categorical variable chosen  and numeric variable chosen)</a:t>
            </a:r>
          </a:p>
          <a:p>
            <a:pPr lvl="1"/>
            <a:r>
              <a:rPr lang="en-US" altLang="zh-CN" dirty="0"/>
              <a:t>categorical variable: stations</a:t>
            </a:r>
          </a:p>
          <a:p>
            <a:pPr lvl="1"/>
            <a:r>
              <a:rPr lang="en-US" altLang="zh-CN" dirty="0"/>
              <a:t>numeric variable: mag  -- Magnitude</a:t>
            </a:r>
          </a:p>
          <a:p>
            <a:r>
              <a:rPr lang="en-US" altLang="zh-CN" dirty="0"/>
              <a:t>Problem statement</a:t>
            </a:r>
          </a:p>
          <a:p>
            <a:pPr lvl="1"/>
            <a:r>
              <a:rPr lang="en-US" altLang="zh-CN" dirty="0"/>
              <a:t>These data shows the magnitude of earthquakes happened in every stations in Fiji</a:t>
            </a:r>
          </a:p>
          <a:p>
            <a:pPr lvl="1"/>
            <a:r>
              <a:rPr lang="en-US" altLang="zh-CN" dirty="0"/>
              <a:t>Bootstrapping technique can tell us how strong an earthquake will happen in a particular station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09894-A609-4E6B-86AC-3FBC76CA9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160" y="301240"/>
            <a:ext cx="6187440" cy="22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0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93145-C440-4267-9333-6ABD0672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4650E3-9658-4B2F-A3D1-410657E9D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79" y="1876926"/>
            <a:ext cx="11808542" cy="47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8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C61F-BB66-4D03-92F6-A1D37B08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F634B2-EE3C-45D8-86E3-6668BADAF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64" y="2325393"/>
            <a:ext cx="11455458" cy="20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56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02929-5C02-4D97-A64B-FB0E9574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1"/>
            <a:ext cx="10131425" cy="843280"/>
          </a:xfrm>
        </p:spPr>
        <p:txBody>
          <a:bodyPr/>
          <a:lstStyle/>
          <a:p>
            <a:r>
              <a:rPr lang="en-US" altLang="zh-CN" dirty="0"/>
              <a:t>Scala code  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0511E0-9F57-481E-A4CA-D3A70223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8" y="664768"/>
            <a:ext cx="10131425" cy="34852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CC367C-1C15-4520-8ADD-E9EF1782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150029"/>
            <a:ext cx="10131424" cy="24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63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38CB-1C08-4C24-9FF7-2F8313E8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4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CA916B-72BC-4F34-9F45-43333B8D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80" y="1961835"/>
            <a:ext cx="11257275" cy="32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2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125F-C177-4CCE-819D-4010F1F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7F8C02-3B46-4922-B214-720FA940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1" y="2797387"/>
            <a:ext cx="3617787" cy="3649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5D585B-320D-4119-90F9-D5DAA98A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73" y="2797387"/>
            <a:ext cx="3712528" cy="36631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B21CD-B451-483B-8F49-E58BDE34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06" y="2797387"/>
            <a:ext cx="3596514" cy="36607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532224-1477-4AC3-A250-99681CB246F8}"/>
              </a:ext>
            </a:extLst>
          </p:cNvPr>
          <p:cNvSpPr txBox="1"/>
          <p:nvPr/>
        </p:nvSpPr>
        <p:spPr>
          <a:xfrm>
            <a:off x="883920" y="2065867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original data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A4BE43-2F01-4BFA-8B3E-D2988C8EF0EE}"/>
              </a:ext>
            </a:extLst>
          </p:cNvPr>
          <p:cNvSpPr txBox="1"/>
          <p:nvPr/>
        </p:nvSpPr>
        <p:spPr>
          <a:xfrm>
            <a:off x="4477223" y="1927367"/>
            <a:ext cx="286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25% of the original data</a:t>
            </a:r>
            <a:endParaRPr lang="zh-CN" altLang="en-US" dirty="0"/>
          </a:p>
          <a:p>
            <a:r>
              <a:rPr lang="en-US" altLang="zh-CN" dirty="0"/>
              <a:t> without replacement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8F38AA-770E-40A7-9480-92E8C1ED097E}"/>
              </a:ext>
            </a:extLst>
          </p:cNvPr>
          <p:cNvSpPr txBox="1"/>
          <p:nvPr/>
        </p:nvSpPr>
        <p:spPr>
          <a:xfrm>
            <a:off x="8249373" y="1927366"/>
            <a:ext cx="334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Divide each quantity by 10 to get </a:t>
            </a:r>
          </a:p>
          <a:p>
            <a:r>
              <a:rPr lang="en-US" altLang="zh-CN" dirty="0"/>
              <a:t>the average and display the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0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AE9A9-5667-4884-8981-283FECF6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9706C1-4ED7-46E1-834D-0462FF69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30" y="2325750"/>
            <a:ext cx="11461939" cy="37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91DB-F504-4795-A548-9380403E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Mapper </a:t>
            </a:r>
            <a:r>
              <a:rPr lang="en-US" altLang="zh-CN" dirty="0" err="1"/>
              <a:t>WordCount</a:t>
            </a:r>
            <a:r>
              <a:rPr lang="en-US" altLang="zh-CN" dirty="0"/>
              <a:t> OUTPUT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F23EF-C731-4AFB-BFF1-1EB70E3C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1932020"/>
            <a:ext cx="5637249" cy="45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0FA0A-64F7-4D67-81CC-DBC0F922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Average Mapper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781F68-F125-46EC-ADDD-BA602C38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23" y="2325749"/>
            <a:ext cx="11949753" cy="37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F0513-5AD4-41EF-8050-AD69A540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Average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AB0936-F63A-4FE1-A978-790E410F0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0" y="2065867"/>
            <a:ext cx="11634895" cy="44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4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4FC7F-DF90-4B76-9CED-72BE1BD1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Average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60B8F6-661E-4F98-9E0B-FDBAE683D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1797"/>
            <a:ext cx="9449601" cy="48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4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EDC0-9693-4DA9-9AB8-8069BDF0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839A2A-7851-44D1-A8F1-8009D4D63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42" y="2768511"/>
            <a:ext cx="11789115" cy="25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0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1367</TotalTime>
  <Words>874</Words>
  <Application>Microsoft Office PowerPoint</Application>
  <PresentationFormat>宽屏</PresentationFormat>
  <Paragraphs>128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天体</vt:lpstr>
      <vt:lpstr>Big DATA Project</vt:lpstr>
      <vt:lpstr>Java code In Mapper WordCount Mapper 1</vt:lpstr>
      <vt:lpstr>Java code In Mapper WordCount Mapper 2</vt:lpstr>
      <vt:lpstr>Java code In Mapper WordCount Reducer</vt:lpstr>
      <vt:lpstr>In Mapper WordCount OUTPUT</vt:lpstr>
      <vt:lpstr>Java code Average Mapper</vt:lpstr>
      <vt:lpstr>Java code Average reducer</vt:lpstr>
      <vt:lpstr>Output of Average</vt:lpstr>
      <vt:lpstr>Java code In Mapper Average Mapper 1</vt:lpstr>
      <vt:lpstr>Java code In Mapper Average Mapper 2</vt:lpstr>
      <vt:lpstr>Java code In Mapper Average Mapper 3</vt:lpstr>
      <vt:lpstr>Java code In Mapper Average Reducer</vt:lpstr>
      <vt:lpstr>Output of In Mapper Average</vt:lpstr>
      <vt:lpstr>Pseudo code for PAIR approach</vt:lpstr>
      <vt:lpstr>Java code for PAIR approach Mapper</vt:lpstr>
      <vt:lpstr>Java code for PAIR approach reducer</vt:lpstr>
      <vt:lpstr>Result of PAIR approach</vt:lpstr>
      <vt:lpstr>Pseudo code for STRIPE approach</vt:lpstr>
      <vt:lpstr> Java code for STRIPE approach Mapper</vt:lpstr>
      <vt:lpstr> Java code for STRIPE approach reducer</vt:lpstr>
      <vt:lpstr>Result of STRIPE approach</vt:lpstr>
      <vt:lpstr>Pseudo code for HYBRID approach</vt:lpstr>
      <vt:lpstr>Java code for HYBRID approach Mapper</vt:lpstr>
      <vt:lpstr>Java code for HYBRID approach Reducer setup</vt:lpstr>
      <vt:lpstr>Java code for HYBRID approach Reducer reduce</vt:lpstr>
      <vt:lpstr>Java code for HYBRID approach Reducer close</vt:lpstr>
      <vt:lpstr>Result of HYBRID approach</vt:lpstr>
      <vt:lpstr>Time and resource comparison : Pair-Stripe-Hybrid</vt:lpstr>
      <vt:lpstr>TEAM CHALLENGE ---- MATRIX Multiplication</vt:lpstr>
      <vt:lpstr>How to use map Reduce</vt:lpstr>
      <vt:lpstr>MATRIX Multiplication ---- Code</vt:lpstr>
      <vt:lpstr>Spark project  Problem statement</vt:lpstr>
      <vt:lpstr>Scala code  1</vt:lpstr>
      <vt:lpstr>Scala code  2</vt:lpstr>
      <vt:lpstr>Scala code  3</vt:lpstr>
      <vt:lpstr>Scala code  4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</dc:title>
  <dc:creator>Yan Teddy</dc:creator>
  <cp:lastModifiedBy>done all</cp:lastModifiedBy>
  <cp:revision>13</cp:revision>
  <dcterms:created xsi:type="dcterms:W3CDTF">2019-11-17T04:09:39Z</dcterms:created>
  <dcterms:modified xsi:type="dcterms:W3CDTF">2019-11-18T16:39:17Z</dcterms:modified>
</cp:coreProperties>
</file>