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63" r:id="rId7"/>
    <p:sldId id="258" r:id="rId8"/>
    <p:sldId id="260" r:id="rId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7F"/>
    <a:srgbClr val="3DE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6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286D-272F-43E3-971F-991DBB4F51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64DF-B1A8-4646-9D1D-72823DE6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227" y="116313"/>
            <a:ext cx="7182196" cy="6641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99" y="3293991"/>
            <a:ext cx="3429000" cy="3429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21826" y="38663"/>
            <a:ext cx="414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Scan QR Code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ผลการค้นหารูปภาพสำหรับ line busin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61" y="209495"/>
            <a:ext cx="1360285" cy="4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867464" y="1034637"/>
            <a:ext cx="384432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เพื่อสั่งซื้อสินค้า</a:t>
            </a:r>
          </a:p>
          <a:p>
            <a:pPr algn="ctr"/>
            <a:r>
              <a:rPr lang="th-TH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เพียง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th-TH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ขั้นตอน</a:t>
            </a:r>
          </a:p>
          <a:p>
            <a:pPr algn="ctr"/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รอรับสินค้า 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หน้าบ้าน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425" y="2300817"/>
            <a:ext cx="2239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เลือกสินค้าลง ตะกร้า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95962" y="2294390"/>
            <a:ext cx="13516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สรุปรายการ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84388" y="2294390"/>
            <a:ext cx="1317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ยืนยันสั่งซื้อ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1321" y="459956"/>
            <a:ext cx="3805849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ร้านค้า</a:t>
            </a:r>
          </a:p>
          <a:p>
            <a:pPr algn="ctr"/>
            <a:r>
              <a:rPr lang="th-TH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จี้กะจ้า พาราเซ็ทโต้ เซ็ท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โทร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089-8815458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5" y="222297"/>
            <a:ext cx="838243" cy="78744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 rot="5400000">
            <a:off x="-358359" y="3473947"/>
            <a:ext cx="3813051" cy="2302598"/>
            <a:chOff x="990602" y="313229"/>
            <a:chExt cx="10909303" cy="617220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3359154" y="-2055323"/>
              <a:ext cx="6172200" cy="10909303"/>
              <a:chOff x="200793" y="515815"/>
              <a:chExt cx="2095500" cy="3810000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1" r="21839"/>
              <a:stretch/>
            </p:blipFill>
            <p:spPr>
              <a:xfrm>
                <a:off x="200793" y="515815"/>
                <a:ext cx="2095500" cy="3810000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35" y="864523"/>
                <a:ext cx="1753985" cy="3142211"/>
              </a:xfrm>
              <a:prstGeom prst="rect">
                <a:avLst/>
              </a:prstGeom>
            </p:spPr>
          </p:pic>
        </p:grpSp>
        <p:sp>
          <p:nvSpPr>
            <p:cNvPr id="38" name="Rectangle 37"/>
            <p:cNvSpPr/>
            <p:nvPr/>
          </p:nvSpPr>
          <p:spPr>
            <a:xfrm>
              <a:off x="73279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27900" y="2625505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27900" y="88221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95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8-Point Star 41"/>
            <p:cNvSpPr/>
            <p:nvPr/>
          </p:nvSpPr>
          <p:spPr>
            <a:xfrm rot="16200000">
              <a:off x="7321550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8-Point Star 42"/>
            <p:cNvSpPr/>
            <p:nvPr/>
          </p:nvSpPr>
          <p:spPr>
            <a:xfrm rot="16200000">
              <a:off x="7321550" y="37942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4" name="8-Point Star 43"/>
            <p:cNvSpPr/>
            <p:nvPr/>
          </p:nvSpPr>
          <p:spPr>
            <a:xfrm rot="16200000">
              <a:off x="7321549" y="2066655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8-Point Star 44"/>
            <p:cNvSpPr/>
            <p:nvPr/>
          </p:nvSpPr>
          <p:spPr>
            <a:xfrm rot="16200000">
              <a:off x="8705849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1950696" y="3415167"/>
            <a:ext cx="3813050" cy="2420159"/>
            <a:chOff x="876299" y="177800"/>
            <a:chExt cx="11049003" cy="6591299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3105151" y="-2051052"/>
              <a:ext cx="6591299" cy="11049003"/>
              <a:chOff x="4698076" y="515815"/>
              <a:chExt cx="2184400" cy="3810000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5" r="21412"/>
              <a:stretch/>
            </p:blipFill>
            <p:spPr>
              <a:xfrm>
                <a:off x="4698076" y="515815"/>
                <a:ext cx="2184400" cy="381000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653" y="864523"/>
                <a:ext cx="1763540" cy="3142211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8737600" y="822358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8-Point Star 50"/>
            <p:cNvSpPr/>
            <p:nvPr/>
          </p:nvSpPr>
          <p:spPr>
            <a:xfrm rot="16200000">
              <a:off x="8731250" y="1975002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5400000">
            <a:off x="4236857" y="3438208"/>
            <a:ext cx="3813053" cy="2374079"/>
            <a:chOff x="914400" y="266700"/>
            <a:chExt cx="10985500" cy="6261100"/>
          </a:xfrm>
        </p:grpSpPr>
        <p:grpSp>
          <p:nvGrpSpPr>
            <p:cNvPr id="55" name="Group 54"/>
            <p:cNvGrpSpPr/>
            <p:nvPr/>
          </p:nvGrpSpPr>
          <p:grpSpPr>
            <a:xfrm rot="16200000">
              <a:off x="3276600" y="-2095500"/>
              <a:ext cx="6261100" cy="10985500"/>
              <a:chOff x="2433179" y="515815"/>
              <a:chExt cx="2159000" cy="38100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49" r="21785"/>
              <a:stretch/>
            </p:blipFill>
            <p:spPr>
              <a:xfrm>
                <a:off x="2433179" y="515815"/>
                <a:ext cx="2159000" cy="381000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011" y="864523"/>
                <a:ext cx="1748376" cy="3142211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3276600" y="2209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8-Point Star 56"/>
            <p:cNvSpPr/>
            <p:nvPr/>
          </p:nvSpPr>
          <p:spPr>
            <a:xfrm rot="16200000">
              <a:off x="2990850" y="3194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7200" y="3987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8-Point Star 58"/>
            <p:cNvSpPr/>
            <p:nvPr/>
          </p:nvSpPr>
          <p:spPr>
            <a:xfrm rot="16200000">
              <a:off x="5270500" y="4972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7500" y="292100"/>
            <a:ext cx="6858000" cy="6172200"/>
          </a:xfrm>
          <a:prstGeom prst="roundRect">
            <a:avLst/>
          </a:prstGeom>
          <a:gradFill flip="none" rotWithShape="1">
            <a:gsLst>
              <a:gs pos="0">
                <a:srgbClr val="F9997F">
                  <a:shade val="30000"/>
                  <a:satMod val="115000"/>
                </a:srgbClr>
              </a:gs>
              <a:gs pos="50000">
                <a:srgbClr val="F9997F">
                  <a:shade val="67500"/>
                  <a:satMod val="115000"/>
                </a:srgbClr>
              </a:gs>
              <a:gs pos="100000">
                <a:srgbClr val="F9997F">
                  <a:shade val="100000"/>
                  <a:satMod val="115000"/>
                </a:srgbClr>
              </a:gs>
            </a:gsLst>
            <a:lin ang="2700000" scaled="1"/>
            <a:tileRect/>
          </a:gra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05" y="2703557"/>
            <a:ext cx="4229100" cy="42291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56726" y="38663"/>
            <a:ext cx="414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Scan QR Code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ผลการค้นหารูปภาพสำหรับ line busin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6" y="2782644"/>
            <a:ext cx="3191049" cy="9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708595" y="961993"/>
            <a:ext cx="384432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เพื่อสั่งซื้อสินค้า</a:t>
            </a:r>
          </a:p>
          <a:p>
            <a:pPr algn="ctr"/>
            <a:r>
              <a:rPr lang="th-TH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เพียง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th-TH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ขั้นตอน</a:t>
            </a:r>
          </a:p>
          <a:p>
            <a:pPr algn="ctr"/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รอรับสินค้า 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หน้าบ้าน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52016" y="4085005"/>
            <a:ext cx="418896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ร้านค้า</a:t>
            </a:r>
          </a:p>
          <a:p>
            <a:pPr algn="ctr"/>
            <a:r>
              <a:rPr lang="th-TH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จี้กะจ้า พาราเซ็ทโต้ </a:t>
            </a:r>
            <a:r>
              <a:rPr lang="th-TH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เซ็</a:t>
            </a:r>
            <a:r>
              <a:rPr lang="th-TH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ต</a:t>
            </a:r>
            <a:r>
              <a:rPr lang="th-TH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th-TH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โทร </a:t>
            </a:r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089-8815458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9" y="1154039"/>
            <a:ext cx="1594106" cy="14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line busines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61" y="222297"/>
            <a:ext cx="1360285" cy="4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76961" y="6262781"/>
            <a:ext cx="24449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เลือกสินค้าลง ตะกร้า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7684" y="6262781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สรุปรายการ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47817" y="6269463"/>
            <a:ext cx="14366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ยืนยันสั่งซื้อ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0598" y="218052"/>
            <a:ext cx="755397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ร้านค้า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h-TH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จี้</a:t>
            </a:r>
            <a:r>
              <a:rPr lang="th-TH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กะจ้า พาราเซ็ทโต้ เซ็ท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โทร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089-8815458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5" y="222297"/>
            <a:ext cx="838243" cy="78744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 rot="5400000">
            <a:off x="-132180" y="2076086"/>
            <a:ext cx="4863182" cy="3408737"/>
            <a:chOff x="990602" y="313229"/>
            <a:chExt cx="10909303" cy="617220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3359154" y="-2055323"/>
              <a:ext cx="6172200" cy="10909303"/>
              <a:chOff x="200793" y="515815"/>
              <a:chExt cx="2095500" cy="3810000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1" r="21839"/>
              <a:stretch/>
            </p:blipFill>
            <p:spPr>
              <a:xfrm>
                <a:off x="200793" y="515815"/>
                <a:ext cx="2095500" cy="3810000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35" y="864523"/>
                <a:ext cx="1753985" cy="3142211"/>
              </a:xfrm>
              <a:prstGeom prst="rect">
                <a:avLst/>
              </a:prstGeom>
            </p:spPr>
          </p:pic>
        </p:grpSp>
        <p:sp>
          <p:nvSpPr>
            <p:cNvPr id="38" name="Rectangle 37"/>
            <p:cNvSpPr/>
            <p:nvPr/>
          </p:nvSpPr>
          <p:spPr>
            <a:xfrm>
              <a:off x="73279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27900" y="2625505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27900" y="88221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95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8-Point Star 41"/>
            <p:cNvSpPr/>
            <p:nvPr/>
          </p:nvSpPr>
          <p:spPr>
            <a:xfrm rot="16200000">
              <a:off x="7321550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8-Point Star 42"/>
            <p:cNvSpPr/>
            <p:nvPr/>
          </p:nvSpPr>
          <p:spPr>
            <a:xfrm rot="16200000">
              <a:off x="7321550" y="37942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4" name="8-Point Star 43"/>
            <p:cNvSpPr/>
            <p:nvPr/>
          </p:nvSpPr>
          <p:spPr>
            <a:xfrm rot="16200000">
              <a:off x="7321549" y="2066655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8-Point Star 44"/>
            <p:cNvSpPr/>
            <p:nvPr/>
          </p:nvSpPr>
          <p:spPr>
            <a:xfrm rot="16200000">
              <a:off x="8705849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3701271" y="1930664"/>
            <a:ext cx="4863178" cy="3582773"/>
            <a:chOff x="876299" y="177800"/>
            <a:chExt cx="11049003" cy="6591299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3105151" y="-2051052"/>
              <a:ext cx="6591299" cy="11049003"/>
              <a:chOff x="4698076" y="515815"/>
              <a:chExt cx="2184400" cy="3810000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5" r="21412"/>
              <a:stretch/>
            </p:blipFill>
            <p:spPr>
              <a:xfrm>
                <a:off x="4698076" y="515815"/>
                <a:ext cx="2184400" cy="381000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653" y="864523"/>
                <a:ext cx="1763540" cy="3142211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8737600" y="822358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8-Point Star 50"/>
            <p:cNvSpPr/>
            <p:nvPr/>
          </p:nvSpPr>
          <p:spPr>
            <a:xfrm rot="16200000">
              <a:off x="8731250" y="1975002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5400000">
            <a:off x="7516905" y="1925972"/>
            <a:ext cx="4863181" cy="3514557"/>
            <a:chOff x="914400" y="266700"/>
            <a:chExt cx="10985500" cy="6261100"/>
          </a:xfrm>
        </p:grpSpPr>
        <p:grpSp>
          <p:nvGrpSpPr>
            <p:cNvPr id="55" name="Group 54"/>
            <p:cNvGrpSpPr/>
            <p:nvPr/>
          </p:nvGrpSpPr>
          <p:grpSpPr>
            <a:xfrm rot="16200000">
              <a:off x="3276600" y="-2095500"/>
              <a:ext cx="6261100" cy="10985500"/>
              <a:chOff x="2433179" y="515815"/>
              <a:chExt cx="2159000" cy="38100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49" r="21785"/>
              <a:stretch/>
            </p:blipFill>
            <p:spPr>
              <a:xfrm>
                <a:off x="2433179" y="515815"/>
                <a:ext cx="2159000" cy="381000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010" y="864522"/>
                <a:ext cx="1748376" cy="3142211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3276600" y="2209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8-Point Star 56"/>
            <p:cNvSpPr/>
            <p:nvPr/>
          </p:nvSpPr>
          <p:spPr>
            <a:xfrm rot="16200000">
              <a:off x="2990850" y="3194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7200" y="3987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8-Point Star 58"/>
            <p:cNvSpPr/>
            <p:nvPr/>
          </p:nvSpPr>
          <p:spPr>
            <a:xfrm rot="16200000">
              <a:off x="5270500" y="4972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1516369" y="2937665"/>
            <a:ext cx="4147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เลือกสินค้าลง ตะกร้า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0602" y="313229"/>
            <a:ext cx="10909303" cy="6172200"/>
            <a:chOff x="990602" y="313229"/>
            <a:chExt cx="10909303" cy="6172200"/>
          </a:xfrm>
        </p:grpSpPr>
        <p:grpSp>
          <p:nvGrpSpPr>
            <p:cNvPr id="13" name="Group 12"/>
            <p:cNvGrpSpPr/>
            <p:nvPr/>
          </p:nvGrpSpPr>
          <p:grpSpPr>
            <a:xfrm rot="16200000">
              <a:off x="3359154" y="-2055323"/>
              <a:ext cx="6172200" cy="10909303"/>
              <a:chOff x="200793" y="515815"/>
              <a:chExt cx="2095500" cy="3810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1" r="21839"/>
              <a:stretch/>
            </p:blipFill>
            <p:spPr>
              <a:xfrm>
                <a:off x="200793" y="515815"/>
                <a:ext cx="2095500" cy="381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35" y="864523"/>
                <a:ext cx="1753985" cy="314221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73279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27900" y="2625505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27900" y="88221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99500" y="4368800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8-Point Star 9"/>
            <p:cNvSpPr/>
            <p:nvPr/>
          </p:nvSpPr>
          <p:spPr>
            <a:xfrm rot="16200000">
              <a:off x="7321550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8-Point Star 26"/>
            <p:cNvSpPr/>
            <p:nvPr/>
          </p:nvSpPr>
          <p:spPr>
            <a:xfrm rot="16200000">
              <a:off x="7321550" y="37942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" name="8-Point Star 27"/>
            <p:cNvSpPr/>
            <p:nvPr/>
          </p:nvSpPr>
          <p:spPr>
            <a:xfrm rot="16200000">
              <a:off x="7321549" y="2066655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8-Point Star 28"/>
            <p:cNvSpPr/>
            <p:nvPr/>
          </p:nvSpPr>
          <p:spPr>
            <a:xfrm rot="16200000">
              <a:off x="8705849" y="5521444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6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964133" y="2937665"/>
            <a:ext cx="3042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สินค้าในตะกร้า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6299" y="177800"/>
            <a:ext cx="11049003" cy="6591299"/>
            <a:chOff x="876299" y="177800"/>
            <a:chExt cx="11049003" cy="6591299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3105151" y="-2051052"/>
              <a:ext cx="6591299" cy="11049003"/>
              <a:chOff x="4698076" y="515815"/>
              <a:chExt cx="2184400" cy="38100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5" r="21412"/>
              <a:stretch/>
            </p:blipFill>
            <p:spPr>
              <a:xfrm>
                <a:off x="4698076" y="515815"/>
                <a:ext cx="2184400" cy="3810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653" y="864523"/>
                <a:ext cx="1763540" cy="3142211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8737600" y="822358"/>
              <a:ext cx="1371600" cy="16796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8-Point Star 24"/>
            <p:cNvSpPr/>
            <p:nvPr/>
          </p:nvSpPr>
          <p:spPr>
            <a:xfrm rot="16200000">
              <a:off x="8731250" y="1975002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5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1677465" y="2937665"/>
            <a:ext cx="4469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ยืนยันสั่งซื้อผ่าน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266700"/>
            <a:ext cx="10985500" cy="6261100"/>
            <a:chOff x="914400" y="266700"/>
            <a:chExt cx="10985500" cy="6261100"/>
          </a:xfrm>
        </p:grpSpPr>
        <p:grpSp>
          <p:nvGrpSpPr>
            <p:cNvPr id="14" name="Group 13"/>
            <p:cNvGrpSpPr/>
            <p:nvPr/>
          </p:nvGrpSpPr>
          <p:grpSpPr>
            <a:xfrm rot="16200000">
              <a:off x="3276600" y="-2095500"/>
              <a:ext cx="6261100" cy="10985500"/>
              <a:chOff x="2433179" y="515815"/>
              <a:chExt cx="2159000" cy="38100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49" r="21785"/>
              <a:stretch/>
            </p:blipFill>
            <p:spPr>
              <a:xfrm>
                <a:off x="2433179" y="515815"/>
                <a:ext cx="2159000" cy="381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011" y="864523"/>
                <a:ext cx="1748376" cy="314221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3276600" y="2209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8-Point Star 23"/>
            <p:cNvSpPr/>
            <p:nvPr/>
          </p:nvSpPr>
          <p:spPr>
            <a:xfrm rot="16200000">
              <a:off x="2990850" y="3194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37200" y="3987800"/>
              <a:ext cx="482600" cy="1244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8-Point Star 25"/>
            <p:cNvSpPr/>
            <p:nvPr/>
          </p:nvSpPr>
          <p:spPr>
            <a:xfrm rot="16200000">
              <a:off x="5270500" y="4972050"/>
              <a:ext cx="533400" cy="520700"/>
            </a:xfrm>
            <a:prstGeom prst="star8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0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2813322" y="-1895977"/>
            <a:ext cx="6959601" cy="10548351"/>
            <a:chOff x="225641" y="230038"/>
            <a:chExt cx="2300107" cy="381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4" r="19406"/>
            <a:stretch/>
          </p:blipFill>
          <p:spPr>
            <a:xfrm>
              <a:off x="225641" y="230038"/>
              <a:ext cx="2300107" cy="381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45" y="582283"/>
              <a:ext cx="1756024" cy="31224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0" name="Rectangle 9"/>
          <p:cNvSpPr/>
          <p:nvPr/>
        </p:nvSpPr>
        <p:spPr>
          <a:xfrm rot="16200000">
            <a:off x="-2147142" y="2937665"/>
            <a:ext cx="5408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ชำระเงินค่าสินค้า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8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227" y="116313"/>
            <a:ext cx="7182196" cy="664187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21826" y="38663"/>
            <a:ext cx="414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Scan QR Code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9392" y="1034637"/>
            <a:ext cx="264046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เพื่อเข้ากลุ่ม</a:t>
            </a:r>
          </a:p>
          <a:p>
            <a:pPr algn="ctr"/>
            <a:r>
              <a:rPr lang="th-TH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บ้านพาราเซ็ทโต้</a:t>
            </a:r>
          </a:p>
          <a:p>
            <a:pPr algn="ctr"/>
            <a:r>
              <a:rPr lang="th-TH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</a:t>
            </a:r>
            <a:r>
              <a:rPr lang="th-TH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ซ็ต 1 ของเรา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6269" y="555475"/>
            <a:ext cx="522611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3DEA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h-TH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หมู่บ้าน</a:t>
            </a:r>
          </a:p>
          <a:p>
            <a:pPr algn="ctr"/>
            <a:r>
              <a:rPr lang="th-TH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เดอะ พาราเซ็ทโต้ เซ็ต </a:t>
            </a:r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85" y="3158295"/>
            <a:ext cx="3334278" cy="3334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" y="2494467"/>
            <a:ext cx="7175171" cy="42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switchp88@hotmail.com</dc:creator>
  <cp:lastModifiedBy>switchp88@hotmail.com</cp:lastModifiedBy>
  <cp:revision>54</cp:revision>
  <cp:lastPrinted>2021-07-10T07:15:40Z</cp:lastPrinted>
  <dcterms:created xsi:type="dcterms:W3CDTF">2021-02-22T11:07:13Z</dcterms:created>
  <dcterms:modified xsi:type="dcterms:W3CDTF">2021-07-10T07:35:39Z</dcterms:modified>
</cp:coreProperties>
</file>