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91" r:id="rId3"/>
    <p:sldId id="301" r:id="rId4"/>
    <p:sldId id="290" r:id="rId5"/>
    <p:sldId id="302" r:id="rId6"/>
    <p:sldId id="297" r:id="rId7"/>
    <p:sldId id="298" r:id="rId8"/>
    <p:sldId id="299" r:id="rId9"/>
    <p:sldId id="292" r:id="rId10"/>
    <p:sldId id="308" r:id="rId11"/>
    <p:sldId id="306" r:id="rId12"/>
    <p:sldId id="307" r:id="rId13"/>
    <p:sldId id="300" r:id="rId14"/>
    <p:sldId id="304" r:id="rId15"/>
    <p:sldId id="305" r:id="rId16"/>
    <p:sldId id="294" r:id="rId17"/>
    <p:sldId id="30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BCD"/>
    <a:srgbClr val="EAC696"/>
    <a:srgbClr val="DCA356"/>
    <a:srgbClr val="E6BD86"/>
    <a:srgbClr val="E6E186"/>
    <a:srgbClr val="DAE3F3"/>
    <a:srgbClr val="ADDCDD"/>
    <a:srgbClr val="5458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288EF-CC7C-42B9-A632-CEFD3B65A869}" type="doc">
      <dgm:prSet loTypeId="urn:microsoft.com/office/officeart/2005/8/layout/cycle2" loCatId="cycle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933BD445-E81B-4FD1-A7C1-07A89B6B591B}">
      <dgm:prSet phldrT="[Text]"/>
      <dgm:spPr/>
      <dgm:t>
        <a:bodyPr/>
        <a:lstStyle/>
        <a:p>
          <a:pPr latinLnBrk="1"/>
          <a:r>
            <a:rPr lang="en-US" altLang="ko-KR" dirty="0" smtClean="0"/>
            <a:t>PMS</a:t>
          </a:r>
          <a:endParaRPr lang="ko-KR" altLang="en-US" dirty="0"/>
        </a:p>
      </dgm:t>
    </dgm:pt>
    <dgm:pt modelId="{C2ADB7D1-A4B1-4FA5-9AE2-877D44CC84F2}" type="parTrans" cxnId="{A3081EAA-04C4-47F2-803D-9AEB3F9F1365}">
      <dgm:prSet/>
      <dgm:spPr/>
      <dgm:t>
        <a:bodyPr/>
        <a:lstStyle/>
        <a:p>
          <a:pPr latinLnBrk="1"/>
          <a:endParaRPr lang="ko-KR" altLang="en-US"/>
        </a:p>
      </dgm:t>
    </dgm:pt>
    <dgm:pt modelId="{1FC7026A-ECB3-4CDA-BBD9-F4396ADBBA08}" type="sibTrans" cxnId="{A3081EAA-04C4-47F2-803D-9AEB3F9F1365}">
      <dgm:prSet/>
      <dgm:spPr/>
      <dgm:t>
        <a:bodyPr/>
        <a:lstStyle/>
        <a:p>
          <a:pPr latinLnBrk="1"/>
          <a:endParaRPr lang="ko-KR" altLang="en-US"/>
        </a:p>
      </dgm:t>
    </dgm:pt>
    <dgm:pt modelId="{ED1E6B3D-7708-4200-A294-A99B06EEF66C}">
      <dgm:prSet phldrT="[Text]"/>
      <dgm:spPr/>
      <dgm:t>
        <a:bodyPr/>
        <a:lstStyle/>
        <a:p>
          <a:pPr latinLnBrk="1"/>
          <a:r>
            <a:rPr lang="en-US" altLang="ko-KR" dirty="0" smtClean="0"/>
            <a:t>Evaluate</a:t>
          </a:r>
          <a:endParaRPr lang="ko-KR" altLang="en-US" dirty="0"/>
        </a:p>
      </dgm:t>
    </dgm:pt>
    <dgm:pt modelId="{018E7FB9-1197-457A-ACB1-561040C89F28}" type="parTrans" cxnId="{D7FFE853-0617-4C69-A091-1FCCF9D7F3F7}">
      <dgm:prSet/>
      <dgm:spPr/>
      <dgm:t>
        <a:bodyPr/>
        <a:lstStyle/>
        <a:p>
          <a:pPr latinLnBrk="1"/>
          <a:endParaRPr lang="ko-KR" altLang="en-US"/>
        </a:p>
      </dgm:t>
    </dgm:pt>
    <dgm:pt modelId="{B89FD3FD-0714-4B22-B827-D989DBC78C10}" type="sibTrans" cxnId="{D7FFE853-0617-4C69-A091-1FCCF9D7F3F7}">
      <dgm:prSet/>
      <dgm:spPr/>
      <dgm:t>
        <a:bodyPr/>
        <a:lstStyle/>
        <a:p>
          <a:pPr latinLnBrk="1"/>
          <a:endParaRPr lang="ko-KR" altLang="en-US"/>
        </a:p>
      </dgm:t>
    </dgm:pt>
    <dgm:pt modelId="{49488161-BA81-48C4-9DA9-29811B3F639E}">
      <dgm:prSet phldrT="[Text]"/>
      <dgm:spPr/>
      <dgm:t>
        <a:bodyPr/>
        <a:lstStyle/>
        <a:p>
          <a:pPr latinLnBrk="1"/>
          <a:r>
            <a:rPr lang="en-US" altLang="ko-KR" dirty="0" smtClean="0"/>
            <a:t>Design</a:t>
          </a:r>
          <a:endParaRPr lang="ko-KR" altLang="en-US" dirty="0"/>
        </a:p>
      </dgm:t>
    </dgm:pt>
    <dgm:pt modelId="{3BD11B82-A48E-4665-88C1-A8C1AEF09CA2}" type="parTrans" cxnId="{D1BA814E-C5DA-4D48-BEAE-1CD11BE83B75}">
      <dgm:prSet/>
      <dgm:spPr/>
      <dgm:t>
        <a:bodyPr/>
        <a:lstStyle/>
        <a:p>
          <a:pPr latinLnBrk="1"/>
          <a:endParaRPr lang="ko-KR" altLang="en-US"/>
        </a:p>
      </dgm:t>
    </dgm:pt>
    <dgm:pt modelId="{CB321583-6C42-4740-BE7A-0AFA5CE8C82A}" type="sibTrans" cxnId="{D1BA814E-C5DA-4D48-BEAE-1CD11BE83B75}">
      <dgm:prSet/>
      <dgm:spPr/>
      <dgm:t>
        <a:bodyPr/>
        <a:lstStyle/>
        <a:p>
          <a:pPr latinLnBrk="1"/>
          <a:endParaRPr lang="ko-KR" altLang="en-US"/>
        </a:p>
      </dgm:t>
    </dgm:pt>
    <dgm:pt modelId="{8D2C8B58-112A-4D65-8A27-7AA35FC931E2}">
      <dgm:prSet phldrT="[Text]"/>
      <dgm:spPr/>
      <dgm:t>
        <a:bodyPr/>
        <a:lstStyle/>
        <a:p>
          <a:pPr latinLnBrk="1"/>
          <a:r>
            <a:rPr lang="en-US" altLang="ko-KR" dirty="0" smtClean="0"/>
            <a:t>Develop</a:t>
          </a:r>
          <a:endParaRPr lang="ko-KR" altLang="en-US" dirty="0"/>
        </a:p>
      </dgm:t>
    </dgm:pt>
    <dgm:pt modelId="{CDF61CE8-79F1-4A8F-BE06-38D3F42484A3}" type="parTrans" cxnId="{2F7E4A96-F442-412B-960A-AC5B3AC86721}">
      <dgm:prSet/>
      <dgm:spPr/>
      <dgm:t>
        <a:bodyPr/>
        <a:lstStyle/>
        <a:p>
          <a:pPr latinLnBrk="1"/>
          <a:endParaRPr lang="ko-KR" altLang="en-US"/>
        </a:p>
      </dgm:t>
    </dgm:pt>
    <dgm:pt modelId="{8B42FB95-CCE1-4883-BB53-6F4B771E6AAD}" type="sibTrans" cxnId="{2F7E4A96-F442-412B-960A-AC5B3AC86721}">
      <dgm:prSet/>
      <dgm:spPr/>
      <dgm:t>
        <a:bodyPr/>
        <a:lstStyle/>
        <a:p>
          <a:pPr latinLnBrk="1"/>
          <a:endParaRPr lang="ko-KR" altLang="en-US"/>
        </a:p>
      </dgm:t>
    </dgm:pt>
    <dgm:pt modelId="{5E880ADB-3F05-4F26-9ACE-77474A49408A}">
      <dgm:prSet phldrT="[Text]"/>
      <dgm:spPr/>
      <dgm:t>
        <a:bodyPr/>
        <a:lstStyle/>
        <a:p>
          <a:pPr latinLnBrk="1"/>
          <a:r>
            <a:rPr lang="en-US" altLang="ko-KR" dirty="0" smtClean="0"/>
            <a:t>Analyze</a:t>
          </a:r>
          <a:endParaRPr lang="ko-KR" altLang="en-US" dirty="0"/>
        </a:p>
      </dgm:t>
    </dgm:pt>
    <dgm:pt modelId="{B3987571-E58A-4E6A-9C64-B8779B596D8E}" type="parTrans" cxnId="{51BD8DF2-E93F-46F4-A27F-178FD01D28F4}">
      <dgm:prSet/>
      <dgm:spPr/>
      <dgm:t>
        <a:bodyPr/>
        <a:lstStyle/>
        <a:p>
          <a:pPr latinLnBrk="1"/>
          <a:endParaRPr lang="ko-KR" altLang="en-US"/>
        </a:p>
      </dgm:t>
    </dgm:pt>
    <dgm:pt modelId="{24C86854-5D5D-4EEA-B3DD-D695D23F0926}" type="sibTrans" cxnId="{51BD8DF2-E93F-46F4-A27F-178FD01D28F4}">
      <dgm:prSet/>
      <dgm:spPr/>
      <dgm:t>
        <a:bodyPr/>
        <a:lstStyle/>
        <a:p>
          <a:pPr latinLnBrk="1"/>
          <a:endParaRPr lang="ko-KR" altLang="en-US"/>
        </a:p>
      </dgm:t>
    </dgm:pt>
    <dgm:pt modelId="{74418F4A-6AA6-467F-BF89-D2464A01A523}" type="pres">
      <dgm:prSet presAssocID="{631288EF-CC7C-42B9-A632-CEFD3B65A86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B659B-3C35-4A27-B05F-D2DA5A473196}" type="pres">
      <dgm:prSet presAssocID="{933BD445-E81B-4FD1-A7C1-07A89B6B59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BCBFD-BF55-4A04-B255-803F276BE0B2}" type="pres">
      <dgm:prSet presAssocID="{1FC7026A-ECB3-4CDA-BBD9-F4396ADBBA08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3FC8B89-8961-4D19-8B98-FDC9AC9CE113}" type="pres">
      <dgm:prSet presAssocID="{1FC7026A-ECB3-4CDA-BBD9-F4396ADBBA08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4046090-BA46-4CCD-8326-4AEFE91FBAB4}" type="pres">
      <dgm:prSet presAssocID="{ED1E6B3D-7708-4200-A294-A99B06EEF6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10551-68AA-4152-B4E6-97B5732A15C6}" type="pres">
      <dgm:prSet presAssocID="{B89FD3FD-0714-4B22-B827-D989DBC78C10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DA9D580-9771-4B07-AF5B-070AF4AE459A}" type="pres">
      <dgm:prSet presAssocID="{B89FD3FD-0714-4B22-B827-D989DBC78C10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05EA253-46F9-4693-B6F2-88BF404E25E0}" type="pres">
      <dgm:prSet presAssocID="{49488161-BA81-48C4-9DA9-29811B3F63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B69EDA-8201-4D89-998C-989296239F03}" type="pres">
      <dgm:prSet presAssocID="{CB321583-6C42-4740-BE7A-0AFA5CE8C82A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901E784-6019-4AA7-B38F-EB3A18964CBC}" type="pres">
      <dgm:prSet presAssocID="{CB321583-6C42-4740-BE7A-0AFA5CE8C82A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089D7D8-E91F-4A65-B48F-1F85695E57AB}" type="pres">
      <dgm:prSet presAssocID="{8D2C8B58-112A-4D65-8A27-7AA35FC931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E2F6D-550F-4DE0-8586-F2A6C7DFBC6F}" type="pres">
      <dgm:prSet presAssocID="{8B42FB95-CCE1-4883-BB53-6F4B771E6AAD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7A8DC0-19F1-455E-8E49-2584E7396381}" type="pres">
      <dgm:prSet presAssocID="{8B42FB95-CCE1-4883-BB53-6F4B771E6AAD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647B1C5-B30D-43A0-A6AD-F3345A96BC48}" type="pres">
      <dgm:prSet presAssocID="{5E880ADB-3F05-4F26-9ACE-77474A4940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009BD-5C36-4EE4-83E9-5019FCBCE8B0}" type="pres">
      <dgm:prSet presAssocID="{24C86854-5D5D-4EEA-B3DD-D695D23F0926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9EE387B-3B02-4A80-B44F-3327F8A85E78}" type="pres">
      <dgm:prSet presAssocID="{24C86854-5D5D-4EEA-B3DD-D695D23F0926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6D87FBF7-6D02-49D7-851F-7A921A07F78A}" type="presOf" srcId="{CB321583-6C42-4740-BE7A-0AFA5CE8C82A}" destId="{CDB69EDA-8201-4D89-998C-989296239F03}" srcOrd="0" destOrd="0" presId="urn:microsoft.com/office/officeart/2005/8/layout/cycle2"/>
    <dgm:cxn modelId="{A6EBDECB-75F0-4818-B93D-171A1B13EB2E}" type="presOf" srcId="{49488161-BA81-48C4-9DA9-29811B3F639E}" destId="{405EA253-46F9-4693-B6F2-88BF404E25E0}" srcOrd="0" destOrd="0" presId="urn:microsoft.com/office/officeart/2005/8/layout/cycle2"/>
    <dgm:cxn modelId="{ABE68296-B93A-4990-84C1-092D15D0391E}" type="presOf" srcId="{CB321583-6C42-4740-BE7A-0AFA5CE8C82A}" destId="{E901E784-6019-4AA7-B38F-EB3A18964CBC}" srcOrd="1" destOrd="0" presId="urn:microsoft.com/office/officeart/2005/8/layout/cycle2"/>
    <dgm:cxn modelId="{D2A82723-549A-4D85-B92C-750F6C6A4734}" type="presOf" srcId="{8B42FB95-CCE1-4883-BB53-6F4B771E6AAD}" destId="{458E2F6D-550F-4DE0-8586-F2A6C7DFBC6F}" srcOrd="0" destOrd="0" presId="urn:microsoft.com/office/officeart/2005/8/layout/cycle2"/>
    <dgm:cxn modelId="{73C1D917-C2CC-418E-AA5F-91A8DD291745}" type="presOf" srcId="{933BD445-E81B-4FD1-A7C1-07A89B6B591B}" destId="{E92B659B-3C35-4A27-B05F-D2DA5A473196}" srcOrd="0" destOrd="0" presId="urn:microsoft.com/office/officeart/2005/8/layout/cycle2"/>
    <dgm:cxn modelId="{B0EE98A1-8FC4-46C8-962E-ECC31AC69594}" type="presOf" srcId="{24C86854-5D5D-4EEA-B3DD-D695D23F0926}" destId="{D9EE387B-3B02-4A80-B44F-3327F8A85E78}" srcOrd="1" destOrd="0" presId="urn:microsoft.com/office/officeart/2005/8/layout/cycle2"/>
    <dgm:cxn modelId="{C7CF3614-9020-432C-AD7C-A7959B14F7C3}" type="presOf" srcId="{1FC7026A-ECB3-4CDA-BBD9-F4396ADBBA08}" destId="{C3FC8B89-8961-4D19-8B98-FDC9AC9CE113}" srcOrd="1" destOrd="0" presId="urn:microsoft.com/office/officeart/2005/8/layout/cycle2"/>
    <dgm:cxn modelId="{6DBED4E3-119E-4E1F-B1C5-0AA03A570030}" type="presOf" srcId="{8D2C8B58-112A-4D65-8A27-7AA35FC931E2}" destId="{1089D7D8-E91F-4A65-B48F-1F85695E57AB}" srcOrd="0" destOrd="0" presId="urn:microsoft.com/office/officeart/2005/8/layout/cycle2"/>
    <dgm:cxn modelId="{D821C1B4-1B5D-4EC6-998A-31016E6170A4}" type="presOf" srcId="{631288EF-CC7C-42B9-A632-CEFD3B65A869}" destId="{74418F4A-6AA6-467F-BF89-D2464A01A523}" srcOrd="0" destOrd="0" presId="urn:microsoft.com/office/officeart/2005/8/layout/cycle2"/>
    <dgm:cxn modelId="{2F7E4A96-F442-412B-960A-AC5B3AC86721}" srcId="{631288EF-CC7C-42B9-A632-CEFD3B65A869}" destId="{8D2C8B58-112A-4D65-8A27-7AA35FC931E2}" srcOrd="3" destOrd="0" parTransId="{CDF61CE8-79F1-4A8F-BE06-38D3F42484A3}" sibTransId="{8B42FB95-CCE1-4883-BB53-6F4B771E6AAD}"/>
    <dgm:cxn modelId="{DB725812-1FA3-4C29-99F7-EBC63BBDF8DC}" type="presOf" srcId="{5E880ADB-3F05-4F26-9ACE-77474A49408A}" destId="{0647B1C5-B30D-43A0-A6AD-F3345A96BC48}" srcOrd="0" destOrd="0" presId="urn:microsoft.com/office/officeart/2005/8/layout/cycle2"/>
    <dgm:cxn modelId="{337D90E3-D664-48D0-B6BB-0241E861F166}" type="presOf" srcId="{B89FD3FD-0714-4B22-B827-D989DBC78C10}" destId="{8DA9D580-9771-4B07-AF5B-070AF4AE459A}" srcOrd="1" destOrd="0" presId="urn:microsoft.com/office/officeart/2005/8/layout/cycle2"/>
    <dgm:cxn modelId="{D7FFE853-0617-4C69-A091-1FCCF9D7F3F7}" srcId="{631288EF-CC7C-42B9-A632-CEFD3B65A869}" destId="{ED1E6B3D-7708-4200-A294-A99B06EEF66C}" srcOrd="1" destOrd="0" parTransId="{018E7FB9-1197-457A-ACB1-561040C89F28}" sibTransId="{B89FD3FD-0714-4B22-B827-D989DBC78C10}"/>
    <dgm:cxn modelId="{30FF6224-1A29-47E2-8530-EFB65AE85494}" type="presOf" srcId="{8B42FB95-CCE1-4883-BB53-6F4B771E6AAD}" destId="{297A8DC0-19F1-455E-8E49-2584E7396381}" srcOrd="1" destOrd="0" presId="urn:microsoft.com/office/officeart/2005/8/layout/cycle2"/>
    <dgm:cxn modelId="{1166CB19-25BF-411C-9F0A-5A53399845A9}" type="presOf" srcId="{B89FD3FD-0714-4B22-B827-D989DBC78C10}" destId="{34110551-68AA-4152-B4E6-97B5732A15C6}" srcOrd="0" destOrd="0" presId="urn:microsoft.com/office/officeart/2005/8/layout/cycle2"/>
    <dgm:cxn modelId="{D1BA814E-C5DA-4D48-BEAE-1CD11BE83B75}" srcId="{631288EF-CC7C-42B9-A632-CEFD3B65A869}" destId="{49488161-BA81-48C4-9DA9-29811B3F639E}" srcOrd="2" destOrd="0" parTransId="{3BD11B82-A48E-4665-88C1-A8C1AEF09CA2}" sibTransId="{CB321583-6C42-4740-BE7A-0AFA5CE8C82A}"/>
    <dgm:cxn modelId="{A3081EAA-04C4-47F2-803D-9AEB3F9F1365}" srcId="{631288EF-CC7C-42B9-A632-CEFD3B65A869}" destId="{933BD445-E81B-4FD1-A7C1-07A89B6B591B}" srcOrd="0" destOrd="0" parTransId="{C2ADB7D1-A4B1-4FA5-9AE2-877D44CC84F2}" sibTransId="{1FC7026A-ECB3-4CDA-BBD9-F4396ADBBA08}"/>
    <dgm:cxn modelId="{0675F36E-0974-4380-B6BC-2317D2BAF5CA}" type="presOf" srcId="{ED1E6B3D-7708-4200-A294-A99B06EEF66C}" destId="{04046090-BA46-4CCD-8326-4AEFE91FBAB4}" srcOrd="0" destOrd="0" presId="urn:microsoft.com/office/officeart/2005/8/layout/cycle2"/>
    <dgm:cxn modelId="{62A51B64-BB86-40E5-A098-B30DFE638DDE}" type="presOf" srcId="{1FC7026A-ECB3-4CDA-BBD9-F4396ADBBA08}" destId="{DD3BCBFD-BF55-4A04-B255-803F276BE0B2}" srcOrd="0" destOrd="0" presId="urn:microsoft.com/office/officeart/2005/8/layout/cycle2"/>
    <dgm:cxn modelId="{E6E86C22-0EBF-4508-A44D-626C7FC1A0CA}" type="presOf" srcId="{24C86854-5D5D-4EEA-B3DD-D695D23F0926}" destId="{991009BD-5C36-4EE4-83E9-5019FCBCE8B0}" srcOrd="0" destOrd="0" presId="urn:microsoft.com/office/officeart/2005/8/layout/cycle2"/>
    <dgm:cxn modelId="{51BD8DF2-E93F-46F4-A27F-178FD01D28F4}" srcId="{631288EF-CC7C-42B9-A632-CEFD3B65A869}" destId="{5E880ADB-3F05-4F26-9ACE-77474A49408A}" srcOrd="4" destOrd="0" parTransId="{B3987571-E58A-4E6A-9C64-B8779B596D8E}" sibTransId="{24C86854-5D5D-4EEA-B3DD-D695D23F0926}"/>
    <dgm:cxn modelId="{96A356E2-59D2-4A0F-B265-59BDF3BEDDFA}" type="presParOf" srcId="{74418F4A-6AA6-467F-BF89-D2464A01A523}" destId="{E92B659B-3C35-4A27-B05F-D2DA5A473196}" srcOrd="0" destOrd="0" presId="urn:microsoft.com/office/officeart/2005/8/layout/cycle2"/>
    <dgm:cxn modelId="{F8CBDA6C-CF2F-4C4E-AA7C-AD4787397D10}" type="presParOf" srcId="{74418F4A-6AA6-467F-BF89-D2464A01A523}" destId="{DD3BCBFD-BF55-4A04-B255-803F276BE0B2}" srcOrd="1" destOrd="0" presId="urn:microsoft.com/office/officeart/2005/8/layout/cycle2"/>
    <dgm:cxn modelId="{F29758A3-2CBD-4145-9491-BF314A8078E0}" type="presParOf" srcId="{DD3BCBFD-BF55-4A04-B255-803F276BE0B2}" destId="{C3FC8B89-8961-4D19-8B98-FDC9AC9CE113}" srcOrd="0" destOrd="0" presId="urn:microsoft.com/office/officeart/2005/8/layout/cycle2"/>
    <dgm:cxn modelId="{87D856C9-4689-48AF-B8F0-B57AFDC5FC96}" type="presParOf" srcId="{74418F4A-6AA6-467F-BF89-D2464A01A523}" destId="{04046090-BA46-4CCD-8326-4AEFE91FBAB4}" srcOrd="2" destOrd="0" presId="urn:microsoft.com/office/officeart/2005/8/layout/cycle2"/>
    <dgm:cxn modelId="{F5A8FD79-75BB-4BE8-9783-03DF1FFAE60D}" type="presParOf" srcId="{74418F4A-6AA6-467F-BF89-D2464A01A523}" destId="{34110551-68AA-4152-B4E6-97B5732A15C6}" srcOrd="3" destOrd="0" presId="urn:microsoft.com/office/officeart/2005/8/layout/cycle2"/>
    <dgm:cxn modelId="{8CADEE19-A01D-466D-B6BF-910669AA74AB}" type="presParOf" srcId="{34110551-68AA-4152-B4E6-97B5732A15C6}" destId="{8DA9D580-9771-4B07-AF5B-070AF4AE459A}" srcOrd="0" destOrd="0" presId="urn:microsoft.com/office/officeart/2005/8/layout/cycle2"/>
    <dgm:cxn modelId="{5A9D84BE-863D-4B5C-B7F4-EECABC9C9C7C}" type="presParOf" srcId="{74418F4A-6AA6-467F-BF89-D2464A01A523}" destId="{405EA253-46F9-4693-B6F2-88BF404E25E0}" srcOrd="4" destOrd="0" presId="urn:microsoft.com/office/officeart/2005/8/layout/cycle2"/>
    <dgm:cxn modelId="{F5A9FF4C-731C-40E3-A93F-28FFA40770D5}" type="presParOf" srcId="{74418F4A-6AA6-467F-BF89-D2464A01A523}" destId="{CDB69EDA-8201-4D89-998C-989296239F03}" srcOrd="5" destOrd="0" presId="urn:microsoft.com/office/officeart/2005/8/layout/cycle2"/>
    <dgm:cxn modelId="{CD3BBA04-36FA-4CA6-8E57-E24BC2EA5549}" type="presParOf" srcId="{CDB69EDA-8201-4D89-998C-989296239F03}" destId="{E901E784-6019-4AA7-B38F-EB3A18964CBC}" srcOrd="0" destOrd="0" presId="urn:microsoft.com/office/officeart/2005/8/layout/cycle2"/>
    <dgm:cxn modelId="{BFA4810B-6BA1-4096-A76D-538BB22D054C}" type="presParOf" srcId="{74418F4A-6AA6-467F-BF89-D2464A01A523}" destId="{1089D7D8-E91F-4A65-B48F-1F85695E57AB}" srcOrd="6" destOrd="0" presId="urn:microsoft.com/office/officeart/2005/8/layout/cycle2"/>
    <dgm:cxn modelId="{1798B432-B485-4FD3-BAFA-32294BFED3A8}" type="presParOf" srcId="{74418F4A-6AA6-467F-BF89-D2464A01A523}" destId="{458E2F6D-550F-4DE0-8586-F2A6C7DFBC6F}" srcOrd="7" destOrd="0" presId="urn:microsoft.com/office/officeart/2005/8/layout/cycle2"/>
    <dgm:cxn modelId="{E40F9CFC-9166-4F06-A813-440837A14210}" type="presParOf" srcId="{458E2F6D-550F-4DE0-8586-F2A6C7DFBC6F}" destId="{297A8DC0-19F1-455E-8E49-2584E7396381}" srcOrd="0" destOrd="0" presId="urn:microsoft.com/office/officeart/2005/8/layout/cycle2"/>
    <dgm:cxn modelId="{7386BCDE-CC13-4E78-8A73-2D35975565D9}" type="presParOf" srcId="{74418F4A-6AA6-467F-BF89-D2464A01A523}" destId="{0647B1C5-B30D-43A0-A6AD-F3345A96BC48}" srcOrd="8" destOrd="0" presId="urn:microsoft.com/office/officeart/2005/8/layout/cycle2"/>
    <dgm:cxn modelId="{ADCB14FE-7743-452C-83A7-29D116FF0CDE}" type="presParOf" srcId="{74418F4A-6AA6-467F-BF89-D2464A01A523}" destId="{991009BD-5C36-4EE4-83E9-5019FCBCE8B0}" srcOrd="9" destOrd="0" presId="urn:microsoft.com/office/officeart/2005/8/layout/cycle2"/>
    <dgm:cxn modelId="{1A58400F-0E22-4D61-98DF-9D9512F76EAB}" type="presParOf" srcId="{991009BD-5C36-4EE4-83E9-5019FCBCE8B0}" destId="{D9EE387B-3B02-4A80-B44F-3327F8A85E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D873A-C02A-41A2-8FBF-5469537423F6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</dgm:pt>
    <dgm:pt modelId="{DAEF7E67-B8BA-44AB-BD14-971B1338A59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rPr>
            <a:t>업무공정성</a:t>
          </a:r>
          <a:endParaRPr lang="ko-KR" altLang="en-US" dirty="0">
            <a:latin typeface="Arial Unicode MS" panose="020B0604020202020204" pitchFamily="50" charset="-127"/>
            <a:ea typeface="Arial Unicode MS" panose="020B0604020202020204" pitchFamily="50" charset="-127"/>
            <a:cs typeface="Arial Unicode MS" panose="020B0604020202020204" pitchFamily="50" charset="-127"/>
          </a:endParaRPr>
        </a:p>
      </dgm:t>
    </dgm:pt>
    <dgm:pt modelId="{F9F6470E-58C9-40E2-8195-D5E879A80FB2}" type="parTrans" cxnId="{D9718CDA-AD04-4B24-83B8-D1405CCEF20C}">
      <dgm:prSet/>
      <dgm:spPr/>
      <dgm:t>
        <a:bodyPr/>
        <a:lstStyle/>
        <a:p>
          <a:pPr latinLnBrk="1"/>
          <a:endParaRPr lang="ko-KR" altLang="en-US"/>
        </a:p>
      </dgm:t>
    </dgm:pt>
    <dgm:pt modelId="{10B29BA6-5674-434B-9A87-7452BEFA4CE4}" type="sibTrans" cxnId="{D9718CDA-AD04-4B24-83B8-D1405CCEF20C}">
      <dgm:prSet/>
      <dgm:spPr/>
      <dgm:t>
        <a:bodyPr/>
        <a:lstStyle/>
        <a:p>
          <a:pPr latinLnBrk="1"/>
          <a:endParaRPr lang="ko-KR" altLang="en-US"/>
        </a:p>
      </dgm:t>
    </dgm:pt>
    <dgm:pt modelId="{D0AF6C61-B881-47A4-8783-20D0A8AC7B4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mtClean="0"/>
            <a:t>효율성증대</a:t>
          </a:r>
          <a:endParaRPr lang="ko-KR" altLang="en-US" dirty="0"/>
        </a:p>
      </dgm:t>
    </dgm:pt>
    <dgm:pt modelId="{63CBD5D6-723A-417B-B46A-40B455DD13E7}" type="parTrans" cxnId="{1C713484-C0B0-4813-9FA5-2817B701F4BF}">
      <dgm:prSet/>
      <dgm:spPr/>
      <dgm:t>
        <a:bodyPr/>
        <a:lstStyle/>
        <a:p>
          <a:pPr latinLnBrk="1"/>
          <a:endParaRPr lang="ko-KR" altLang="en-US"/>
        </a:p>
      </dgm:t>
    </dgm:pt>
    <dgm:pt modelId="{1D9A8825-B409-4085-967C-000223E0AD4F}" type="sibTrans" cxnId="{1C713484-C0B0-4813-9FA5-2817B701F4BF}">
      <dgm:prSet/>
      <dgm:spPr/>
      <dgm:t>
        <a:bodyPr/>
        <a:lstStyle/>
        <a:p>
          <a:pPr latinLnBrk="1"/>
          <a:endParaRPr lang="ko-KR" altLang="en-US"/>
        </a:p>
      </dgm:t>
    </dgm:pt>
    <dgm:pt modelId="{8D30A6BB-B11D-4548-9053-34118C59A57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수익창출</a:t>
          </a:r>
          <a:endParaRPr lang="ko-KR" altLang="en-US" dirty="0"/>
        </a:p>
      </dgm:t>
    </dgm:pt>
    <dgm:pt modelId="{89CE2C36-989C-4C05-9090-9E5AE09238E3}" type="parTrans" cxnId="{51F8F798-164D-4850-8803-2DCCA9AAB317}">
      <dgm:prSet/>
      <dgm:spPr/>
      <dgm:t>
        <a:bodyPr/>
        <a:lstStyle/>
        <a:p>
          <a:pPr latinLnBrk="1"/>
          <a:endParaRPr lang="ko-KR" altLang="en-US"/>
        </a:p>
      </dgm:t>
    </dgm:pt>
    <dgm:pt modelId="{DA9CA1D7-78D4-4643-9C20-38545F136214}" type="sibTrans" cxnId="{51F8F798-164D-4850-8803-2DCCA9AAB317}">
      <dgm:prSet/>
      <dgm:spPr/>
      <dgm:t>
        <a:bodyPr/>
        <a:lstStyle/>
        <a:p>
          <a:pPr latinLnBrk="1"/>
          <a:endParaRPr lang="ko-KR" altLang="en-US"/>
        </a:p>
      </dgm:t>
    </dgm:pt>
    <dgm:pt modelId="{77A63D2D-5B0A-4F34-B219-3962A5E78F89}" type="pres">
      <dgm:prSet presAssocID="{828D873A-C02A-41A2-8FBF-5469537423F6}" presName="Name0" presStyleCnt="0">
        <dgm:presLayoutVars>
          <dgm:dir/>
          <dgm:resizeHandles val="exact"/>
        </dgm:presLayoutVars>
      </dgm:prSet>
      <dgm:spPr/>
    </dgm:pt>
    <dgm:pt modelId="{0312BAB2-7F57-4A60-9F48-8C94287B40BF}" type="pres">
      <dgm:prSet presAssocID="{DAEF7E67-B8BA-44AB-BD14-971B1338A5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5A2961-B67C-47CD-A57B-285FA4654BAA}" type="pres">
      <dgm:prSet presAssocID="{10B29BA6-5674-434B-9A87-7452BEFA4CE4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47C40B-3D69-4321-BCFE-8FB98ED5E509}" type="pres">
      <dgm:prSet presAssocID="{10B29BA6-5674-434B-9A87-7452BEFA4CE4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9072BF4-51B8-44B3-A8BF-50DBB712CC66}" type="pres">
      <dgm:prSet presAssocID="{D0AF6C61-B881-47A4-8783-20D0A8AC7B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8E1239-C43F-46CE-8078-67F1F2FC6EAE}" type="pres">
      <dgm:prSet presAssocID="{1D9A8825-B409-4085-967C-000223E0AD4F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7D990F-ED16-4201-8EB7-3588B9BE51CC}" type="pres">
      <dgm:prSet presAssocID="{1D9A8825-B409-4085-967C-000223E0AD4F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AC560E4-799A-44B1-A1D1-0AA2E9125706}" type="pres">
      <dgm:prSet presAssocID="{8D30A6BB-B11D-4548-9053-34118C59A5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BF0723-6CA0-4414-857E-1452D995F438}" type="presOf" srcId="{10B29BA6-5674-434B-9A87-7452BEFA4CE4}" destId="{B65A2961-B67C-47CD-A57B-285FA4654BAA}" srcOrd="0" destOrd="0" presId="urn:microsoft.com/office/officeart/2005/8/layout/process1"/>
    <dgm:cxn modelId="{75F6E3FD-DA4E-4BBD-8544-56D4F63E2063}" type="presOf" srcId="{8D30A6BB-B11D-4548-9053-34118C59A578}" destId="{3AC560E4-799A-44B1-A1D1-0AA2E9125706}" srcOrd="0" destOrd="0" presId="urn:microsoft.com/office/officeart/2005/8/layout/process1"/>
    <dgm:cxn modelId="{A78F8DB9-35AE-4F06-B591-461B02B0B55A}" type="presOf" srcId="{D0AF6C61-B881-47A4-8783-20D0A8AC7B40}" destId="{B9072BF4-51B8-44B3-A8BF-50DBB712CC66}" srcOrd="0" destOrd="0" presId="urn:microsoft.com/office/officeart/2005/8/layout/process1"/>
    <dgm:cxn modelId="{1C713484-C0B0-4813-9FA5-2817B701F4BF}" srcId="{828D873A-C02A-41A2-8FBF-5469537423F6}" destId="{D0AF6C61-B881-47A4-8783-20D0A8AC7B40}" srcOrd="1" destOrd="0" parTransId="{63CBD5D6-723A-417B-B46A-40B455DD13E7}" sibTransId="{1D9A8825-B409-4085-967C-000223E0AD4F}"/>
    <dgm:cxn modelId="{AFC26BEF-D4F2-4FAC-8CE6-F46C082EE40F}" type="presOf" srcId="{1D9A8825-B409-4085-967C-000223E0AD4F}" destId="{7B7D990F-ED16-4201-8EB7-3588B9BE51CC}" srcOrd="1" destOrd="0" presId="urn:microsoft.com/office/officeart/2005/8/layout/process1"/>
    <dgm:cxn modelId="{D9718CDA-AD04-4B24-83B8-D1405CCEF20C}" srcId="{828D873A-C02A-41A2-8FBF-5469537423F6}" destId="{DAEF7E67-B8BA-44AB-BD14-971B1338A596}" srcOrd="0" destOrd="0" parTransId="{F9F6470E-58C9-40E2-8195-D5E879A80FB2}" sibTransId="{10B29BA6-5674-434B-9A87-7452BEFA4CE4}"/>
    <dgm:cxn modelId="{EAF082EA-16BC-4566-BA56-6ADA8A31A042}" type="presOf" srcId="{10B29BA6-5674-434B-9A87-7452BEFA4CE4}" destId="{EB47C40B-3D69-4321-BCFE-8FB98ED5E509}" srcOrd="1" destOrd="0" presId="urn:microsoft.com/office/officeart/2005/8/layout/process1"/>
    <dgm:cxn modelId="{F3B6B527-AABC-4B86-9A95-F5A0905F2BA2}" type="presOf" srcId="{828D873A-C02A-41A2-8FBF-5469537423F6}" destId="{77A63D2D-5B0A-4F34-B219-3962A5E78F89}" srcOrd="0" destOrd="0" presId="urn:microsoft.com/office/officeart/2005/8/layout/process1"/>
    <dgm:cxn modelId="{EDE53549-77D7-4165-9435-890349C658F6}" type="presOf" srcId="{DAEF7E67-B8BA-44AB-BD14-971B1338A596}" destId="{0312BAB2-7F57-4A60-9F48-8C94287B40BF}" srcOrd="0" destOrd="0" presId="urn:microsoft.com/office/officeart/2005/8/layout/process1"/>
    <dgm:cxn modelId="{51F8F798-164D-4850-8803-2DCCA9AAB317}" srcId="{828D873A-C02A-41A2-8FBF-5469537423F6}" destId="{8D30A6BB-B11D-4548-9053-34118C59A578}" srcOrd="2" destOrd="0" parTransId="{89CE2C36-989C-4C05-9090-9E5AE09238E3}" sibTransId="{DA9CA1D7-78D4-4643-9C20-38545F136214}"/>
    <dgm:cxn modelId="{0CABD041-C271-4E16-80B2-4996C607B1C6}" type="presOf" srcId="{1D9A8825-B409-4085-967C-000223E0AD4F}" destId="{C08E1239-C43F-46CE-8078-67F1F2FC6EAE}" srcOrd="0" destOrd="0" presId="urn:microsoft.com/office/officeart/2005/8/layout/process1"/>
    <dgm:cxn modelId="{D8F481F3-2367-452F-A8F8-F2815858CEDF}" type="presParOf" srcId="{77A63D2D-5B0A-4F34-B219-3962A5E78F89}" destId="{0312BAB2-7F57-4A60-9F48-8C94287B40BF}" srcOrd="0" destOrd="0" presId="urn:microsoft.com/office/officeart/2005/8/layout/process1"/>
    <dgm:cxn modelId="{85C937A0-B23A-4FAD-B7CC-55FD59B70DA3}" type="presParOf" srcId="{77A63D2D-5B0A-4F34-B219-3962A5E78F89}" destId="{B65A2961-B67C-47CD-A57B-285FA4654BAA}" srcOrd="1" destOrd="0" presId="urn:microsoft.com/office/officeart/2005/8/layout/process1"/>
    <dgm:cxn modelId="{DDCC534F-3232-47C7-8719-8D508FD890AB}" type="presParOf" srcId="{B65A2961-B67C-47CD-A57B-285FA4654BAA}" destId="{EB47C40B-3D69-4321-BCFE-8FB98ED5E509}" srcOrd="0" destOrd="0" presId="urn:microsoft.com/office/officeart/2005/8/layout/process1"/>
    <dgm:cxn modelId="{A408B31B-91E8-4E4C-A1F8-068E56FF1D6A}" type="presParOf" srcId="{77A63D2D-5B0A-4F34-B219-3962A5E78F89}" destId="{B9072BF4-51B8-44B3-A8BF-50DBB712CC66}" srcOrd="2" destOrd="0" presId="urn:microsoft.com/office/officeart/2005/8/layout/process1"/>
    <dgm:cxn modelId="{34F82C5D-E66F-4CB0-9E05-DA03AA891C2E}" type="presParOf" srcId="{77A63D2D-5B0A-4F34-B219-3962A5E78F89}" destId="{C08E1239-C43F-46CE-8078-67F1F2FC6EAE}" srcOrd="3" destOrd="0" presId="urn:microsoft.com/office/officeart/2005/8/layout/process1"/>
    <dgm:cxn modelId="{2D64FF75-69B0-43EF-BC3A-BE0594A16781}" type="presParOf" srcId="{C08E1239-C43F-46CE-8078-67F1F2FC6EAE}" destId="{7B7D990F-ED16-4201-8EB7-3588B9BE51CC}" srcOrd="0" destOrd="0" presId="urn:microsoft.com/office/officeart/2005/8/layout/process1"/>
    <dgm:cxn modelId="{8514C327-341A-4DED-B0A6-9ED81859A86C}" type="presParOf" srcId="{77A63D2D-5B0A-4F34-B219-3962A5E78F89}" destId="{3AC560E4-799A-44B1-A1D1-0AA2E91257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E5B4D-D67E-4D32-9220-89F9BD97DB0A}" type="doc">
      <dgm:prSet loTypeId="urn:microsoft.com/office/officeart/2005/8/layout/radial4" loCatId="relationship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CC5DC0B-91BF-45A2-A17F-EEDF6C8BA31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EA820C39-6794-4DCC-BEE8-475AA76283FF}" type="parTrans" cxnId="{A1839E43-636D-4AA6-B73F-9FF943B646D1}">
      <dgm:prSet/>
      <dgm:spPr/>
      <dgm:t>
        <a:bodyPr/>
        <a:lstStyle/>
        <a:p>
          <a:pPr latinLnBrk="1"/>
          <a:endParaRPr lang="ko-KR" altLang="en-US"/>
        </a:p>
      </dgm:t>
    </dgm:pt>
    <dgm:pt modelId="{6802AEA5-F5E5-4C41-BCBC-E75A8CC75803}" type="sibTrans" cxnId="{A1839E43-636D-4AA6-B73F-9FF943B646D1}">
      <dgm:prSet/>
      <dgm:spPr/>
      <dgm:t>
        <a:bodyPr/>
        <a:lstStyle/>
        <a:p>
          <a:pPr latinLnBrk="1"/>
          <a:endParaRPr lang="ko-KR" altLang="en-US"/>
        </a:p>
      </dgm:t>
    </dgm:pt>
    <dgm:pt modelId="{5A0DE1A1-F035-47BA-B509-D3B204B72532}">
      <dgm:prSet phldrT="[Text]"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5A0C4B08-9662-45B0-90E1-462F7514DB11}" type="parTrans" cxnId="{BDB7641E-A256-4E92-914B-5583CF5A5295}">
      <dgm:prSet/>
      <dgm:spPr/>
      <dgm:t>
        <a:bodyPr/>
        <a:lstStyle/>
        <a:p>
          <a:pPr latinLnBrk="1"/>
          <a:endParaRPr lang="ko-KR" altLang="en-US"/>
        </a:p>
      </dgm:t>
    </dgm:pt>
    <dgm:pt modelId="{EEB9289E-0914-46EF-AB6F-4B00C5B1FD3E}" type="sibTrans" cxnId="{BDB7641E-A256-4E92-914B-5583CF5A5295}">
      <dgm:prSet/>
      <dgm:spPr/>
      <dgm:t>
        <a:bodyPr/>
        <a:lstStyle/>
        <a:p>
          <a:pPr latinLnBrk="1"/>
          <a:endParaRPr lang="ko-KR" altLang="en-US"/>
        </a:p>
      </dgm:t>
    </dgm:pt>
    <dgm:pt modelId="{26BB488C-D873-4C3A-A7A3-3B7772298AB9}">
      <dgm:prSet/>
      <dgm:spPr/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9F8A1B6D-B018-455A-BE18-89697ECAFF2C}" type="parTrans" cxnId="{2AEBDE63-5C4D-43E3-B8FF-CF33325087CC}">
      <dgm:prSet/>
      <dgm:spPr/>
      <dgm:t>
        <a:bodyPr/>
        <a:lstStyle/>
        <a:p>
          <a:pPr latinLnBrk="1"/>
          <a:endParaRPr lang="ko-KR" altLang="en-US"/>
        </a:p>
      </dgm:t>
    </dgm:pt>
    <dgm:pt modelId="{EA88856B-8032-41C0-9A49-3692D096DAB6}" type="sibTrans" cxnId="{2AEBDE63-5C4D-43E3-B8FF-CF33325087CC}">
      <dgm:prSet/>
      <dgm:spPr/>
      <dgm:t>
        <a:bodyPr/>
        <a:lstStyle/>
        <a:p>
          <a:pPr latinLnBrk="1"/>
          <a:endParaRPr lang="ko-KR" altLang="en-US"/>
        </a:p>
      </dgm:t>
    </dgm:pt>
    <dgm:pt modelId="{FF398E1C-4419-4A78-9D9F-5EFB87193101}" type="pres">
      <dgm:prSet presAssocID="{33BE5B4D-D67E-4D32-9220-89F9BD97DB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50E5D-CA53-43C0-8CF3-327CE4226850}" type="pres">
      <dgm:prSet presAssocID="{5CC5DC0B-91BF-45A2-A17F-EEDF6C8BA318}" presName="centerShape" presStyleLbl="node0" presStyleIdx="0" presStyleCnt="1" custScaleX="74994" custScaleY="74994" custLinFactNeighborX="-8758" custLinFactNeighborY="4888"/>
      <dgm:spPr/>
      <dgm:t>
        <a:bodyPr/>
        <a:lstStyle/>
        <a:p>
          <a:pPr latinLnBrk="1"/>
          <a:endParaRPr lang="ko-KR" altLang="en-US"/>
        </a:p>
      </dgm:t>
    </dgm:pt>
    <dgm:pt modelId="{EBB24266-5A13-422D-AF8C-788ADA82B03C}" type="pres">
      <dgm:prSet presAssocID="{5A0C4B08-9662-45B0-90E1-462F7514DB11}" presName="parTrans" presStyleLbl="bgSibTrans2D1" presStyleIdx="0" presStyleCnt="2" custAng="10795402" custScaleX="41176" custScaleY="72902" custLinFactNeighborX="24096" custLinFactNeighborY="35240"/>
      <dgm:spPr/>
      <dgm:t>
        <a:bodyPr/>
        <a:lstStyle/>
        <a:p>
          <a:pPr latinLnBrk="1"/>
          <a:endParaRPr lang="ko-KR" altLang="en-US"/>
        </a:p>
      </dgm:t>
    </dgm:pt>
    <dgm:pt modelId="{62D93B52-70CC-46CE-B7A1-F76C4BA5484A}" type="pres">
      <dgm:prSet presAssocID="{5A0DE1A1-F035-47BA-B509-D3B204B72532}" presName="node" presStyleLbl="node1" presStyleIdx="0" presStyleCnt="2" custScaleX="74994" custScaleY="74994" custRadScaleRad="109886" custRadScaleInc="-39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1C2336-57F9-42BA-B281-AE5D5C9E27DF}" type="pres">
      <dgm:prSet presAssocID="{9F8A1B6D-B018-455A-BE18-89697ECAFF2C}" presName="parTrans" presStyleLbl="bgSibTrans2D1" presStyleIdx="1" presStyleCnt="2" custAng="10809475" custScaleX="41407" custScaleY="68122" custLinFactNeighborX="-31122" custLinFactNeighborY="21520"/>
      <dgm:spPr/>
      <dgm:t>
        <a:bodyPr/>
        <a:lstStyle/>
        <a:p>
          <a:pPr latinLnBrk="1"/>
          <a:endParaRPr lang="ko-KR" altLang="en-US"/>
        </a:p>
      </dgm:t>
    </dgm:pt>
    <dgm:pt modelId="{D704EA00-ECF9-4E5F-9622-FE3FA2F2D084}" type="pres">
      <dgm:prSet presAssocID="{26BB488C-D873-4C3A-A7A3-3B7772298AB9}" presName="node" presStyleLbl="node1" presStyleIdx="1" presStyleCnt="2" custScaleX="74994" custScaleY="74994" custRadScaleRad="80714" custRadScaleInc="-114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70EDCE-6594-4F34-94C1-C15A182CEA7E}" type="presOf" srcId="{33BE5B4D-D67E-4D32-9220-89F9BD97DB0A}" destId="{FF398E1C-4419-4A78-9D9F-5EFB87193101}" srcOrd="0" destOrd="0" presId="urn:microsoft.com/office/officeart/2005/8/layout/radial4"/>
    <dgm:cxn modelId="{69654A10-FCFB-4AB9-981A-C500372937CF}" type="presOf" srcId="{5A0C4B08-9662-45B0-90E1-462F7514DB11}" destId="{EBB24266-5A13-422D-AF8C-788ADA82B03C}" srcOrd="0" destOrd="0" presId="urn:microsoft.com/office/officeart/2005/8/layout/radial4"/>
    <dgm:cxn modelId="{906AE59E-9D04-4410-9ADA-182849CBCB80}" type="presOf" srcId="{9F8A1B6D-B018-455A-BE18-89697ECAFF2C}" destId="{201C2336-57F9-42BA-B281-AE5D5C9E27DF}" srcOrd="0" destOrd="0" presId="urn:microsoft.com/office/officeart/2005/8/layout/radial4"/>
    <dgm:cxn modelId="{2AEBDE63-5C4D-43E3-B8FF-CF33325087CC}" srcId="{5CC5DC0B-91BF-45A2-A17F-EEDF6C8BA318}" destId="{26BB488C-D873-4C3A-A7A3-3B7772298AB9}" srcOrd="1" destOrd="0" parTransId="{9F8A1B6D-B018-455A-BE18-89697ECAFF2C}" sibTransId="{EA88856B-8032-41C0-9A49-3692D096DAB6}"/>
    <dgm:cxn modelId="{DCB2E0C3-439B-4E5C-84EA-F91AADFFB37F}" type="presOf" srcId="{26BB488C-D873-4C3A-A7A3-3B7772298AB9}" destId="{D704EA00-ECF9-4E5F-9622-FE3FA2F2D084}" srcOrd="0" destOrd="0" presId="urn:microsoft.com/office/officeart/2005/8/layout/radial4"/>
    <dgm:cxn modelId="{77B9A294-A03E-44A5-9B66-90A3D48AE4C6}" type="presOf" srcId="{5CC5DC0B-91BF-45A2-A17F-EEDF6C8BA318}" destId="{ECF50E5D-CA53-43C0-8CF3-327CE4226850}" srcOrd="0" destOrd="0" presId="urn:microsoft.com/office/officeart/2005/8/layout/radial4"/>
    <dgm:cxn modelId="{A1839E43-636D-4AA6-B73F-9FF943B646D1}" srcId="{33BE5B4D-D67E-4D32-9220-89F9BD97DB0A}" destId="{5CC5DC0B-91BF-45A2-A17F-EEDF6C8BA318}" srcOrd="0" destOrd="0" parTransId="{EA820C39-6794-4DCC-BEE8-475AA76283FF}" sibTransId="{6802AEA5-F5E5-4C41-BCBC-E75A8CC75803}"/>
    <dgm:cxn modelId="{BDB7641E-A256-4E92-914B-5583CF5A5295}" srcId="{5CC5DC0B-91BF-45A2-A17F-EEDF6C8BA318}" destId="{5A0DE1A1-F035-47BA-B509-D3B204B72532}" srcOrd="0" destOrd="0" parTransId="{5A0C4B08-9662-45B0-90E1-462F7514DB11}" sibTransId="{EEB9289E-0914-46EF-AB6F-4B00C5B1FD3E}"/>
    <dgm:cxn modelId="{96298DC2-3F5F-4C88-B9E1-DAA45464F8CB}" type="presOf" srcId="{5A0DE1A1-F035-47BA-B509-D3B204B72532}" destId="{62D93B52-70CC-46CE-B7A1-F76C4BA5484A}" srcOrd="0" destOrd="0" presId="urn:microsoft.com/office/officeart/2005/8/layout/radial4"/>
    <dgm:cxn modelId="{945B0AF0-1954-4E97-A4E8-316CE2D61C86}" type="presParOf" srcId="{FF398E1C-4419-4A78-9D9F-5EFB87193101}" destId="{ECF50E5D-CA53-43C0-8CF3-327CE4226850}" srcOrd="0" destOrd="0" presId="urn:microsoft.com/office/officeart/2005/8/layout/radial4"/>
    <dgm:cxn modelId="{C6711AE6-3E16-453F-A2DC-FCBA9036F653}" type="presParOf" srcId="{FF398E1C-4419-4A78-9D9F-5EFB87193101}" destId="{EBB24266-5A13-422D-AF8C-788ADA82B03C}" srcOrd="1" destOrd="0" presId="urn:microsoft.com/office/officeart/2005/8/layout/radial4"/>
    <dgm:cxn modelId="{4F355204-FE26-4C12-84DB-86C58117D63C}" type="presParOf" srcId="{FF398E1C-4419-4A78-9D9F-5EFB87193101}" destId="{62D93B52-70CC-46CE-B7A1-F76C4BA5484A}" srcOrd="2" destOrd="0" presId="urn:microsoft.com/office/officeart/2005/8/layout/radial4"/>
    <dgm:cxn modelId="{F4BC31B5-04E1-4ADB-8E28-97199F70E4AC}" type="presParOf" srcId="{FF398E1C-4419-4A78-9D9F-5EFB87193101}" destId="{201C2336-57F9-42BA-B281-AE5D5C9E27DF}" srcOrd="3" destOrd="0" presId="urn:microsoft.com/office/officeart/2005/8/layout/radial4"/>
    <dgm:cxn modelId="{6CCAACCB-4E0B-4E80-B1D6-3A4836A1063B}" type="presParOf" srcId="{FF398E1C-4419-4A78-9D9F-5EFB87193101}" destId="{D704EA00-ECF9-4E5F-9622-FE3FA2F2D08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2B659B-3C35-4A27-B05F-D2DA5A473196}">
      <dsp:nvSpPr>
        <dsp:cNvPr id="0" name=""/>
        <dsp:cNvSpPr/>
      </dsp:nvSpPr>
      <dsp:spPr>
        <a:xfrm>
          <a:off x="2174859" y="358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PMS</a:t>
          </a:r>
          <a:endParaRPr lang="ko-KR" altLang="en-US" sz="1500" kern="1200" dirty="0"/>
        </a:p>
      </dsp:txBody>
      <dsp:txXfrm>
        <a:off x="2174859" y="358"/>
        <a:ext cx="1095406" cy="1095406"/>
      </dsp:txXfrm>
    </dsp:sp>
    <dsp:sp modelId="{DD3BCBFD-BF55-4A04-B255-803F276BE0B2}">
      <dsp:nvSpPr>
        <dsp:cNvPr id="0" name=""/>
        <dsp:cNvSpPr/>
      </dsp:nvSpPr>
      <dsp:spPr>
        <a:xfrm rot="2160000">
          <a:off x="3235879" y="842294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2160000">
        <a:off x="3235879" y="842294"/>
        <a:ext cx="292168" cy="369699"/>
      </dsp:txXfrm>
    </dsp:sp>
    <dsp:sp modelId="{04046090-BA46-4CCD-8326-4AEFE91FBAB4}">
      <dsp:nvSpPr>
        <dsp:cNvPr id="0" name=""/>
        <dsp:cNvSpPr/>
      </dsp:nvSpPr>
      <dsp:spPr>
        <a:xfrm>
          <a:off x="3507041" y="968245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Evaluate</a:t>
          </a:r>
          <a:endParaRPr lang="ko-KR" altLang="en-US" sz="1500" kern="1200" dirty="0"/>
        </a:p>
      </dsp:txBody>
      <dsp:txXfrm>
        <a:off x="3507041" y="968245"/>
        <a:ext cx="1095406" cy="1095406"/>
      </dsp:txXfrm>
    </dsp:sp>
    <dsp:sp modelId="{34110551-68AA-4152-B4E6-97B5732A15C6}">
      <dsp:nvSpPr>
        <dsp:cNvPr id="0" name=""/>
        <dsp:cNvSpPr/>
      </dsp:nvSpPr>
      <dsp:spPr>
        <a:xfrm rot="6480000">
          <a:off x="3656791" y="2106271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87306"/>
            <a:satOff val="-1495"/>
            <a:lumOff val="599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6480000">
        <a:off x="3656791" y="2106271"/>
        <a:ext cx="292168" cy="369699"/>
      </dsp:txXfrm>
    </dsp:sp>
    <dsp:sp modelId="{405EA253-46F9-4693-B6F2-88BF404E25E0}">
      <dsp:nvSpPr>
        <dsp:cNvPr id="0" name=""/>
        <dsp:cNvSpPr/>
      </dsp:nvSpPr>
      <dsp:spPr>
        <a:xfrm>
          <a:off x="2998193" y="2534319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Design</a:t>
          </a:r>
          <a:endParaRPr lang="ko-KR" altLang="en-US" sz="1500" kern="1200" dirty="0"/>
        </a:p>
      </dsp:txBody>
      <dsp:txXfrm>
        <a:off x="2998193" y="2534319"/>
        <a:ext cx="1095406" cy="1095406"/>
      </dsp:txXfrm>
    </dsp:sp>
    <dsp:sp modelId="{CDB69EDA-8201-4D89-998C-989296239F03}">
      <dsp:nvSpPr>
        <dsp:cNvPr id="0" name=""/>
        <dsp:cNvSpPr/>
      </dsp:nvSpPr>
      <dsp:spPr>
        <a:xfrm rot="10800000">
          <a:off x="2584747" y="2897172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0800000">
        <a:off x="2584747" y="2897172"/>
        <a:ext cx="292168" cy="369699"/>
      </dsp:txXfrm>
    </dsp:sp>
    <dsp:sp modelId="{1089D7D8-E91F-4A65-B48F-1F85695E57AB}">
      <dsp:nvSpPr>
        <dsp:cNvPr id="0" name=""/>
        <dsp:cNvSpPr/>
      </dsp:nvSpPr>
      <dsp:spPr>
        <a:xfrm>
          <a:off x="1351525" y="2534319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Develop</a:t>
          </a:r>
          <a:endParaRPr lang="ko-KR" altLang="en-US" sz="1500" kern="1200" dirty="0"/>
        </a:p>
      </dsp:txBody>
      <dsp:txXfrm>
        <a:off x="1351525" y="2534319"/>
        <a:ext cx="1095406" cy="1095406"/>
      </dsp:txXfrm>
    </dsp:sp>
    <dsp:sp modelId="{458E2F6D-550F-4DE0-8586-F2A6C7DFBC6F}">
      <dsp:nvSpPr>
        <dsp:cNvPr id="0" name=""/>
        <dsp:cNvSpPr/>
      </dsp:nvSpPr>
      <dsp:spPr>
        <a:xfrm rot="15120000">
          <a:off x="1501275" y="2122000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61919"/>
            <a:satOff val="-4486"/>
            <a:lumOff val="1797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5120000">
        <a:off x="1501275" y="2122000"/>
        <a:ext cx="292168" cy="369699"/>
      </dsp:txXfrm>
    </dsp:sp>
    <dsp:sp modelId="{0647B1C5-B30D-43A0-A6AD-F3345A96BC48}">
      <dsp:nvSpPr>
        <dsp:cNvPr id="0" name=""/>
        <dsp:cNvSpPr/>
      </dsp:nvSpPr>
      <dsp:spPr>
        <a:xfrm>
          <a:off x="842677" y="968245"/>
          <a:ext cx="1095406" cy="1095406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Analyze</a:t>
          </a:r>
          <a:endParaRPr lang="ko-KR" altLang="en-US" sz="1500" kern="1200" dirty="0"/>
        </a:p>
      </dsp:txBody>
      <dsp:txXfrm>
        <a:off x="842677" y="968245"/>
        <a:ext cx="1095406" cy="1095406"/>
      </dsp:txXfrm>
    </dsp:sp>
    <dsp:sp modelId="{991009BD-5C36-4EE4-83E9-5019FCBCE8B0}">
      <dsp:nvSpPr>
        <dsp:cNvPr id="0" name=""/>
        <dsp:cNvSpPr/>
      </dsp:nvSpPr>
      <dsp:spPr>
        <a:xfrm rot="19440000">
          <a:off x="1903697" y="852015"/>
          <a:ext cx="292168" cy="36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 rot="19440000">
        <a:off x="1903697" y="852015"/>
        <a:ext cx="292168" cy="3696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12BAB2-7F57-4A60-9F48-8C94287B40B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rPr>
            <a:t>업무공정성</a:t>
          </a:r>
          <a:endParaRPr lang="ko-KR" altLang="en-US" sz="2800" kern="1200" dirty="0">
            <a:latin typeface="Arial Unicode MS" panose="020B0604020202020204" pitchFamily="50" charset="-127"/>
            <a:ea typeface="Arial Unicode MS" panose="020B0604020202020204" pitchFamily="50" charset="-127"/>
            <a:cs typeface="Arial Unicode MS" panose="020B0604020202020204" pitchFamily="50" charset="-127"/>
          </a:endParaRPr>
        </a:p>
      </dsp:txBody>
      <dsp:txXfrm>
        <a:off x="7143" y="2068777"/>
        <a:ext cx="2135187" cy="1281112"/>
      </dsp:txXfrm>
    </dsp:sp>
    <dsp:sp modelId="{B65A2961-B67C-47CD-A57B-285FA4654BAA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2355850" y="2444570"/>
        <a:ext cx="452659" cy="529526"/>
      </dsp:txXfrm>
    </dsp:sp>
    <dsp:sp modelId="{B9072BF4-51B8-44B3-A8BF-50DBB712CC6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mtClean="0"/>
            <a:t>효율성증대</a:t>
          </a:r>
          <a:endParaRPr lang="ko-KR" altLang="en-US" sz="2800" kern="1200" dirty="0"/>
        </a:p>
      </dsp:txBody>
      <dsp:txXfrm>
        <a:off x="2996406" y="2068777"/>
        <a:ext cx="2135187" cy="1281112"/>
      </dsp:txXfrm>
    </dsp:sp>
    <dsp:sp modelId="{C08E1239-C43F-46CE-8078-67F1F2FC6EAE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345112" y="2444570"/>
        <a:ext cx="452659" cy="529526"/>
      </dsp:txXfrm>
    </dsp:sp>
    <dsp:sp modelId="{3AC560E4-799A-44B1-A1D1-0AA2E9125706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수익창출</a:t>
          </a:r>
          <a:endParaRPr lang="ko-KR" altLang="en-US" sz="2800" kern="1200" dirty="0"/>
        </a:p>
      </dsp:txBody>
      <dsp:txXfrm>
        <a:off x="5985668" y="2068777"/>
        <a:ext cx="2135187" cy="12811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50E5D-CA53-43C0-8CF3-327CE4226850}">
      <dsp:nvSpPr>
        <dsp:cNvPr id="0" name=""/>
        <dsp:cNvSpPr/>
      </dsp:nvSpPr>
      <dsp:spPr>
        <a:xfrm>
          <a:off x="1510116" y="1794516"/>
          <a:ext cx="1164479" cy="116447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Controller</a:t>
          </a:r>
          <a:endParaRPr lang="ko-KR" altLang="en-US" sz="1400" kern="1200" dirty="0"/>
        </a:p>
      </dsp:txBody>
      <dsp:txXfrm>
        <a:off x="1510116" y="1794516"/>
        <a:ext cx="1164479" cy="1164479"/>
      </dsp:txXfrm>
    </dsp:sp>
    <dsp:sp modelId="{EBB24266-5A13-422D-AF8C-788ADA82B03C}">
      <dsp:nvSpPr>
        <dsp:cNvPr id="0" name=""/>
        <dsp:cNvSpPr/>
      </dsp:nvSpPr>
      <dsp:spPr>
        <a:xfrm rot="2542915">
          <a:off x="1127309" y="1442754"/>
          <a:ext cx="585264" cy="32261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D93B52-70CC-46CE-B7A1-F76C4BA5484A}">
      <dsp:nvSpPr>
        <dsp:cNvPr id="0" name=""/>
        <dsp:cNvSpPr/>
      </dsp:nvSpPr>
      <dsp:spPr>
        <a:xfrm>
          <a:off x="0" y="525858"/>
          <a:ext cx="1106255" cy="88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View</a:t>
          </a:r>
          <a:endParaRPr lang="ko-KR" altLang="en-US" sz="2500" kern="1200" dirty="0"/>
        </a:p>
      </dsp:txBody>
      <dsp:txXfrm>
        <a:off x="0" y="525858"/>
        <a:ext cx="1106255" cy="885004"/>
      </dsp:txXfrm>
    </dsp:sp>
    <dsp:sp modelId="{201C2336-57F9-42BA-B281-AE5D5C9E27DF}">
      <dsp:nvSpPr>
        <dsp:cNvPr id="0" name=""/>
        <dsp:cNvSpPr/>
      </dsp:nvSpPr>
      <dsp:spPr>
        <a:xfrm rot="8284338">
          <a:off x="2375228" y="1394108"/>
          <a:ext cx="594228" cy="3014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350916"/>
                <a:satOff val="-3215"/>
                <a:lumOff val="277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90000"/>
                <a:hueOff val="350916"/>
                <a:satOff val="-3215"/>
                <a:lumOff val="277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90000"/>
                <a:hueOff val="350916"/>
                <a:satOff val="-3215"/>
                <a:lumOff val="277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04EA00-ECF9-4E5F-9622-FE3FA2F2D084}">
      <dsp:nvSpPr>
        <dsp:cNvPr id="0" name=""/>
        <dsp:cNvSpPr/>
      </dsp:nvSpPr>
      <dsp:spPr>
        <a:xfrm>
          <a:off x="3098365" y="526176"/>
          <a:ext cx="1106255" cy="88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Model</a:t>
          </a:r>
          <a:endParaRPr lang="ko-KR" altLang="en-US" sz="2500" kern="1200" dirty="0"/>
        </a:p>
      </dsp:txBody>
      <dsp:txXfrm>
        <a:off x="3098365" y="526176"/>
        <a:ext cx="1106255" cy="88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3789-4BE4-48D3-BDEA-DCBCD2815295}" type="datetimeFigureOut">
              <a:rPr lang="ko-KR" altLang="en-US" smtClean="0"/>
              <a:pPr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C199-4FE5-45C8-9A69-3D79F89CE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51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6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6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93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5"/>
            <a:ext cx="10515600" cy="499456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 smtClean="0"/>
              <a:t>Your Heading: Text Goes Here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429" y="2766349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720053" y="3796496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67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84649" y="625033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17765" y="3738624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9672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5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9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1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545862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1920338" y="1829893"/>
            <a:ext cx="821606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UI Focused &amp; Customizable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 시스템</a:t>
            </a:r>
            <a:endParaRPr lang="ko-KR" altLang="en-US" sz="7200" kern="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xmlns="" id="{66062C8C-7C9F-476A-B383-EFE9DF8435D0}"/>
              </a:ext>
            </a:extLst>
          </p:cNvPr>
          <p:cNvSpPr/>
          <p:nvPr/>
        </p:nvSpPr>
        <p:spPr>
          <a:xfrm>
            <a:off x="5113424" y="4490353"/>
            <a:ext cx="1879689" cy="3333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Team 2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320372" y="3004584"/>
            <a:ext cx="7900398" cy="206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907" y="1787843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Gantt Chart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0983" y="1754891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Features</a:t>
            </a: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241" y="2323070"/>
            <a:ext cx="519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일정관리를 위한 바 형태의 도구로서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업무별로 일정의 시작과 끝을 그래픽으로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표시하여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전체 일정을 한눈에 볼 수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업무 사이의 관계를 보여줄 수도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있습니다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42" y="3974372"/>
            <a:ext cx="5149421" cy="21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7" name="TextBox 6"/>
          <p:cNvSpPr txBox="1"/>
          <p:nvPr/>
        </p:nvSpPr>
        <p:spPr>
          <a:xfrm>
            <a:off x="6944507" y="2298357"/>
            <a:ext cx="557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기반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어디서든 재사용이 가능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JSON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형태의 입력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출력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업무 처리에 따른 작업 상태 관리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의존성 관리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할당을 통한 관리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서버 동기화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Twproject’s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model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기반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567" y="2237920"/>
            <a:ext cx="5195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UI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Dialog </a:t>
            </a:r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plugin</a:t>
            </a:r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UI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 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GUI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위젯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애니메이션 시각 효과 및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jQuery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기능과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CSS, HTML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구성된 테마의 모음입니다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프로젝트에서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Dialog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스크린에서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드래그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조절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창닫기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윈도우입니다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en-US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ko-KR" altLang="en-US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87CBCD"/>
              </a:solidFill>
            </a:endParaRPr>
          </a:p>
          <a:p>
            <a:endParaRPr lang="en-US" altLang="ko-KR" dirty="0">
              <a:solidFill>
                <a:srgbClr val="87CBCD"/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7651354" y="3262369"/>
            <a:ext cx="3116345" cy="2424151"/>
            <a:chOff x="279091" y="3338153"/>
            <a:chExt cx="3116345" cy="24241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9091" y="3338153"/>
              <a:ext cx="3116345" cy="242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371600" y="3381704"/>
              <a:ext cx="985345" cy="21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9062" y="1984878"/>
            <a:ext cx="2581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670" y="1821015"/>
            <a:ext cx="51958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채팅앱</a:t>
            </a:r>
            <a:r>
              <a:rPr lang="ko-KR" altLang="en-US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Spring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Boot </a:t>
            </a:r>
            <a:r>
              <a:rPr lang="en-US" altLang="ko-KR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CLI</a:t>
            </a: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Spring Boot CLI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다운로드 받아서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설치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와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터미널에서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$ spring init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프로젝트를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생성합니다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Spring framework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STOMP(Simple Text Oriented Messaging Protocol) implementation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사용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STOMP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데이터 교환 방식과 규칙을 정의해주는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프로토콜입니다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ko-KR" altLang="en-US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/>
            </a:r>
            <a:b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8207" y="5429380"/>
            <a:ext cx="2577948" cy="8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3079" name="Picture 7" descr="sock 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2896" y="5434106"/>
            <a:ext cx="853200" cy="853200"/>
          </a:xfrm>
          <a:prstGeom prst="rect">
            <a:avLst/>
          </a:prstGeom>
          <a:noFill/>
        </p:spPr>
      </p:pic>
      <p:pic>
        <p:nvPicPr>
          <p:cNvPr id="16" name="Picture 7" descr="sock j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1897" y="5919110"/>
            <a:ext cx="357505" cy="35750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598507" y="2013287"/>
            <a:ext cx="4736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SockJS</a:t>
            </a:r>
            <a:r>
              <a:rPr lang="en-US" altLang="ko-KR" dirty="0" smtClean="0">
                <a:solidFill>
                  <a:srgbClr val="FFC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</a:t>
            </a:r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rgbClr val="FFC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 smtClean="0">
              <a:solidFill>
                <a:srgbClr val="FFC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SockJS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JavaScript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라이브러리는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WebSocket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과 유사한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object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제공해줍니다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Websocket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지원하지 않는 브라우저들을 위한 대비책으로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썼습니다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Flow Chart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51" name="AutoShape 3" descr="data:image/png;base64,iVBORw0KGgoAAAANSUhEUgAAAycAAAGxCAYAAAB4CcneAAAJtXRFWHRteGZpbGUAPG14ZmlsZSBtb2RpZmllZD0iMjAxOS0wNy0zMFQwODoxMjoyOS4xOTRaIiBob3N0PSJ3d3cuZHJhdy5pbyIgYWdlbnQ9Ik1vemlsbGEvNS4wIChXaW5kb3dzIE5UIDEwLjA7IFdpbjY0OyB4NjQpIEFwcGxlV2ViS2l0LzUzNy4zNiAoS0hUTUwsIGxpa2UgR2Vja28pIENocm9tZS83NS4wLjM3NzAuMTQyIFNhZmFyaS81MzcuMzYiIGV0YWc9IkNMM2hLYmFXdi1BLXkzVWtWT0JBIiB2ZXJzaW9uPSIxMS4wLjciIHR5cGU9Imdvb2dsZSI+PGRpYWdyYW0gaWQ9IjZhNzMxYTE5LThkMzEtOTM4NC03OGEyLTIzOTU2NWI3YjlmMCIgbmFtZT0iUGFnZS0xIj43VnZkZDZJNEZQOXJlS3dIQ0NCNUZMVXplM1oydDJmNzBQWnBEbXFxN0FCeElGWTdmLzBtRUQ3eVliVkZ0Tk1aSDFweWMwM0MvZnpkQ3hwZ25PdytaZUY2OVJkZW9OaXd6Y1hPQUJQRHRvRUxJUDNIS004bHhRTDJzS1FzczJoUjBzeUdjQnY5UUp5eG9tNmlCY281clNRUmpHTVNyVVhpSEtjcG1oT0JGbVlaM29wc2p6aGVDSVIxdUVRSzRYWWV4aXIxTGxxUUZhZGFIbXdtUHFOb3VlSmIrOVg5emNMNXQyV0dOeW5mTDhVcEttZVNzRnFHMzJPK0NoZDQyeUtCcVFIR0djYWt2RXAyWXhRenVZb1N1OTR6V3g4NVF5azU1Z3RKQ0s2ZkV2ZzUzZHJlMTl2Vm4zZW1kMy9sMk9VeVQyRzg0YkxncHlYUGxYRFFnc3FLRDNGR1ZuaUowekNlTnRTZ0VBQmkrNWgwMVBCOHdYaE5pUllsL29jSWVlYUtEemNFVTlLS0pER2ZmY1FwNFpNV29PTTRuS0U0cUdVN3hqSE82RndoWFJDVUoyVEgyaXNLVHNyeEpwdHpycnNzL2NmOTkvdjQvaE5JTi9oaHN2dVJQRjY1THJlMk1Gc2k4b0tnYktkV0dYVURoQk5Fc21mNnhRekZJWW1leEpPRTNCeVhOVitqRjNyQlZhTlgwNHZIYkt0cEdoZ2p5NEJqWXpveWdxRVIrTVowYk1CSmNURXhJRFNnVS9CQUkzQVVuZVlrdzk5cVc3ZEZiVkJMWFRPK1pMZGsvajU0alBGMnZnb3pNc2lwbk1oWHhyTmRSUVRkcnNOQ3Vsdks5a1l0YXBUMmhES0NkaTJTS25VK2EvdmN0M2pjQVh5NGJmbHdSVnUxM05lQjNmV2tkeWZ2ZGU2RTRobmVmaEJQOGpvNkNQL3FEWTdvMXJXS1BXQU96TmJIRlJWdVEySFdGcGN2dlpxdktLbTJQbUlIcjFTMS9RZjljMzF6UjRuTUd3T2IrUjcxUnQ4eVJtUEZFcklWVG1hYmZJODNkVlJxSjhkeVhTREkyWUtXNmxtdW8zcVc2L2NVQVQxZkV3RkhMTmdGaGFocEtDeEZEVWVHUHk1Q1lXQkFVNUU1RlFDUm9sMFJDaVVaUGtaeExKSENPRnFtZERpbllrV1VIakJ4UmhSRGpQaEVFaTBXaFJQcnRDazY5dGtWNnJoaXBMUXNOVlQ2bWtoWmdaZlQ2MU9YMGNhR1R4T1d5VE1hUzIyLzlhblhwelc4bkQ3MStPZ1NzQkh0SW5MUHZqNXcrZWloTlRQWjhaV0x3VE1mbkMwaERrMjlCanNtUkFueTJLYWswWjV6WG1WM0FzTHhZc0tkUURBQjcvc0dWeE5YZWFIRUVXV3d3SHJYVE5LclpmRmY5WFVXQmt6REwrSTduQnErVysxRVQxNXV4citxSk5iYXNQWkIxWllSaGJNY3h4dUNSdG04Y21GR2JVWk9IVlRhZUxudDh1NVp3SzdzOFZCTnliWU83UGJsOGtCbkNoK3pkdFRlZjlXb2FKV08vU0RqVGxxeVZDVzlVRGxlMnBPT1ZhRGlOaG9WN2tlM1N2Szh0Q3RaYW9WK0FjK3AwbW1WUUIrRTFIcStkS29YVVQvcDFIS2tmQ29qcEQzNVZGMEl5Z3NOeFlYS08xUVdHbVZaK054aVd6T0dmUCtCNVR3QXVQSHVPNWZNTDdVSjZVVjVncmVpQksyeU5NV2FiTjhWMnY3Q0RPZ0c1eEdKTUVQZE0wd0lUalJ3bkdBcDNLaVJwR3BjVWZzSzR4akZlSm1GYktrMXlpSjZTd3psaTNNM3pjUUJsQzlGc21LMzh0b2MyR2VKV3RZZTROY09XczVaZzVZbXRieURLSGFxaUhTd0pkeFRSSklCdnF5L1BYSGtWSzRMTlVvOURiNGZzOUlldWd4K0JLRG8xbFN3ZmxwVS9hT2o4YjFhOUdlSTdoL09DZ1ptUjh4TThoWUdPYnJXNStHWGJ1TUdoanZSdHc2MExRYlJrSHNQQjQ3WUNiVTFEWURoT1JzQWxzNXdQazQwdUJRK2thS0JZL1ZXN3I5d1YwcjU0RTk0MjVWVkRXV0gyMkdVc3UwTkMwOHY2L2xSVVZ5d1djdTRmRk84azhkZGdZSGtjMUNUZ3IyaDZuU242SXJyMVROVTFQTTNQaUpjL2l3OTBrNzZxaEZTcFM1WFZaY09NSUcrUXFTdE90TUR5bitycTV6MXBMckdBNWZWbHZOeVRYNzZSN2R2S2IrVkVqNmx0MzVmY2JKQmF4VTJiSllwUm1jdjR5dFVjQmhkOTVKT2xkYVBqSzczNU5QWFZ1bU9sTGN0VjNvNTV4Qy9jMkYrZUY1K0I3enUvTXJMVGpLLzNOWVI1ZDlQMTZPeTdRczlHekVicE1WbWFZbjEwejh3NlpqL1JST3pOV2p0dkE5TTNtZUpWT2NNNjczbURFZk5HZWQ4NUdwQlh3cHUwdnRqUFJkaDFmMExSWmdhRWVyQ0syQjFsZWFsdi9kYld0bWVKR0ZOTjZPMzk0MzB2Z3JlZzJ1ZXhzVk8vMUtlbk8zQmNRNmhMRFNVbTlweWUrcEVEMDJHdnYwcStDRHpWemZZSzN3QXFwdi9MdVpyalhqV3dHdC9SUDFjdkZoVUd6RVY5c3JYWWRvRitoV3ZjRU5IZUx2Ym54clFiL1hmYU53Zk1qRFl3TDF5MTE4SjdzbWxIYkI5TllkbzN3YnZ6U2lPd1h2cFlzUit3TktJNGdMcG9DVWhWeU9naXRZeGF6aTJQcWdlQ3ZhSGk5a2owOC9oUUUySHpROXlTdmJtRjA5ZytqOD08L2RpYWdyYW0+PC9teGZpbGU+yhCd8AAAIABJREFUeF7snQt4VNW5/t9MyJD7HUEsKi2KR/ECQosVbAtSRKUIHEGuQkgCTSYK59hjW48iKrW1/ouShGsglGtBqSIIKIL2oBUFQVFsqVRUKoLmPrlOksn/+cYZOgyTZC57z+y9593PMw8h2Wut7/t9a/Za7163KPAiARIgARIIhkACgHgAcc5/5WfXx9vvugJoAlDv8Wno4Hd1wRjItCRAAiRAAiSgFwJRejGUdpIACZBAiAlkAOgJ4JIO/r0IgCkEdtkBnAVwGsCXHfxbEQJbWAQJkAAJkAAJqEaA4kQ1tMyYBEhAJwSuAjAIwAAANwLoBeByf2xPS0tDfHy8T5/Y2Fg0Njaivr7ep09lZaU/psi9JwGcAnAYwHsADgI47m8mvJ8ESIAESIAEwkGA4iQc1FkmCZBAuAiI8BAh4voMBJDizRgRG5dcckmHn4svvhhdunRR3ZeWlhacPn3a8fnyyy/b/YjgaeeqAnAIwLtOsSL/yigMLxIgARIgARLQFAGKE02Fg8aQAAkoSEBEx03O0RD59wcAMj3zv+iiizBw4EB8//vfd/x7+eWXo2fPnpDREL1dMsoi4uWzzz7DwYMHHZ9Dhw7hm2++8eaK/PKA8yPCRX6u0ZvPtJcESIAESMBYBChOjBVPekMCkU5A1oBMBHCPU5ic94wTwSECxPUZNGgQevWSwRRjX6dOnTonVESwvPfee/AyXawNwJsA/gRgC4AyY1OhdyRAAiRAAlokQHGixajQJhIgAX8IyBDHeKcg+TGAaFdimXI1ePBgjBo1yvHp37+/P/ka9t62tja8//772LVrl+Pz9ttvo7W11d1f+c8+p1DZCqDasDDoGAmQAAmQgKYIUJxoKhw0hgRIwA8CU52C5A73ND169MBtt92GO+64AyNGjEBKitclJX4UY/xbq6ursWfPHmzfvh27d+/G119/7en0dgCbnB/jA6GHJEACJEACYSNAcRI29CyYBEggAAI9ABQAyHWtH5HRkR/+8IfnRkeuv/76ALJlEncCH3zwgWNEZefOnY5RFVmQ77xkqtdyAEUAzpAaCZAACZAACShNgOJEaaLMjwRIQA0CsrvWXACTXZlPnDgRd999t2N0JDk5WY0ymaeskK+pwauvvornn38emzdvdmeyEcAfnNsVkxUJkAAJkAAJKEKA4kQRjMyEBEhAJQLDATwE4CeS/+WXX942e/bsqOzsbGRmXrDxlkomMFsXAZnutWrVKixfvrzt888/d7UfrwFYCOANkiIBEiABEiCBYAlQnARLkOlJgATUIDDGKUpkxARDhgxpe/DBB6PuvPNONcpingEQeOmll/C73/2u7a9//aurHZGtiH8LYFsA2TEJCZAACZAACTgIUJywIpAACWiJgJzMXgrgx1FRUbKovXX+/PnRsvUvL20SkHNUFixY0Pryyy9Hyy5gzhGU6c5T6rVpNK0iARIgARLQLAGKE82GhoaRQEQRkGeRBcCTABKuvPLKlg0bNnShKNFPHThw4ADuvffeln/84x9dANQC+CWAJQAcioUXCZAACZAACfhCgOLEF0q8hwRIQE0CiQBkpfXtZrPZPn/+fNMvfvELxMTEqFkm81aBQHNzs0z1wmOPPWZvbm42AdjpPBRTxAovEiABEiABEuiUAMVJp4h4AwmQgIoE5Hj2VwFcdemll7bt3Lkz6pprrlGxOGYdCgKyFfEdd9zR9uWXX0ob83cAP+U0r1CQZxkkQAIkoH8CFCf6jyE9IAG9EhBhIouoew4bNgxbt25FamqqXn2h3R4EysvLMXbsWOzfv1/+chrATQC+ICgSIAESIAES6IgAxQnrBwmQQDgIZAB4F8B3f/azn+HPf/4zoqOjw2EHy1SRgBzeKGfRvPjii1LKPwH8AEC5ikUyaxIgARIgAZ0ToDjReQBpPgnolMBeAMNEmMiIiZzyzsuYBESgjBkzxnHaPACJ+63G9JRekQAJkAAJKEGA4kQJisyDBEjAHwJzACz93ve+h48//hhms9mftLxXhwQaGxvRr18//POfMniCXAArdegGTSYBEiABEggBAYqTEEBmESRAAucIXAbgmMlkSnj33Xdx4403RgSat956Sw6SPOfrm2++iZtvvtnx/w0bNjj+nTJlygUsjh8/7jiRfcGCBYiLi3P8vaGhAfPnz8esWbPQt2/fc2kkn6lTp56Xx/XXX4/Nmzc77uuonFAE4eDBgxg8eDDsdrvs3HUVgC9DUS7LIAESIAES0BcBihN9xYvWkoDeCRQByJdO9Lp168Lqi3Ty582bh+XLl3u1Y+TIkY4OfUaGLI/59pJF3iIiXnnlFa9pHnvsMTz88MPn/U2Eifi6aNEih8Bw5SH3iUBRUpy4ixxv/q1fv96rCApVICZOnIgtW7ZIcc8CmBuqclkOCZAACZCAfghQnOgnVrSUBPROQJ43XwHo/vbbbzveomv1EgHx0EMPYeHCheeJk47sFRGyb9++C8SJiJLbb7/9vFEO93s9xYnnKIt7mSKYSkpKsHjxYq8jJ57ixH2EJdwjJ2Kb7Nx1yy23yI9nZJc2HtCo1W8A7SIBEiCB8BGgOAkfe5ZMApFG4EoAx/v374/Dhw+H3ffORkG8jZyEQpx0BqajaV1aFydin6w9OXbsmPx4BYATnfnLv5MACZAACUQWAYqTyIo3vSWBcBK4HcDL999/P5555plw2uEoO5DRkUDESSDTujqakuWPOPGcthbuaV3CLz8/H0uWLJEfRwHYHfaKQANIgARIgAQ0RYDiRFPhoDEkYGgC98laA5ku9cQTT4Td0VCJE3HU3wXxjz/+OORgSteieZdYmTZtGgYMGHBurYz76I7WF8S7Av7ggw/iqaeekv8WAJA1SLxIgARIgARI4BwBihNWBhIggVARmAfgD3PnznUsDg/31dm0LrHPfVetzuxtb81JZ+m8rQXpTJx4260rkHI6S6PG3yX+zz4r6+Eh9SH8Q2hqOMk8SYAESIAEAiZAcRIwOiYkARLwk8DdALaMHTvWcSK81q5gF4yLOPnss8/83g3LW7mBTOvqjGew/nWWv69/lwMZX3rpJbl9PADtVQRfHeF9JEACJEACqhCgOFEFKzMlARLwQkC253q7e/fu+OqrrxAVpa3HT7Cdd3+3BHbx8Tdde2tOJL+OpqoF658SNbq1tRXdunVDZWWlZDcIwCEl8mUeJEACJEACxiGgrd6BcbjSExIggQsJdAVwFkDKa6+9huHDh4eNkUybeuSRR3wq33V2SSBpXAV4O0zRW+Gdnb0iaeRclhMnTlywlXBn4sQnZ1W+adeuXY5tlUVHAegBoEXlIpk9CZAACZCAzghQnOgsYDSXBHRO4A+y1kBON5fzOiLl8lWc+MIj0JETX/JW+x45fNM5gvN7AP+jdnnMnwRIgARIQH8EKE70FzNaTAJ6JiBvy/8RExOT+O6770bdcMMNevbFZ9tFnMjp6B988IHXNLNnzz53gnxnmXYmTjo6wd6fcjqzw9+/i+8DBw5ES0tLLYDLnaMn/mbD+0mABEiABAxOgOLE4AGmeySgQQKOXbsuv/xyHD16FElJSRo0kSYpScBqteLaa69t+/zzz6XN4RbCSsJlXiRAAiRgMAIUJwYLKN0hAR0QiAZwBMC1Q4YMwSuvvIL4+HgdmE0TAyFQX18POY9FtmUG8BGA6wC0BZIX05AACZAACRifAMWJ8WNMD0lAiwR6y9mEAC6mQNFieJSxyUOYnAFwE4DPlMmduZAACZAACRiRAMWJEaNKn0hAHwSucAqUbtdeey127NiBSy+9VB+W08pOCZw8eRJypsmHH34o94owGQrgRKcJeQMJkAAJkEBEE6A4iejw03kSCDuBywC8DOCalJQUbNq0CaNGjQq7UTQgOAJyyKLszCVrTQDILgB3AvhXcLkyNQmQAAmQQCQQoDiJhCjTRxLQNoE4AOsBjBMzpVP7+9//Hj16yMZevPRE4Ouvv8bcuXMdItN5bQZwL4AmPflBW0mABEiABMJHgOIkfOxZMgmQwPkE7o2KilrU1taWJjt4LViwAPPmycZevPRA4KmnnnLETNaZREVFVbS1td0HYIMebKeNJEACJEAC2iFAcaKdWNASEiABIBPAYgCTBIaMnsib+Dlz5kCmffHSFoGamhoUFhZi8eLFkFET5yWCRLYLrtSWtbSGBEiABEhADwQoTvQQJdpIApFHYDCA3wL4kbiemJiIvLw8PPDAA+jWrVvk0dCYx2fOnMHTTz+NZcuWoa6uzmXd685T3w9pzFyaQwIkQAIkoCMCFCc6ChZNJYEIJDACwBMAvi++d+3aFdOnT8cvf/lLfPe7341AHOF1+cSJE3jyySexfv162Gw2lzHvAPhfAK+F1zqWTgIkQAIkYAQCFCdGiCJ9IAHjExgGYA6Au12u3n333Zg8eTJuu+02xMbGGp9AGD188cUXsXHjRjz33HPuVsh/lgB4I4ymsWgSIAESIAGDEaA4MVhA6Q4JGJxALwD5ALIBZIivcrq8nEB+1113YfTo0UhLSzM4AvXdq6yshGwHLKLk1VdfdSxyd15lAEoAFAI4rb4lLIEESIAESCDSCFCcRFrE6S8JGIeALJofC0AORkl0ufWTn/zEIVTGjRuH73znO8bxVmVPvvzyS2zZsgXbt2/H66/L8pFzVy2AnQBeBHBuj2CVzWH2JEACJEACEUqA4iRCA0+3ScBABMwAZNqXCJWfySZfLt/69+/fNm7cuCgRK/369TOQy8q4cvToUcfoyAsvvND2/vvvu7cHXwF4ySlI9gJoVqZE5kICJEACJEACHROgOGENIQESMBIBeabJTl93OT9XupxLSUmxDRgwAIMGDTLfcMMN6N+/P6688kqYTCYj+e/VF7vdjr///e94//33ceTIERw8eNAm/9bU1Iiwc13HnWJERkhkkXub4cHQQRIgARIgAc0RoDjRXEhoEAmQgIIEZF7XD5yCRf69UZapuPKPjY2133DDDSaXWJF/r7vuOl0vsG9oaMAHH3zgECIuMXL06NG2xsZG9+e9LCKRLX9FhLg+/1KQO7MiARIgARIggYAIUJwEhI2JSIAEdEogGsC1bmJFBMtVAM49C2UkpXv37ujVq5fjc+mll5772fW7iy++WE5BDzmCtrY2nD59GqdOnfL6+eKLL3D27FnIfW6X/OfvAA64CZGjAOwhd4AFkgAJkAAJkEAnBELfujIkJEACJKAtAklOsXKTc5RFzlSRk+o7vFyiRbYxjomJ8evT3NwMfz6NjY0OMSLiw4dLdtSS0RARI66PLGrnRQIkQAIkQAKaJ0BxovkQ0UASIIEwEEhxLqyXxfXyudjz/yaTqafdbk8HEIpFK3aTyVRut9tl+94zzo8sWnf97P67mjDwYpEkQAIkQAIkoAgBihNFMDITEiCBCCaQ4FzHImtZ4tx+lv97/i4HwMcAjgCQdR/un4YOflcXwXzpOgmQAAmQQAQRoDiJoGDTVRIggbATkFPVNwN4PuyW0AASIAESIAES0CABihMNBoUmkQAJGJYAxYlhQ0vHSIAESIAElCBAcaIEReZBAiRAAr4RoDjxjRPvIgESIAESiFACFCcRGni6TQIkEBYCFCdhwc5CSYAESIAE9EKA4kQvkaKdJEACRiBAcWKEKNIHEiABEiAB1QhQnKiGlhmTAAmQwAUEKE5YKUiABEiABEigAwIUJ6weJEACJBA6AhQnoWPNkkiABEiABHRIgOJEh0GjySRAArolQHGi29DRcBIgARIggVAQoDgJBWWWQQIkQALfEqA4YU0gARIgARIggQ4IUJywepAACZBA6AhQnISONUsiARIgARLQIQGKEx0GjSaTAAnolgDFiW5DR8NJgARIgARCQYDiJBSUWQYJkAAJfEuA4oQ1gQRIgARIgAQ6IEBxwupBAiRAAqEjQHESOtYsiQRIgARIQIcEKE50GDSaTAIkoFsCFCe6DR0NJwESIAESCAUBipNQUGYZJEACJPAtAYoT1gQSIAESIAES6IAAxQmrBwmQAAmEjgDFSehYsyQSIAESIAEdEqA40WHQaDIJkIBuCVCc6DZ0NJwESIAESCAUBChOQkGZZZAACZDAtwQoTlgTSIAESIAESKADAhQnrB4kQAIkEDoCFCehY82SSIAESIAEdEiA4kSHQaPJJEACuiWwEsAOANt06wENJwESIAESIAEVCVCcqAiXWZMACZCABwGOnLBKkAAJkAAJkEAHBChOWD1IgARIQD0CFwFYBkBGTHZ5rDl5DEAKgPvVK545kwAJkAAJkIC+CFCc6CtetJYESEB/BD4EcBmAfwE4A+BrAOMAtDiFiQgXXiRAAiRAAiRAAgAoTlgNSIAESEBdAjcD2AkgGYAVQFcAZgCVANLVLZq5kwAJkAAJkIC+CFCc6CtetJYESECfBA4BuNHN9FoA8wCU6NMdWk0CJEACJEAC6hCgOFGHK3MlARIgAXcC7qMn8nuOmrB+kAAJkAAJkIAXAhQnrBYkQAIkEBoCrtETjpqEhjdLIQESIAES0CEBihMdBo0mkwAJ6JKAjJ7Ijl2yEJ5rTXQZQhpNAiRAAiSgNgGKE7UJM38SIAES+DeB3QA2AFhHKCRAAiRAAiRAAhcSoDhhrSABEiCB0BD4UWpqan5KSsr11dXVH1RVVRUD+EtoimYpJEACJEACJKAPAhQn+ogTrSQBEtAngV6JiYmzo6Kicq+44oqYgoKClBkzZkStWbOmrbCwsPqTTz5pbmtrW1FbW7scwCl9ukirSYAESIAESEA5AhQnyrFkTiRAAiTgIjA1MzNzXltbW985c+bEzJo1y9y7d+8L6Jw8eRKrVq2yLVu2rDkqKup4WVnZM5zyxUpEAiRAAiQQyQQoTiI5+vSdBEhASQI3p6enF1RWVt49bty4ury8vKRhw4b5nP++ffuwdOlS69atWxPS0tKeq6ioKATwls8Z8EYSIAESIAESMAABihMDBJEukAAJhI1Az9jY2Gyz2ZzXu3fv2IKCgmSZthUdHR2wQa2trXBO+6o5efJko81mW9rY2LgSwOmAM2VCEiABEiABEtAJAYoTnQSKZqpGQLZ3vdy5g5J7IVMAfObx5joOwCIAs9ux5hUAkq7cy98zACwE8JDH36V8eb3+uEeavgA2A7je+Xv3vNuzWTVIzPgCApMyMjLm2u32fjk5OdE5OTld+/TpozimEydOoKSkpGnFihWtJpPpo/Lycpn2tUnxgphhqAl4e77I79Z3YshUL88qScLnS6gjyPJIgARUI0BxohpaZqwTAv6Ik45caq9z4ErjT+dBhMmjACxuQkbsnAZgHoAB7QgqnSDXrZmDU1NT86xW6+TRo0fXy7StESNGhMyZPXv2YMmSJdbt27fHJyUlbayqqloC4EDIDGBBvhJo7yWGbHog398G50sMz5cfnvk/7PyF54sLb3bw+eJrdHgfCZCA5glQnGg+RDRQZQLytvK7XkYuvL3Z7Eyc5AF42tn5kHs9Rz880w9x/sJz5ITiROWg+5F9d9e0rV69esVbLJbkrKwsk9ls9iMLZW+12WxYvXq1vaioqObUqVP1NpttSWNjYwmAs8qWxNwUJCDf6VkA5vsoTuT58wtnTB9rZ+0Rny8KBohZkQAJaIdAuMTJdQD+A4DMg4jRDg5a0g6BZgAnAHwM4EMDUXK94ZRpXZ7TsZQQJ76g8nVal/tbV07r8oVscPdM6Nat21ybzXZDdna2SaZt9e0rfUFtXcePH8fKlSubSkpK7Gaz+f1vvvlGpn1t0ZaVtAaA53e2veeLjIDIIZ0yqiKjLHLJVFJvzyhfwPL54gulb++5FsDV7Jf4DizMdxq1XxJmrNooPtTiZKbzQZuiDfdpRQAEqgAU+DA3OoCsQ57E1XB/6mX0xF9x4vlm1N0ZmZ4hbz9d1yNuIzXtdR46gkFxok5VGZSenp4v07ZGjhzZkJeXlzxq1Ch1SlIh1127dsm0r5rdu3fHJScnb6yoqJBDHg+qUBSz9I+AvARZAGAVgOPOpJ7PF9eLksEAJjrvk3vkErHiGiU54+VFCp8v/sXD8272S4Ljp4XURuqXaIFn2G0IlThJc+7df4d4nJycjJtuugkDBgxAOKdHhJ2+TgyQaSTvvfce3n77bVitVpfVO5xrIOShoMdLOvjSqLtGTORnESnSEZDLs/Pg2QHoyGd38eFt2ph7p8NTnHQ2VUPy3sc1J4pVuQyz2ZwdHx+f36NHj2SLxZI0c+ZMU3x8vGIFhDqjhoYG17Qv65kzZ2rq6+uLbTabTPvytlFDqM2LxPLcv+8u/315+eEtnSc/Pl8Cr1HSL5ENCG5nvyRwiOFKadB+Sbhwaq7cUImTFwGMkQb/8ccfx9y5c2EymTQHgwZ1TMBut2PRokV4+OGHIR0gABLXsTrk5ilMXC64C5SOOg9ynwgE1xkUHY1++Nt58Nb58Fw4y5GT4Cvd+MzMzPsbGhoGZWdnIycnJ/aaa64JPleN5XDs2DGZ9tVYUlKCuLi4g2VlZc8C2KoxM41sjq9r2kL18oPPl38TYL/EAN88A/VLDBAN5VwIhTiZ7HobLfOjr7zySuWsZ05hIfC3v/3NMerV2Ngo5csUBCPOcVdKnAijYKZduOz4u/N7NNIZ9Pa2FA1LndBJof1TUlLyGhoapg0fPrxJpm3deeedOjE9eDN37NjhmPa1d+/ernFxceuqq6tlt68jwefMHLwQcE3T+tLLZhtyuy8jJ76C5fPFV1L/vo/9Ev+ZaTpFhPRLNB0DJY0LhTj5AMB1hYWFsFhkZ1ReRiDwzDPPYN48x3rN9wAM1KlPHa0TUVKcCB5/tvp0dV5cWDlyEngFS+3ateusuLg4S2ZmZlpBQYFj2lZSUlLgOeo8pUzNLC0ttRcWFlrLysoqGxoaipuammTal16naGotIq6pmfnt7LLVnjjxtjbFV9/4fPGV1Lf3sV/iHy9d3G2QfokuWKttpNriRHoANd/5zndw6tQptX1h/iEm0LNnT3z11VdSaiKAuhAXr0RxHYmTjvL3dVpXZ4eqyQ5cMsVGFsF6nmXgy3xzJRgYNY8xmZmZc+vq6m7Kyspqy83Njb3uOtkkkJc7gaNHjzqmfa1atSoqISHh7bKyMtntaxspqU6gvUNePRfOd2QIny+BhYn9ksC46SKVAfoluuCstpFqi5PbAOwaO3Ys/vznP6vtC/MPMYHRo0dDpooAuBXA3hAXr0RxaosTX2xsb70KxYkv9M6/57rk5OQ5TU1NM4YOHWqzWCwpY8aM8T+XCE2xbds2FBUVVe/fv98cExOzpra2dhmAoxGKQ223lRAnvtjI58uFlNgv8aXm6PQeA/RLdEpeWbPVFie/BrDwoYcewhNPPKGs5cwt7AR+9atf4be//a3Y8SsAjh90dvmyM5a305l9HTnxBUdHnQfZSaa9y/3cE1/KMeo9STExMVkJCQkFaWlpmRaLJTErKys6NTXVqP6q7ldVVZVM+2otLCysraysLKurqytsbm5eDeDcVn2qG2H8AtoTJ3Kmyex23H/FyzbCnZHi8+VCQuyXdFZrdPx3A/RLdExfOdPVFiePyom48+fPx6OPyo+8jERAYrpggcxCcOzhzwAbKbja9+XO9PT0grq6uh/PnDmzNTc3N65///7at1pnFh45cgQrVqxoKC0tjU5ISHijoqKiEIBjuJQXCeiUAPslOg2cL2azX+ILJe3fQ3Gi/Rhp1kI+BDQbGqMado1M27LZbDMHDx7cbLFYUsePH29UXzXn19atW2XaV9WBAwdizGZzaU1NjUz7OqY5Q2kQCXRMgOLEwDWE/RJjBJfixBhxDIsXfAiEBXukFRpnMpmyUlNT70tKSuqRn5+fINO2MjJkcyJe4SBQXl4uhzy2FhcX11mt1jNVVVWL7XZ7KYD6cNjDMknATwIUJ34C09Pt7JfoKVrt20pxYow4hsULPgTCgj1SCh2VmZl5X3V19a3Tp09vmj17dsKgQYMixXfd+Hnw4EEsX768bu3ateaUlJS9ZWVli2UTFN04QEMjkQDFiYGjzn6JMYJLcWKMOIbFCz4EwoLdyIX2TUxMnGO327MGDhzYlp+fnzJhwgQj+2so37Zs2YLi4uLqQ4cORZlMptXO3b6OG8pJOmMEAhQnRohiOz6wX2KM4FKcGCOOYfGCD4GwYDdaoWbXtK3Y2NhLLBZLXFZWVkz37t2N5mfE+HP27FmZ9tVcVFTU0NjY+KVz2pfs9mWLGAh0VMsEKE60HJ0gbWO/JEiAGklOcaKRQOjRDD4E9Bg1zdg8Ii0traCmpub2adOmNcq0rcGD5SxKbVyyrkK2QF+4cCHc17e89dZb2LdvHx5+WHaT/vd1/PhxTJw4ER98IAdPAyNHjsSGDRscaSXNZ599hilTXEfX/Dvd448/jkceeeS8vNavX+/13oaGBsybN0+mUXmFNHv2bCxatAhxcXLQuDauAwcOOKZ9rVu3LjY5OXlnZWWl7Pa1RxvW0YoIJUBxYuDAs19ijOBGrDgJVefDWzWRspcsWYIHHnjggo6EdGSGDBniSHb99ddj8+bN6NtXjuOAo7Mjl7dOTjiqIx8C4aCu6zL7JCUlzbbb7dlyWntBQUHqpEmTNOmQP88HESbyXSgqKjonZOR7vG7dOodYOHz4sFdxIsJELk+h097vRZzItuyzZs0690xwwRMbVq1a5djaW0vixD24mzZtQmFhYZWcSm8ymVZZrVbZ7euEJisAjTIyAYqTdqLr3v+QW958803cfLMclaO9/kd7FZT9EmN8dSlOfHgz6m/no703nK43m/X19V7FiXuHRjoY0kGyWCyOjo8IFIoTY3zpIsyLaAAzMjIy5sXExFyal5cXO2vWrJiePXtqDoPn6IengdJQy+U5cuLv80HyaE/8uP7m7eWF3sWJi+fp06cd076Ki4sbm5ubvygvL5eDB9cAaNVcpaBBRiQDdO5YAAAgAElEQVSgK3HS2Yip+yitK1jyfJGXmK+8Iud2Xng99thjF7wU8db/kDzk5YkIFK31PyhOjPjV/LdPESVOQtn58Kw2UvbOnTsd0zLaGzmRN6bDhg0796bC822F1h4OnbyhuAzA0wAeA/Chsb9G9M4LgWEZGRkFlZWVYyZNmlT385//PNH1Bk7PtHyd1uU+xaq9aV2RNnLiLe7CZunSpbWbNm1KSEtLe6m8vFx2+9qn5zpC28NOQIYk7XIAdDuW6EqcdESzo5cc7aVr7xkmo7y33377eaOy7vdqrf8RoDhhvyTsX0/fDIgoceILEiU7H+7lyRf78ssvdwgPg4sT15f/NgAJAMwAWnxhz3t0T6B3fHx8jslkmn311VdHWyyWlGnTpunOKc91IO5vGdt7PnTkZCSvOfEn+LLWprCwsPrjjz9utdvty+vr61cCOOlPHryXBABMBSB1x+R8ObbQg4quxElnoyDeRk46ex55WzdncHHCfonOHg0RKU5C2fmQ+uD5dqM9ceI5rCqjLffddx8WL16sh2ldcgibjJSIKEkE0AigCMAvdPadoLn+E5iRnp5+f5cuXfrMmTPHnJ2dbe7Vq5f/uWgghbxE+PTTT8+b8uD+xtBTnHQ2GivCRkZD21sQrwGXNWfCqVOnUFJSYlu2bJmtpaXlREVFxbPOaV+as5UGaZbAGQCy5V8TAOnnyAi+S6ToTpx425wjUPLtvWAx6LQu9ksCrShhThdx4iQcnQ/P6Vrub0I833rodEH83wF8xylKXFW6TdbuO4fXw1zNVS2+GUCMqiVoOPOuXbsu6NatW+8HHnjAfP/992vYUt9M8/f54Jmr+wip62+eIyfeduhqzzpvc8N988QYdz377LN4+umnG7766quy1tZWfSpe/0JRDGC/f0l4txcCsqvMLACuretcIkW2xpPfzZfNJWRqstavQKZudeRTR6O/BlsQH8n9knBU650ArEoVTHHisQtFZ9M2fOl8uAfHW2eno926lApsKPJxW3Mi83ulk97VrdxyAK+Fwo4wl1EJIC3MNoS7+N7p6ekpXbp0uUTvIycCMpiRVdfz4aqrrjpvQWp72wN7vrho7/kTSYImwkdO/iWbJIX7C22A8pMBiEBJcvNFntWyO5x0onQlTjpa3C7+ue+q1VnsOuvjtJdeh2tOIrlf0lk1UPrvFwP4G4A5SmUcceIkVJ0P1w4bQ4cOvWDr347ESUdvSbT2cPBYEC9vplwLEEWk1Dkr6nqlKivz0TwBQ6w5Ecr+bCUs97u+m/Kza22ZK1qdrTlx3wTDn46D1p4HwdZOrjlxEJQRZ7Xb5WBDpYf0fwVwk9NQESVfApjnfGGmq2ldnrCD/d539DzqKLDBlhuqSsN+SahIn1fORABjAdyjVOlqPwQ1+xBQs/PhuVbEM1gGFSeu8fFfOUWK1K1qABcpVVmZj64I6G63Lml8p06VtbTeL9mBa/z48ZCDBT3PJgm04fZ15MSbRYGWqaVaxN26LogGxUnwFfRGAP/nXG/iLkpcOWu2X+KL68F+7ztK39F5ScGW64tvStzTzi6i7JcoAbf9PChOguEbjs6HN3s7EycdDeG2Nz0kGC6Bpu1kK2F5GDzkXCDPaQqBQtZ/Ot2cc+IL6vZGNgJtuCNRnPCckw5rGsWJL1/Eju9ZCuBWAD9vZ2qxbsRJINM5A0njwqmHw1w7qx7sl3RGSJW/U5yogtUtU6U7H4GIk/Z25gi0A6QWM57EqhZZw+armxPi24tAR8+HzkZdZKtOz9PbI0mc8IR4n77XFCc+YerwpgyZmdnBHboRJ8Gj8C+HCBAn/gHh3b4SoDjxlVSg9ynd+QhEnBhk5CTQEDBdZBAYkZaWVlBTU3P7tGnTGmfPnp0wePDgyPA8gryUKXDLly+vW7duXWxycvLOysrKQgB7IgiBv65SnPhLzP/7KU7aYdbZ1ujuh8v6jz00KfjSNDScPUqhOAkLdhbqlQAfAqwYChAwm0ymrNTU1PtiY2MvsVgscVlZWTHdu8sRBbz0SODs2bNYvXp1c1FRUUNjY+OXVVVVi+12+2oANj36E2KbKU7UB05xoj7jsJXAfklY0FOchAU7C6U4YR0IBYG+iYmJc+x2e9bAgQPb8vPzUyZMmBCKclmGAgS2bNmC4uLi6kOHDkWZTKbVtbW1ywAcVyDrSMqC4kT9aFOcqM84bCVQnIQFPcVJWLCzUIoT1oFQExiVmZl5X3V19a3Tp09vkmlfgwYNCrUNLK8TAgcPHnRM21q7dq05JSVlb1lZ2WIAuwguYAIUJwGj8zkhxYnPqPR3I8VJWGJGcRIW7CyU4oR1IFwE4lzTvpKSknrk5+cnZGVlRWdkyJpXXuEgILsNrl69urW4uLjOarWecU7bKgVQHw57DFYmxYn6AaU4UZ9x2EqgOAkLeoqTsGBnoRQnrANaIHBNcnLyHJvNNnPw4MHNFoslVc4d4RUaAlu3bkVRUVHVgQMHYsxmc2lNTY1M2zoWmtIjphSKE/VDTXGiPuOwlUBxEhb0FCdhwc5CKU5YB7RG4M709PSCurq6H8+cObM1Nzc3rn///lqzUff2HDlyBCtWrGgoLS2NTkhIeKOiokJ229qhe8e06wDFifqxoThRn3HYSqA4CQt63YkTOYjvN7/+9a+xcOHCsBBjoeoRkLg++eSTUsCvATh+4EUCISaQFBMTk5WQkFCQlpaWabFYEmXaV2pqaojNME5xVVVVKC0tbS0sLKytrKwsq6urK2xubpbdtqzG8VKznlCcqB8aR7/kV7/6FX7zm9+oXxpLCCkB9ktCittVmO7EyRgAL95111144YUXwkKMhapH4Gc/+xm2b98uBUicX1KvJOZMAj4RuE6mfTU1Nc0YOnSozWKxpIwZI1WTly8Etm3bJtO2qvfv32+OiYlZ49xt66gvaXmPYgQoThRD2W5Gjn6JPBtefPFF9UtjCSElwH5JSHHrVpxcBuCz3r1749NPPw0LMRaqHoFLLrkEp0+flgJ6AfiXeiUxZxLwm8CYzMzMuXV1dTdlZWW15ebmxl533XV+Z2L0BEePHsXKlSsbV61aFZWQkPB2WVnZMwC2Gd1vDftHcaJ+cBz9kksvvRSff/65+qWxhJASYL8kpLh1K07E8EoAqc8//zy4eDUslUaVQmUkbNy4cZJ3tcRXlUKYKQkETyC1a9eus+Li4iyZmZlpBQUFSTNnzjQlJSUFn7NOc7BarTJty15YWGgtKyurbGhoKG5qaioBUKVTl4xkNsVJaKLJfkloOIe0FPZLQorbvTDdTesS4/8HwO9SUlJw6NAh9OnTJ2z0WLAyBI4fPw45c0I6OQD+C8AiZXJmLiSgKoH+KSkpeQ0NDdOGDx/elJeXl3znnXeqWqCWMt+xYweWLFlSs3fv3q5xcXHrqqurlwA4oiUbaQsoTkJTCRz9kuTkZLz33nvsl4SGuaqlsF+iKt7OMtelOIkCsAfA8Pj4eDzxxBO4//77YTKZOnOWf9cYAbvdjj/84Q+YP38+6usdRxrsBjBKY2bSHBLwhcD4zMzM+xsaGgZlZ2cjJycn9pprrvElna7uOXbsmGPaVklJCeLi4g6WlZU9C2CrrpyILGMpTkITb/ZLQsNZ9VLYL1EdsS8F6FKciGPpANYCuEP+I1MqfvjDH+LGG29ETEyML47znjASsNlsjrdLb7/9tmu0RKyR7USnO6fthdE6Fk0CQRHIMJvN2fHx8fk9evRItlgsjmlf8iJFr1dDQ4MckmgvKiqynjlzpqa+vr7YZrPJtK1yvfoUQXZTnIQu2OyXhI614iWxX6I40mAy1K04cTk9A4AsuEwJhgLThpWAzEu/3yk2w2oICycBhQkMSk9Pz7darZNHjhzZINO+Ro3Sz8Dgrl27HNO2du/eHZecnLyxoqKiGMBBhRkxO3UJUJyoy9db7uyXhJ650iWyX6I0Uf/y0704cbkr2+b8BwBZgGKkoZPbAHwC4J/+xVXzdzcDOAHgYwAfat5aGkgCwROY0K1bt7k2m+2G7OxsU05OTte+ffsGn6vCOcg865UrVzaVlJTYzWbz+9988428/NmicDHMLnQEKE5Cx9qzJKP2S+4GcMzZfoePrvIls1+iPNNAczSMOAkUgNbTPQdgM4DntW4o7SMBEvCJQPfY2Nhss9mc16tXr3iLxZKclZVlMpvNPiVW4yaZzuCctlVz6tSpepvNtqSxsVGmbZ1VozzmGVICFCchxR0RhbFfEhFhDquTFCdhxd954XwIdM6Id5CAXgkMTk1NzZNpX6NHj67Py8tLGjFiRMh82bNnj0zbsm7fvj0+KSlpY1VVley2dSBkBrCgUBCgOAkF5cgqg/2SyIp3OLylOAkHdT/K5EPAD1i8lQR0TGBSRkbGXLvd3i8nJydapn2psU36iRMnUFJS0rRixYpWk8n0UXl5uUzb2qRjbjS9YwIUJ6whShNgv0RposzPkwDFicbrBB8CGg8QzSMBhQn0dE376t27d2xBQUHyjBkzoqKjowMuprW1FWvWrGkrLCysOXnyZKPNZlva2Ni4EsDpgDNlQr0QoDjRS6T0Yyf7JfqJlV4tpTjReOT4ENB4gGgeCahI4Ob09PSCysrKu8eNG1cn076GDRvmc3H79u3D0qVLrVu3bk1IS0t7rqKiohDAWz5nwBuNQIDixAhR1JYP7JdoKx5GtIbiRONR5UNA4wGieSQQIgJTMzMz57W1tfWdM2dOzKxZs8y9e/e+oOiTJ09i1apVtmXLljVHRUUdLysrk2lb60JkI4vRHgGKE+3FRO8WsV+i9whq336KE43HiA8BjQeI5pFAiAn0SkxMnB0VFZV7xRVXxBQUFKTItC/ntK3qTz75pLmtrW1FbW3tcgCnQmwbi9MeAYoT7cVE7xaxX6L3CGrffooTjceIDwGNB4jmkUAYCfwoNTU1PyUl5frq6uoPqqqq5JDEv4TRHhatPQIUJ9qLid4tYr9E7xHUvv0UJxqPER8CGg8QzSMBEiABDROgONFwcHRqGvslOg2cjsymONF4sPgQ0HiAaB4JkAAJaJgAxYmGg6NT09gv0WngdGQ2xYnGg8WHgMYDRPNIgARIQMMEKE40HBydmsZ+iU4DpyOzKU40Hiw+BDQeIJpHAiRAAhomQHGi4eDo1DT2S3QaOB2ZTXGi8WDxIaDxANE8EiABEtAwAYoTDQdHp6axX6LTwOnIbIoTjQeLDwGNB4jmkQAJkICGCVCcaDg4OjWN/RKdBk5jZvcFsBnA7wFscLMtA8BLAKoA3KGUzVFKZcR8HAT4EGBFIAESIAESCJQAxUmg5JiuPQLsl7BuKEHAJU7OAJgCoNyZKcWJEnRVzoMPAZUBM3sSIAESMDABihMDBzdMrrFfEibwBitWxMlip09vAnic4kQ/EeZDQD+xoqUkQAIkoDUCFCdai4j+7WG/RP8x1IIHLnGyBMACAPkA3gLgOXIi/5dpXyOdRg9x3ueXD5zW5ReuTm/mQ6BTRLyBBEiABEigHQIUJ6waShNgv0RpopGZn0uc3AdgIIChAOYBiHdbc/KfABYB2O8UKDcDKAYgC+aP+4ON4sQfWp3fy4dA54x4BwmQAAmQgHcCFCesGUoTYL9EaaKRmZ+7OPnCTYTsdhMn/+Wc+iUCRsRInIdY8ZkcxYnPqHy6cTkACdQLPt3Nm0iABEiABEjg3wQoTlgblCawEsAOANuUzpj5RRQBd3EiwsM1KiLTu55y7tb1GwAPuy2YpzjRSBVZA+B1AH/UiD00gwRIgARIQD8EKE70Eyu9WMqRE71EStt2eooTsVaEyCUArnWKE46caDSGywAcASAjKLxIgARIgARIwB8CFCf+0OK9vhCgOPGFEu/pjIA3ceJa/H4VgGMAuOakM4ph+vszAE4CeDZM5bNYEiABEiAB/RKgONFv7LRi+UUA5EWpTOfa5XH+2mMAUgDcrxVjaYduCHgTJ2K8nHmy0ClO5BBG7talwZA+CaAawG81aBtNIgESIAES0DYBihNtx0cv1n0I4DIA/wIgh+Z9DWAcgBanMBHhwosElCIgu3GNBXCPUhlyQbxSJL/NZz4AYfqostkyNxIgARIggQggQHESAUEOgYuyWHkngGQAVgBdAZgBVAJID0H5LCKyCFCcaDzeDwJIA/BLjdtJ80iABEiABLRHgOJEezHRq0WHANzoZnyt81yKEr06RLs1S4DiRLOh+dYwmcfZG8BcjdtJ80iABEiABLRHgOJEezHRq0XuoyfiA0dN9BpJ7dtNcaLxGOU631TM1ridNI8ESIAESEB7BChOtBcTPVvkGj3hqImeo6h92ylONB6j6QCGA7hX43bSPBIgARIgAe0RoDjRXkz0bJGMnsiOXbIQnmtN9BxJbdtOcaLt+GACgPEAJFC8SIAESIAESMAfAhQn/tDivb4Q2A1gA4B1vtzMe0ggAAIUJwFAUzuJ7ILR5CxkNIAcAD9z/j8TQJnaBjB/EiABEiABQxCgODFEGDXjxI9SU1PzU1JSrq+urv6gqqqqGMBfNGMdDTEKAYoTDUby/wG4FsD/AOgG4BdOcSKHII0CcA0FigajRpNIgARIQHsEKE60FxO9WdQrMTFxdlRUVO4VV1wRU1BQkDJjxoyoNWvWtBUWFlZ/8sknzW1tbStqa2uXAzilN+doryYJUJxoMCw3AdgLwOY87KiL8/AjOwAZTh2jQZtpEgmQAAmQgPYIUJxoLyZ6sWhqZmbmvLa2tr5z5syJmTVrlrl3b9k89Pzr5MmTWLVqlW3ZsmXNUVFRx8vKyp7hlC+9hFizdlKcaDQ0+wD8xMM2OSlefndEozbTLBIgARIgAW0RoDjRVjy0bs3N6enpBZWVlXePGzeuLi8vL2nYsGE+27xv3z4sXbrUunXr1oS0tLTnKioqCgG85XMGvJEEviVAcaLRmtAHwGEASW72vQdgoEbtpVkkQAIkQALaI0Bxor2YaM2inrGxsdlmszmvd+/esQUFBckybSs6OjpgO1tbW+Gc9lVz8uTJRpvNtrSxsXElgNMBZ8qEkUSA4kTD0d4IYJLTPjns6B4Ar2rYXppGAiRAAiSgLQIUJ9qKh5asmZSRkTHXbrf3y8nJic7Jyenap4+8F1X2OnHiBEpKSppWrFjRajKZPiovL5dpX5uULYW5GYwAxYmGA5oC4GsAZucis0s1bCtNIwESIAES0B4BihPtxSScFg1OTU3Ns1qtk0ePHl0v07ZGjBgRMnv27NmDJUuWWLdv3x6flJS0saqqagmAAyEzgAXphQDFicYj9TSAPADZAGQkhRcJkAAJkAAJ+EqA4sRXUsa9r7tr2lavXr3iLRZLclZWlslslvee4blsNhtWr15tLyoqqjl16lS9zWZb0tjYWALgbHgsYqkaI0Bx0k5ABgCQbSlkK98MADFhCpzs1HUbgB1hKl8LxTYD+BjA3wH8TQsG0QYSIAES0AkBihOdBEoFMyd069Ztrs1muyE7O9sk07b69u2rQjHBZXn8+HGsXLmyqaSkxG42m9//5ptvZNrXluByZWqdE6A4cQvgxQByAUwBcIXOA2tU808CuIMixajhpV8kQAIKE6A4URioxrMblJ6eni/TtkaOHNmQl5eXPGqUHI+mj2vXrl0y7atm9+7dccnJyRsrKirkkMeD+rCeVipIgOLECfMBAI8CSJD/Z2Rk4Pvf/z569OiBiy++GDEx4Ro4UTDUOs2qpaUFn3/+OT7++GMcPiwbmKEcQKZO3aHZJEACJBBKAhQnoaQdnrIyzGZzdnx8fH6PHj2SLRZL0syZM03x8fHhsUaBUhsaGlzTvqxnzpypqa+vL7bZbDLtS9p/XsYnEPHiJB3AawD6S6ynTZuG7Oxs3HLLLcYPvQ497NatG8rKysTyKB2aT5NJgARIINQEKE5CTTx05Y3PzMy8v6GhYZD0W3JycmKvueaa0JUeopKOHTsm074aS0pKEBcXd7CsrOxZAFtDVDyLCQ+BiBYnshvWfgDXJicno7S0FOPGjQtPGFhqpwQ2bdqEyZMny32vA/D9VKhOc+YNJEACJGBYAhQnxgpt/5SUlLyGhoZpw4cPb5JpW3feeaexPOzAmx07djimfe3du7drXFzcuurqatntiwdTG68GRLQ4eRfAIJm29frrr0OLC8WMV98C8+iLL75Av379YLVaJYPrAHwYWE5MRQIkQAIRRYDiRP/hTu3ateusuLg4S2ZmZlpBQYFj2lZSkvsZzfp30h8PpC9QWlpqLywstJaVlVU2NDQUNzU1ybSvKn/y4b2aJRCx4mS9LHzv3bs3/vKXv6BXr16ajVCkGyZzT2+66SZ88MEHguKPAGZEOhP6TwIkQAI+EqA48RGUBm8bk5mZObeuru6mrKysttzc3NjrrpN3c7zcCRw9etQx7WvVqlVRCQkJb5eVlcluX9tISdcEIlKc/BeA/5eYmIhDhw5xxETj9feee+7B5s2bxcpPAcgWz9UaN5nmkQAJkIBWCFCcaCUSvtlxXXJy8pympqYZQ4cOtVkslpQxY8b4lpJ3Ydu2bSgqKqrev3+/OSYmZk1tbe0yAEeJRncEIk6cDAHwFwCmnTt3Qk9b7Omuailg8B/+8Af893//t+RUC2AggOMKZMssSIAESCBSCFCcaD/SSTExMVkJCQkFaWlpmRaLJTErKys6NTVV+5Zr1MKqqiqZ9tVaWFhYW1lZWVZXV1fY3Ny8GoBjbjgvzROIKHEic7feB5D+8MMP47HHHtN8dCLZwDfffBM/+tGPYLfbBcPtAHZFMg/6TgIkQAIBEKA4CQBaiJLcmZ6eXlBXV/fjmTNntubm5sb17+/YOJSXggSOHDmCFStWNJSWlkYnJCS8UVFRURjhB1srSFe1rCJGnMQBkAXw/WS05OWXX0ZUFHejVa1aBZnxqVOncMMNN6CiokJyEhU5P8gsmZwESIAEIpEAxYm2on6NTNuy2WwzBw8e3GyxWFLHjx+vLQsNbM3WrVtl2lfVgQMHYsxmc2lNTY1M+zpmYJf16lrEiJMXANz13e9+17GwWtab8NImAVkALwdgfvTRR2KgjJbIifDSwPIiARIgARLwjwDFiX+81Lg7zmQyZaWmpt6XlJTUIz8/P0Gmbclhz7zCQ6C8vFwOeWwtLi6us1qtZ6qqqhbb7fZSAPXhsYilehCICHHyCwBPcQG8Pir/2LFj8eKLL4qxsr5E1pnIehNeJEACJEAC/hOgOPGfmVIpRmVmZt5XXV196/Tp05tmz56dMGjQIKXyZj4KETh48CCWL19et3btWnNKSsresrKyxZxGrhDcwLMxvDgZDuDVqKgok0zl4gL4wGtKKFI+9dRTePDBB6UoESTXO3foCkXRLIMESIAEjEiA4iS0Ue2bmJg4x263Zw0cOLAtPz8/ZcKECaG1gKUFTGDLli0oLi6uPnToUJTJZFrt3O2LG/EETDTghIYWJ7IAXg7rS3n00Ucxfz6XLQRcTUKQcO/evfjpT38qC+ClMZWpXFwAHwLuLIIESMDQBChO1A+v2TVtKzY29hKLxRKXlZUV0717d/VLZgmqEDh79qxM+2ouKipqaGxs/NI57Ut2+7KpUiAz9SRgWHHCBfA6quyffvopBgwYgOpqxxEmjwB4XEfm01QSIAES0CoBihP1IjMiLS2toKam5vZp06Y1yrStwYMHq1eaznKWdR0PPfQQFi5cCNf6mrfeegufffYZBg4ciFWrVmHBggWIi5PumnavAwcOOKZ9rVu3LjY5OXlnZWWl7Pa1R7sWG8Iyw4oTxwL4vn37Og5aVGsB/IYNGzB16tQLaoJsUyzbFXv7cgZabWSh+Lx58+RL4sjCVYb87K0c+d2UKVPwyiuvnCty5MiREJvlQaGkbYH6JOnEL9k+8fhxx8ipjJbItsG8SIAESIAEgidAcRI8Q/cc+iQlJc222+3Zclp7QUFB6qRJk5QtoYPcpHP/+OOPO9pxuTzbePnd7NmzsWjRovM6/a72Xs4NKygoOK9f4J5GfpZ+xrRp03DzzTc7ynD1PeRn93zdbfG2uN9fcSJ9gIkTJzo2LfJ2efMrZOCdBW3atAmFhYVVciq9yWRaZbVaZbevE6G2IwLKM6Q4+RWA36SkpODw4cOQHbrUvuTL+/TTTyMvL+/cGwIpsz0BIF/qffv2OQSM5yUPncsvv/zcg8H94eD+wJD7ZMTBVxHkaaNWxIkfC+AvA/C0c2thma7HiwRIgARIoGMCFCfB15BoADMyMjLmxcTEXJqXlxc7a9asmJ49ewafs585eBMn0gfoTEhIx19GKu677z5kZ2c7+g2eaS655BLH70X8yOXqn0hfwWKxoK2tzTHSIS995fK8z+WK2DhkiJx3ff4lZ5fJFcjIict+rYy0nD592jHtq7i4uLG5ufmL8vLyRQDWAGj1M6S83TsBw4kTWQC/JyoqKmrPnj0YPlz+q/7lUvzFxcWO6UnuIxzuoxXuX15/xIm3L6a7uJB8PYdPPb12iZNhw4YhPz/f8XbCm23q0/p3CU8++SR+/etfyy9kPteAdhbAu0TJbQASAJgBtITSTpZFAiRAAjolQHESeOCGZWRkFFRWVo6ZNGlS3c9//vNEV4c+8CyDS9mZOJHcXbMm3AWIa6Tltttuc4y2uP9N0rjn+/e//x3r1q07N0riepkq90n/QRi4RlPcX5h6eubvyElHZLQmTtxtFT5Lly6t3bRpU0JaWtpL5eXlstvXvuAiHfGpDSVOZIjksCyAf+KJJxyd9VBcri+pvHWQSuqaNuV6SHgTDe29WXDZK28Y3B+CgYgTrU/rkgXwI0aMkLcx0niOALDXI17uokQOpmkEUARAtobmRQIkQAIk0DkBipPOGbnf0Ts+Pj7HZDLNvvrqq6MtFkuKdMC1cvkiTlx9kqFDhzqEiPxfNgSaNWsWMjMzOxUnZWVlkE2EioqKHDNBXMJGZnS4Xqq6RlPkPtdISkoMGoYAACAASURBVKSKE3e/169fL9O+qj/++ONWu92+vL6+fiWAk1qpPzqywzDiRDqvhwD0veuuu/DCC7LkRP3LJQBESMibCPkS//73v8fmzZsdX1g1p3W5D6m2t+bEmzByn9cZrpETjwXwMnTypFu0YgFsAnArAPfTMqWRnQLArn5kdVuCjEDt1q31NJwESEBpAhQnvhGdkZ6efn+XLl36zJkzx5ydnW3u1Us2/NTW5Ys4EYvb6x/I3zxHTtxfsEo/xn1URGaCuISNpHWJFhEwnS1ol76GTCNbvHixY+2va32udOC9LYgXmx95RPbD8X5pYc2Jr7Xh1KlTKCkpsS1btszW0tJyoqKi4lnntC/JIhnAKF/zitD7bgLwHQD/qZT/UUpl5Gc+OyXYIgiOHDkSkt0fPN9OuOyVh4drSLS+vt7rdCt/15xI3oEsiO9oqle41pzU1tY6HkzOBfBy2uJYj1hnAvjKOXezq9vfygG85me9iLTb+wAQsfdqpDlOf0mABLwSoDjppGLExsa+lZmZ2f+BBx6Iu//++zVdjQIRJ+79DW8zKsRhz46/CAVZryvTwFz9iPj4+HNCRcSGS+i0B8y1YZCIERFEcgW6W5f0F3bu3OmYMq+369lnn5U1yQ1lZWVHGhsbZZcB6XTL+lle7RPoAmAhgCNKQQqHOPlfeVEQygXwvsLqaOTE24IxV76e07p8Lc/9vvYeQmrsJOaPfbfffjt27XIcYSLbc/UX3dVOetnYwHU4jYiUOgBzAKz3p7wIu/c5AJsBPB9hftNdEiAB7wQoTnyrGYYZOfF8ceq+s5e39Sje8LgEjawxcV8f68pLZj+41p94S+8aNZGREJke5pr+FSnipJORE99qJO9SlECoxYkMjb1sMpmiXn311ZAtgG/vy+wpOHwZhvRnBMP9IeMpRDpbEK9olAPMzG3YtqMF8J65u0SK1C1Jd1GAxUdCMoqTSIgyfSQB3wlQnPjOSu7U/ZoTzw16XNOyXFPNvS2I90TkWufap08fJCQknDfysW3bNiQlJV2wO6krD5cAkrU6UpbnYvtAduvqaLaJf+FV926uOVGXbzC5h1KcyAJ42RA78be//S0efPDBYOwOKq2Ihv3791+wt3hn+4BLoWqKk/ZGT1zOhnLNiYyW3HHHHbIAXtaM/NTLAvjOYiAiRXY5kF27vt2TkJcnAYoT1gkSIAF3AhQngdcH3e3W5XkmyRdffHHe2hBfR05cu3tarVbHQnrXondXfyU5ObndAxTdjzlwoXdNE5NF9d7ESWfrTdxD6H7GW+ChVS4ld+tSjqWaOYVKnIRlAbw3cO47YXjuWuH5t84OGXLP//rrrz+3sN71+/YOfZS/+ys0/BFFwVYYGQIWf2S9CQBRkU8FmyfTeyVAccKKQQIkQHGibB3Q9Dkn7gcti9vunXfPEQdfxYnkI4LBcwfS9tba+oo70GldvuYfqvt4zkmoSCtXTijEiZTxsiyA79evH959992QLIDvCFEwIyf+oFdyWleoxIkPC+D9QcB7OyZAccIaQgIkQHGiXh0I6wnx6rkVmpz1Lk54Qnxo6okapYRCnDwqC6VlAfyHH34IrWz35+3sEl/WnPgTBL2NnMgRJjKVy7kA/iMA3+9gAbw/KHivdwIUJ6wZJEACFCehqQMj0tLSCmpqam6fNm1a4+zZsxMGDx4cmpJZSsgIHDhwAMuXL69bt25dbHJy8s7KyspCOew7ZAawIEUIqC1ONLMAXhFaBs9EFuLJEDOACgA3ADhlcJfD7R7FSbgjwPJJQFsEuOZE/XiYTSZTVmpq6n2xsbGXWCyWuKysrJju3burXzJLUIXA2bNnsXr16uaioqKGxsbGL6uqqhbb7fbVAGyqFMhMVSegpjjp6zxoMVEOOnzggQdUd4YFBE7AYwH8j7iIPXCWfqSkOPEDFm8lgQggQHES2iD3TUxMnGO327MGDhzYlp+fnzJhwoTQWsDSAiawZcsWFBcXVx86dCjKZDKtrq2tXeY89iDgPJlQGwTUEieyAF525vruxIkT8ac//Ukb3tIKrwRk4b8ctOhcAP/fAP5AVCEhQHESEswshAR0Q4DiJHyhGpWZmXlfdXX1rdOnT2+SaV+DBg0KnzUs2SuBgwcPOqZtrV271pySkrK3rKxsMQDHYWy8jENADXFy3gJ4OZm0a1f3g8ONA88InlRXV2PAgAGQHbqcBwLeYwS/dOIDxYlOAkUzSSBEBChOQgS6g2LiXNO+kpKSeuTn5ydkZWVFZ2RkhN+yCLVANgRavXp1a3FxcZ3Vaj3jnLZVCqA+QpEY3m01xMkTcr5Feno63n//fc0sgDd8JANwUBbAjxgxAnv37pXUsgB+IICmALJiksAIUJwExo2pSMCoBChOtBXZa5KTk+fYbLaZgwcPbrZYLKnjx4/XloUGtmbr1q1yYn3VgQMHYsxmc2lNTY1M2zpmYJfpmpOA0uLkLgAvREdH44033oDnCeykri0C//u//4uFCxeKUVwAH57QUJyEhztLJQGtEqA40WpkgDvT09ML6urqfjxz5szW3NzcuP79+2vXWp1aduTIEaxYsaKhtLQ0OiEh4Y2KigrZbWuHTt2h2QESUFKcyAL4IwDiFi1ahLlz5wZoEpOFgsCLL76IsWPHSlGtAH7MBfChoH5BGRQnYcHOQklAswQoTjQbmnOGJcXExGQlJCQUpKWlZVoslkSZ9pWamqp9yzVqYVVVFUpLS1sLCwtrKysry+rq6gqbm5tlty2rRk2mWSoTUEqcpAA4zAXwKkdLoexlAby88ZHTYwGIinxWoayZjX8EKE7848W7ScDoBChO9BXh62TaV1NT04yhQ4faLBZLypgxY/TlQRit3bZtm0zbqt6/f785JiZmjXO3raNhNIlFa4SAUuJEtuOaKB3ev/71r4iNjdWIezTDk8DXX3+Nm266ybUAfh2A6aQUNgIUJ2FDz4JJQJMEKE40GRafjBqTmZk5t66u7qasrKy23Nzc2Ouuu86nhJF009GjR7Fy5crGVatWRSUkJLxdVlb2DIBtkcSAvnZOQAlxIlOCXpchTal0WjkBvnPXI+8OGTq95ZZb8OGHH4rz7wDg8bjhrQYUJ+Hlz9JJQGsEKE60FhH/7Unt2rXrrLi4OEtmZmZaQUFB0syZM01JSUn+52SQFFarVaZt2QsLC61lZWWVDQ0NxU1NTSUAqgziIt1QmIAS4kR2TrhadlUYN26cwuYxO6UIvPPOO8jJyXEJk3cB3Mr5nErRDTgfipOA0TEhCRiSAMWJscLaPyUlJa+hoWHa8OHDm/Ly8pLvvPNOY3nYgTc7duzAkiVLavbu3ds1Li5uXXV19RLn2uSIYUBHAyMQrDi5CMDZ7t2748yZM4FZwFSqEnj99dexdu1arFmzxlXOIacwqVa1YGbuCwGKE18o8R4SiBwCFCfGjfX4zMzM+xsaGgZlZ2fLy8LYa665xnDeHjt2zDFtq6SkBHFxcQfLyspkTetWwzlKh1QlEKw4EeOkk5s8Y8YMXHbZZaoay8w7J9Dc3IyvvvrKIRYPHDiAyspKVyJZ/f4bAE8DaOw8J94RAgIUJyGAzCJIQEcEKE50FKwATc0wm83Z8fHx+T169Ei2WCyOaV/x8fEBZhf+ZLK5zurVq+1FRUXWM2fO1NTX1xfbbDaZtlUefutogR4JKCFO+jn3oKYy0WYN+CeAtQBWAvhKmyZGrFUUJxEbejpOAl4JUJxEVsUYlJ6enm+1WiePHDmyQaZ9jRo1SjcEdu3a5Zi2tXv37rjk5OSNFRUVxQAO6sYBGqpZAkqIE5dz/wFAPlcD6KJZj9U3bD6ABeoX024JzQDKnJ+Tzi2ew2gOi+6AAMUJqwcJkIA7AYqTyK0PE7p16zbXZrPdkJ2dbcrJyenat68cH6etS44iWLlyZVNJSYndbDa//80338huW1u0ZSWt0TsBJcWJ3lkoZT8bF6VIGj8fihPjx5gekoA/BNh++EPLmPd2j42NzTabzXm9evWKt1gsyVlZWSaz2Rw2b202m2vaVs2pU6fqbTbbksbGRpm2dTZsRrFgQxOgOFE+vGxclGdq1BwpTowaWfpFAoERYPsRGDejphqcmpqaJ9O+Ro8eXZ+Xl5c0YsSIkPm6Z88embZl3b59e3xSUtLGqqoq2W3rQMgMYEERS4DiRPnQs3FRnqlRc6Q4MWpk6RcJBEaA7Udg3CIh1aSMjIy5dru9X05OTrRM++rTp4/ifp84cQIlJSVNK1asaDWZTB+Vl5fLtK1NihfEDEmgAwIUJ8pXDzYuyjM1ao4UJ0aNLP0igcAIsP0IjFskperpmvbVu3fv2IKCAtktNSo6OjpgBq2trXLcQFthYWHNyZMnG20229LGxkbZROd0wJkyIQkEQYDiJAh47SRl46I8U6PmSHFi1MjSLxIIjADbj8C4RWqqm9PT0wsqKyvvHjduXJ1M+xo2bJjPLPbt24elS5dat27dmpCWlvZcRUVFIYC3fM6AN5KASgQoTpQHy8ZFeaZGzZHixKiRpV8kEBgBth+BcWMqYGpmZua8tra2vnPmzImZNWuWuXfv3hdwOXnyJFatWmVbtmxZc1RU1PGysjKZtrWOAElASwQoTpSPBhsX5ZkaNUeKE6NGln6RQGAE2H4Exo2p/k2gV2Ji4uyoqKjcK664IqagoCBFpn05p21Vf/LJJ81tbW0ramtrlwM4RXAkoEUCFCfKR4WNi/JMjZojxYlRI0u/SCAwAmw/AuPGVN4J/CgpKWlJampqktVqPVBVVSWHJP6FsEhA6wQoTpSPEBsX5ZkaNUeKE6NGln6RQGAE2H4Exo2p2ifAdoa1Q3cEKE6UDxkbF+WZGjVHNhp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1XuOfQFsBvB7ABvcnNkGIAPALADH9e4k7ScBEgiaANuPoBEyAw8CfAnGKqE7AhQnyoeMjYvyTPWeo0ucnAEwBUC50yGKE71HlvaTgLIE2H4oy5O5ARQnrAW6I0BxonzI2Lgoz1TvOYo4Wex04k0Aj1Oc6D2ktJ8EVCHA9kMVrBGdKcVJRIdfn85TnCgfNzYuyjPVe44ucbIEwAIA+QDeAuA5ciJTvGTa10inw0Oc9+ndf9pPAiTgGwG2H75x4l2+E6A48Z0V79QIAYoT5QPBxkV5pnrP0SVO7gMwEMBQAPMA/MltzckXABYB2O8UKDcDKAYwketR9B5+2k8CPhNg++EzKt7oIwGKEx9B8TbtEKA4UT4WbFyUZ6r3HN3FibsImeAmTsRHmfolAkYWx8d5iBW9M6D9JEACnRNg+9E5I97hHwGKE/948W4NEKA4UT4IbFyUZ6r3HN3FiQgP16hIBQCzc7euTAAPuy2YpzjRe9RpPwn4T4Dth//MmKJjAhQnrCG6I0BxonzI2Lgoz1TvOXqKE/FHhMgMAF85xQlHTvQeZdpPAsETYPsRPEPmcD4BihPWCN0RoDhRPmRsXJRnqvccvYkTWfx+DEADgNsAcM2J3qNM+0kgeAJsP4JnyBwoTlgHdE6A4kT5ALJxUZ6p3nP0Jk7Ep3cAXOQUJzLdi7t16T3StJ8EgiPA9iM4fkx9IQGOnLBW6I4AxYnyIWPjojxTo+bIRsOokaVfJBAYAbYfgXFjqvYJsJ1h7dAdAYoT5UPGxkV5pkbNkY2G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wQdzBIDnAdwH4I8AXI3LvQCeBTABwKvBF8McDEiA4sSAQaVLJBAEAYqTIOAxqVcCbGdYMXRHgOJEmZA1AmgB0AAgE0AZgFgAZgBdlSmCuRiQABsNAwaVLpFAEAQoToKAx6QUJ6wDxiBAcaJMHH8JYIFTjLhybHL+7kllimAuBiRAcWLAoNIlEgiCAMVJEPCYlOKEdcAYBChOlIujjJrIaIm7OHH/v3IlMSejEKA4MUok6QcJKEOA4kQZjszl3wTYzrA26I4AxYlyIXMfPeGoiXJcjZwTGw0jR5e+kYD/BChO/GfGFB0TYDvDGqI7AhQnyobMNXoi4oSjJsqyNWJubDSMGFX6RAKBE6A4CZwdU3onwHaGNUN3BChOlA2Za/TkUQBca6IsWyPmxkbDiFGlTyQQOAGKk8DZMSXFCeuAQQhQnCgbyBgAKwHkArApmzVzMyABihMDBpUukUAQBChOgoDHpF4JsJ1hxdAdAYoT5UL2s/T09NykpKQrrFbrJxUVFSsAvKRc9szJgATYaBgwqHSJBIIgQHESBDwmpThhHTAGAYqT4OI4PC0tLbu2tnb8LbfcUp+dnZ1yzz334E9/+hNKSkqq/+///i8+MTFxa2VlZQmAvcEVxdQGJEBxYsCg0iUSCIIAxUkQ8JiU4oR1wBgEKE78j+PgpKSkmS0tLZOvvfbaltzc3JRJkyZFxcfHX5BTfX09Nm3a1LZixYrqDz/8sEuXLl02Wq3WUgAH/C+WKQxIgOLEgEGlSyQQBAGKkyDgMSnFCeuAMQhQnPgWx2sTEhLuNZlM91566aVdcnJykidPnmzq1q2bb6kBfPPNN9i4caN95cqVNV988UWL3W7/Y11d3R8BfOhzJrzRaAQoTowWUfpDAsERoDgJjh9TX0iA7Qxrhe4IUJy0H7LvxcbGTuvatWtWWlpacnZ2dsKUKVO6XH755UEH+bPPPsOGDRtaSkpK6iorK2uamppWNzY2rgPwz6AzZwZ6IsBGQ0/Roq0koD4BihP1GUdaCWxnIi3iBvCX4uT8IPbo0qXLlOTk5NyYmJiLZ86caZ42bVrXq6++WrVQf/zxx1i3bl1TaWmprbm5+auampoVLS0tGwCcUa1QZqwVAmw0tBIJ2kEC2iBAcaKNOBjJCrYzRopmhPhCcQIkAZiUkZExp6Wlpe+0adOipk+fHjdo0KCQV4GDBw9i7dq1DevWrWvr0qXL8fLy8mUANgGwhtwYFhgKAmw0QkGZZZCAfghQnOgnVnqxlO2MXiJFO88RiFRxEg3gnvT09Nl1dXU/mDhxom3mzJmJP/7xjzVTNd544w2UlpbWbt682ZyQkPBORUXFcgB/AtCqGSNpSLAE2GgES5DpScBYBChOjBVPLXjDdkYLUaANfhGINHEyNiMjY3ZlZeVPx44dWyeC5I477vALWDhufvnllx1C5YUXXkhIS0t7tby8XITKC+GwhWUqSoCNhqI4mRkJ6J4AxYnuQ6g5B9jOaC4kNKgzApEgTn6anp6eU11dfdett95aP2vWrOS77767My6a/ftzzz2HVatW1bz22mvxKSkpL1ZUVMiJ9K9q1mAa1hEBNhqsHyRAAu4EKE5YH5QmwHZGaaLMT3UCRhUnN6emps5qbGycOGDAgOacnBw5iwRdu3ZVHWioCmhqapIzVLBy5crqw4cPx8TGxm6uqqpaBeCtUNnAcoImwEYjaITMgAQMRYDixFDh1IQzbGc0EQYa4Q8BI4mT/omJifcCmPa9730vWs4ikcMR09PT/eGhy3srKiochz3KGSr//Oc/ZU3KutraWjlD5YguHYoco9loRE6s6SkJ+EKA4sQXSrzHHwJsZ/yhxXs1QUDv4uTK+Pj46V26dJl50UUXJWRnZydOnjw5ulevXpqAGw4jTp06JYc9tpaUlNR+/fXXdS0tLaX19fVrAfwjHPawzA4JsNFgBSEBEnAnQHHC+qA0AbYzShNlfqoT0KM4ucRsNk9NSEjIiYuLuygrKyt26tSpMX379lUdlt4KOH78ONavX9+8evXqxoaGhq/r6upW2my29QC+1JsvBrWXjYZBA0u3SCBAAhQnAYJjsnYJsJ1h5dAdAb2Ik1STyTQ5LS1tjt1u/+706dOjp0+fHjtgwADdAQ+XwYcPH5YzVBrXrl3bajKZPq2srFxmt9s3AqgKl00sF2w0WAlIgAQ4csI6oCYBtjNq0mXeqhDQsjgxOw9HnF1fXz9g8uTJrffee2/80KFDVQERSZnu378ff/zjH+s3btwYHR8ff9i5NbEc9miLJA4a8JWNhgaCQBNIQEMEOHKioWAYxBS2MwYJZCS5oUVx8p9yFklVVdVPxo8fXz9z5syk2267LZJiElJfd+/eLWeoWLdu3Rqfmpr6ulOoPB9SIyK3MDYakRt7ek4C3ghQnLBeKE2A7YzSRJmf6gS0Ik5GyVkkVVVVY2677bZaOYtk3LhxqjvPAs4n8Oc//9lxhsru3bsTU1NTtznPUNlFTqoRYKOhGlpmTAK6JEBxosuwadpotjOaDg+N80YgnOLkluTk5KzGxsYJP/jBD5pycnJS5SySLl26MFJhJtDS0uI6Q6XqnXfe6RobG7ulpqZmNYD/C7NpRiuejYbRIkp/SCA4AhQnwfFj6gsJsJ1hrdAdgVCLk4GJiYkz2traplx55ZXIzc2VwxGjUlJSdAcuUgyurq52nKGyYsWK6n/84x+IioraUFtbuwbAoUhhoKKfbDRUhMusSUCHBChOdBg0jZvMdkbjAaJ5FxIIhTj5j7i4ODmLZMbFF18cm5ubmzRp0qTonj17Mh46I3D69GkRKq0rVqywfvXVV40tLS1rGhoa5AyVv+nMFa2Yy0ZDK5GgHSSgDQIUJ9qIg5GsYDtjpGhGiC9qiZNL5SyS+Pj47KSkpAznWSTmPn36RAhW47t54sQJOUPFJmeoWK3W8vr6+hLnGSpfGN97xTxko6EYSmZEAoYgQHFiiDBqygm2M5oKB43xhYCS4iQjJiZmSlJSUm5UVNRlM2bM6DJt2rTY66+/3hc7eI+OCXzwwQdYt25d45o1a1ra2to+t1qtK5qbmzcAKNexW6EwnY1GKCizDBLQDwGKE/3ESi+Wsp3RS6Ro5zkCwYqTODmLJDMz8+cNDQ39pk6d2jZ9+vS4H/7whwEjLi8vx5IlS5CXl4ff/e53mDVrFnw9/V3SPvTQQ1i4cCEyMjJ8ssFV3gMPPIC4OHGn/evxxx/HI488ct4N69evx5QpUzota8MG6avDp3vfeustfPbZZxfc62senvc1NDTg6aefdjAVtsOGDcPNN9/cqc2B3PDXv/5VDntsWL9+fVRcXNxHZWVlSwHIGSoNgeRn8DRsNAweYLpHAn4SoDjxExhv75QA25lOEfEGrREIVJxMzMzMnFNdXT1kwoQJTTNmzEi49dZb/fLt+PHjmDhxIuStu+t68803cdVVV3UoTkRMiBh45ZVXHMkkjauj7U2ceN7vKmv27NlYtGgR6uvrHeV1Jk5EmMj18MMPn+dnR7/3FDKegB577LEL8pN7Qi1OvIkud1vdGfsT5Ndeew1r1qyp27JlS9eUlJQ3y8rKlgHY7E8eBr+XjYbBA0z3SMBPAhQnfgLj7Z0SYDvTKSLeoDUC/oiTOzMyMnIrKipGjx492pqVlZU0ZsyYgP0RcbJq1SosWLDgvBGLjkZOZARg3rx5mDZtmkOQuISHCAbX/z1HTjobGens7+JgRyMyvqT3F5KIhS+//NIhng4fPowhQ4acy6K9kRoXm+XLl59XnIgwGUlyjUb5O3Iitigx0rJt2zasXr3aun379qT09PTt5eXlKwDs8JeNwe5no2GwgNIdEgiSAMVJkACZ/AICbGdYKXRHoDNx8pO0tLTs2tra8UOGDGnMzs6WrX9lO9mgHQ1EnMiIwr59+84bbXD/XXsjJx2NjPgqLvwdORFAHQkGER7eppG5uEh6EX/u06/CMa1LKXHiqjBtbW2OM1RKSkqq33zzzdjExMStlZWVJQBeD7pS6S8DNhr6ixktJgE1CVCcqEk3MvNmOxOZcde1195Uxg+SkpJmtrS0TO7Xr589JycnWc4iSUxMVNRRT3EiHe+pU6c6ynC97fdcc+Ktc+6ej0zR8jZy4j4NTPJ3H33wVZxIOn/WnIgwmT9/vtc1MyKo1q1b5xgZcRco4sujjz6KoqIixMfHnzdKJOUbQZy4V6La2lrHGSorV66s+eijj0xdunTZaLVaSwG8o2hl025mbDS0GxtaRgLhIEBxEg7qxi6T7Yyx42tI71zipF9CQsK9JpPp3l69eplzcnKSJk+ebLroootUczqQkZNAxYm3kRNPMdTeSEagADynoLnn402cyO9E/IhdrsX8nnn4Kk5cozyyAN4lzEaOHOnI23Nal7e1P54+B7rmr8v+4gAAIABJREFUxB92X3/9/9u7GyApyjuP4z/WXdgd2OVNrVOUEKXkYp1ah1JGEMszXiRYisApsrAryFvOEJFU6u7A4IKAmtJyOTW58KIIu6AkKBhJgiZRS0BiRbiiSDRrKaWSgyvj8rbs7LKsw9UztbPXjDO7PTPdPT3d36m6hJfu5+Xzb/Ls757p7s+1cePG2OrVq5sOHjzYFovF1jU3N6+T9KdM2imwY1k0CqxgDBcBlwUIJy4Dh7B51pkQFr3QpxwPJ0VFRW033nhjj5qamuIbbrjBkzllE07y8bWu7m4Wt2Il3+Cezde6usK3E04S9+EkdlpM0MnlaV0mtI0dO9b2E9OcuHjefvttcy9S+1tvvdUjFot1/yg0JzrNTxvfk/SUpM356Z5eEUDAZwKEE58VJADDIZwEoIhhm0JB7ZykuiF+7ty58a9CmccNu3nPibkwku+/SBWWki+gbM5JF2rs7GAkdk0uueQSHThwIH5/TiGEkzQ7J+dJKg3wP8ojkv5dUlOA58jUEEDAvgDhxL4VR9oTIJzYc+IoHwnk9Z6T5EcJm3tNfvSjH2nt2rVp33Pi1KOETQ3MvSdjxoyx9Shhr8JJ8hPIEtdKIrCMHj067btSzM6KuZfF/HfinhVz/IQJE7J6z0lX9804cQ1zz4kTirSBAAIBEiCcBKiYPpkK4cQnhWAY9gW6e+yWa0/rSjdEv7+E0fpY3XQ7J7l8Fayr3Ziu/s64WXeRjG/iBvvHH3+8M/BZ7zmxc79Jok5XXXWVNm3alPPXu3hal/1/nByJAAKhEyCchK7krk+YcOI6MR04LdBdOLH25+h7ToIcTnIpUi47J+n6zeVrXbnMxXou7zlxSpJ2EEAgwAKEkwAXN09TI5zkCZ5usxfIJJxYe8n5DfGEk/RFy+Wek1St5iuc8Ib47P9hciYCCIRSgHASyrK7OmnCiau8NO6GQLbhJDGWMkmTzz333H9taWn5h6lTp56prq4uGzlypBtjpc0CEHjnnXe0fv36lvr6+h5lZWV/+uKLL/5L0gvmnZQFMHyGiAACCORTgHCST/1g9k04CWZdAz2rXMOJFWdgSUnJlPLy8tk9evT42rRp04qrqqpKzb0KfIItsG/fPnMjfuvzzz/ffubMmU+bmppWnT59eoOkxmDPnNkhgAACjgoQThzlDGVjgyV9Zpk54SSUl0FhT9rJcGKVGNyzZ8+pkUhkZnl5+cB77723dOrUqT2HDh1a2FqMvlPgo48+Mk87a3vuuedam5qaGqPR6Jq2trb6pP9RRAwBBBBAwL4A4cS+ldNHXiHpcknmB5USpxv3qL0LJU2T9JGk1yUdk3SnpD9Let+jMfitm9MdHmb++/02OMaTWsCtcGLt7RtlZWXVxcXF0y644ILS2bNnl0+ePPmcCy80/4b4FJLAoUOH9MILL3y5atWqpsOHD7e2t7c/39LSsl7SB4U0D8aKAAII+FSAcOJ9YaZLqpXU1/uu6dFjARPWvm/eJOFxv3SXoYAX4cQ6pGv69Okz7cyZM1Muu+wyzZ49u+/kyZN79O3L/yZkWDfPDj9+/LgJJGdWrVp1/MMPP1SPHj02nDx58nlJ73k2CDpCAAEEwiFAOPGuzv07fkgda7qsqKjQddddp+HDh6tnz57ejYKeXBVoa2vTnj17tHv3bjU1db7veJukqo6dJVf7p/HsBLwOJ9ZR3lBRUXFva2vrXddee+2pWbNm9Zs8ebKKi4uzmwlnOSbQ3t5uAolWr1597N133+1VWlr68xMnTjwn6W3HOqEhBBBAAIFkAcKJd9fEVknjzAuLzbvJHnjgARUVFXnXOz15KhCLxVRbW6tFixbJPMFUkqn/eE8HQWe2BfIZTqyD/M6AAQNmHTt2bNyYMWNOzpgxo8K81ZyPtwIvv/yynn322RPbt2/v069fv1eOHDmyWtJvvB0FvSGAAAKhFSCceFP6SknmoS3xlxWbb3LwCYfABx98EN8da21tNROeJOnn4Zh5Yc3SL+HEqvYvAwcOnHPs2LF/mjhxYnT69OnlY8aMKSzVAhrt9u3bzdvjm1566aVIv3793mxsbFwpaXMBTYGhIoAAAkERIJx4U8l9kq58+umnNXfuXG96pBffCKxYsULz588349kj6RrfDIyBdAr4MZwkBme+9DnZBJVoNDq8srLyy3vuuScyevRoypejwI4dO7Ru3broxo0bz4lEIns7Aol5F0lbjk1zOgIIIIBA9gKEk+zt7J5ZLunERRddpIMHD9o9h+MCJmAeynT48GEzqz6SmgM2vYKfjp/DiRW3X1FRUWX//v2/G4vFLqmurj6nurq61GzN8bEnsHfvXvNyxNb169d/WVRUdODo0aM/i8ViG7khzJ4fRyGAAAIeCBBO3Ec2X8X4zfjx42W+yswnnAK33Xabtm0z98XrZkm/D6eCf2ddKOHEKjjIvEOld+/es8rKys7veIdKybBhw/yrnKeRme/S1tfXnzbvImlpafm8ubl5dce7SP4nT0OiWwQQQACB9AKEE/evjoWSlj/44INatmyZ+73Rgy8FFixYoMcee8yMbYGk+C/4+EegEMOJVe+ySCRi3qEy/fzzz+89c+bMPpWVledcfPHF/hH2eCRmm3rjxo1frlmz5uTnn3/e3N7evjYajZp3kXzo8VDoDgEEEEAgMwHCSWZe2Ry9WFJNTU2NFi82v+QTRgFT+yVLlpipm//gQvDZRVDo4cTK+Y99+vS5xzy7+tJLLz1n1qxZFeYdKgMGDPAZufPDOXLkSPxdJKtXrz7x8ccffymp7uTJk+sk/bfzvdEiAggggIBLAoQTl2AtzRJO3Df2fQ+EE3+XKEjhxCo9ql+/fjNaW1snDR8+/PSsWbPMyx7Vq1cvf1cjg9GdOnUq8S6S43v37i0pLS3ddOzYsWcl7cqgGQ5FAAEEEPCPAOHE/VoQTtw39n0PhBN/lyio4cSq/m3zDpXjx4/fcfPNN0fNO1TuvPNOf1eli9H94he/iL+L5He/+12kb9++WzveRfJ6wU6IgSOAAAIIJAQIJ+5fC4QT94193wPhxN8lCkM4sVZgvHk08dGjR789fvz45unTp/e59dZb/V0hSb/61a/Mu0hObtmypXf//v1f73j07xbfD5wBIoAAAghkIkA4yUQru2MJJ9m5Beoswom/yxm2cJKoxjmS7h4wYMCc5ubmaydNmtRmgsqNN97om2q99dZb8UCyadOmnr179373yJEj5uWIL0oy95TwQQABBBAIngDhxP2aEk7cN/Z9D4QTf5corOHEWhXzQibzssfvtre3D6uqqupRXV1dNmLECM8r98c//tG8i6Slrq7uTHFxcUNjY+PPJJmXIzZ5Phg6RAABBBDwWoBw4r444cR9Y9/3QDjxd4kIJ2fX5++Ki4unVFRUzC4pKblg+vTpPauqqnpdfvnlrlXx/fffV11d3am1a9e2nT59+vCJEydWtbe3b5D0v651SsMIIIAAAn4UIJy4X5WCCCe7du3SJ598omuuucbcZxp/7G1ZWVmnjvn766+/vvP3O3fu1KhRo+K/37DB/AghTZkypVtN084bb7yhu+66K2U/XTWQST+Jdsw5Q4YM6RxrtwN06QDCiUuwDjVLOEkPeWlpaWlVr1697u3fv3/FzJkze0+ZMqXY/KPK9WP+B2fDhg3ta9asaT569OiJU6dOPdfa2lon6eNc2+Z8BBBAAIGCFSCcuF8634STxsbGeIB47bXXOmd9yy23xMPFX/7yl7ThxASKuro61dbWxgNLop1FixbFf+hPDg3m91OnTv2KrAk05tNVOLGeO2fOnM4+U4WgVPNJdFpfXx+fK+HE/Qs8CD0QTuxV8YrevXvfU1RUdM/gwYOLzTtUKisri8477zx7Z0v629/+Zl6OGDPvIvnss8/aY7HYuubmZvMukv22G+FABBBAAIEgCxBO3K+ur8KJeVP98uXLNXDgwHjISPy+q3BiQsnYsWM1bNiwTq3EDogJKJnsaHS1c5Icgky7O3bs6AwoXfVjHY+1pIQT9y/wIPRAOMm8it8sLy+f3t7eXnnFFVe0z54927xDpUckEvlKS9FoNP5yxFWrVh3fv39/cXFx8campqa1kv6QebecgQACCCAQcAHCifsFDmU4SQSJCRMmqKamRjNmzIiHm3ThpKWl5azjTFmS/4xw4v7FGtYeCCe5Vf5b/fv3n3ny5MmJN9xwQ3TmzJl97777br344otas2bN8bfffjvSp0+fl44ePbpG0u9z64qzEUAAAQQCLkA4cb/Avg4n1q95ma9CpbrnJNOvdRnSxD0sdsOJdRfH7OokPkuXLtVNN92U8utjyTsk5qtnJsBYz2fnxP0LPAg9EE6cq+LtAwYMmB2JRL4ZjUb/cOTIkVWSfulc87SEAAIIIBBwAcKJ+wX2dTix87WuRNjI5Ib45HAybtw4maBh7nd5+OGHv3JDfC7hJLHDsm/fPj300ENn3fxOOHH/Ag9CD4QT56vI4uK8KS0igAACYRBg/XC/yoEIJ10xpfq6lTWcPPHEE7rvvvviOxpufK0r0b/Z9TFPxXrmmWc6d08IJ+5f4EHogXDifBVZXJw3pUUEEEAgDAKsH+5XmXBiI5wkdmesTwUzweLAgQMyN92bT7oQZD0n1U31PErY/Yu80HsgnDhfQRYX501pEQEEEAiDAOuH+1X2VTjJ5lHChqihoSHte0msocF8xWr+/PlauXLlV2TN17nM/SNOPUo4OYgkOkx+khjhxP2LvNB7IJw4X0EWF+dNaREBBBAIgwDrh/tV9k046Wqq3b2EsatwkgkhL2HUEknmmuDjIwHCifPFYHFx3pQWEUAAgTAIsH64X2XCicWYcEI4cf+fXOY9EE4yN+vuDBaX7oT4ewQQQACBVAKsH+5fF4EJJ5MmTZJ5IlaqT/Lb3NOxEk4IJ+7/k8u8B8JJ5mbdncHi0p0Qf48AAgggQDjJzzVQEOEkPzTh6dU8RWzJEvONLsKJH6tOOHG+KoQT501pEQEEEAiDAOuH+1UmnLhv7PseCCf+LhHhxPn6sLg4b0qLCCCAQBgEWD/crzLhxH1j3/dAOPF3iQgnzteHxcV5U1pEAAEEwiDA+uF+lQkn7hv7vgfCib9LRDhxvj4sLs6b0iICCCAQBgHWD/erTDhx39j3PRBO/F0iwonz9WFxcd6UFhFAAIEwCLB+uF9lwon7xr7vgXDi7xIRTpyvD4uL86a0iAACCIRBgPXD/SovkPTIggUL9Mgjj7jfGz34UmDhwoV69NFHzdgWSor/go9/BAgnzteCxcV5U1pEAAEEwiDA+uF+lcdJ2jpu3Dht3brV/d7owZcCt99+u1599VUzNnM9/NKXgwzxoAgnzhefxcV5U1pEAAEEwiDA+uF+lb8m6ZPBgwfr008/db83evClwKBBg3To0CEztosl/dWXgwzxoAgnzhefxcV5U1pEAAEEwiDA+uFNlY9K6rd582ZNnDjRmx7pxTcCW7Zs0YQJE8x4jpvrwDcDYyCdAoQT5y8GFhfnTWkRAQQQCIMA64c3Vf43ST+uqKjQnj17NHToUG96pZe8CzQ0NGjEiBFqamoyY/mBpNq8D4oBfEWAcOL8RcHi4rwpLSKAAAJhEGD98KbK5mef30r6ViQS0bJlyzRv3jwVFRV50zu9eC4Qi8X05JNPqqamRtFo1PS/XdJ3PB8IHdoSIJzYYsroIBaXjLg4GAEEEECgQ4D1w7tLYYCk9ZJuNV2Wl5dr5MiRuvrqq1VSUuLdKOjJVYG2trb47tju3bsTuyWmv22SqiWZr/fx8aEA4cT5orC4OG9KiwgggEAYBFg/vK/yNEkrJPX1vmt69FjgmKR5HaHU467pLhMBwkkmWvaOZXGx58RRCCCAAAJnC7B+5O+KuFLSNySZG1DYOslfHZzu+bSkjyS9L2m/043TnjsChBPnXVlcnDelRQQQQCAMAqwfYagyc0QAgS4FCCfOXyAsLs6b0iICCCAQBgHWjzBUmTkigADhxONrgMXFY3C6QwABBAIiwPoRkEIyDQQQyF6AnZPs7dKdyeLivCktIoAAAmEQYP0IQ5WZIwIIsHPiwDUwStJOSddL2pXU3iJJgyTNl9QiicXFAXCaQAABBEIowPoRwqIzZQQQOFuAnRP7V8QUSaMtIcScaUKLCSfm7xo7mmJxsW/KkQgggAAC/y/A+sHVgAACoRcgnNi/BAZK2iCpruO/E79fmrSbwuJi35QjEUAAAQQIJ1wDCCCAQKcA4SSzi8G6UzImaSdlmKRNkq6StE/SJEkNHc2b3ZWHO369Mmn3JbMRcDQCCCCAQFAF+H9uBbWyzAsBBGwLEE5sU3UeaIKGuffEfO7vCCDWXZTEvSmJr3v9vaQqSyAxf36gY/cl8945AwEEEEAgqAKEk6BWlnkhgIBtAcKJbarOAxM7JI9bAobZUUkEkKikiKTajq+AmRPT3Uyfee+cgQACCCAQVAHCSVAry7wQQMC2AOHENlXnganuNTE3xNenaGpqR4BJPO0rcUiqp35lPhLOQAABBBAIkgDhJEjVZC4IIJCVAOEkc7ZU4SR556QrVxNkzC6L9QlfmY+CMxBAAAEEgiZAOAlaRZkPAghkLEA4yZhMqcJJ8j0n5j4Tc3P89yQNSbpx3hpkzHtR+CCAAAIIIGAECCdcBwggEHoBwknml0C6Rwhbn9ZlWk18pcv82vq0ruQneWU+As5AAAEEEAiiAOEkiFVlTgggkJEA4SQjLlsHs7jYYuIgBBBAAIEkAdYPLgkEEAi9AOHE+UuAxcV5U1pEAAEEwiDA+hGGKjNHBBDoUoBw4vwFwuLivCktIoAAAmEQYP0IQ5WZIwIIEE48vgZYXDwGpzsEEEAgIAKsHwEpJNNAAIHsBdg5yd4u3ZksLs6b0iICCCAQBgHWjzBUmTkigAA7Jx5fAywuHoPTHQIIIBAQAdaPgBSSaSCAQPYC7Jxkb8fOifN2tIgAAgiEWYBwEubqM3cEEIgLEE6cvxBYXJw3pUUEEEAgDAKsH2GoMnNEAIEuBQgnzl8gLC7Om9IiAgggEAYB1o8wVJk5IoAA4cTja4DFxWNwukMAAQQCIsD6EZBCMg0EEMhegJ2T7O3Sncni4rwpLSKAAAJhEGD9CEOVmSMCCLBz4vE1wOLiMTjdIYAAAgERYP0ISCGZBgIIZC/Azkn2duycOG9HiwgggECYBQgnYa4+c0cAgbgA4cT5C4HFxXlTWkQAAQTCIMD6EYYqM0cEEOhSgHDi/AXC4uK8KS0igAACYRBg/QhDlZkjAggQTjy+BlhcPAanOwQQQCAgAqwfASkk00AAgewF2DnJ3i7dmSwuzpvSIgIIIBAGAdaPMFSZOSKAADsnHl8DLC4eg9MdAgggEBAB1o+AFJJpIIBA9gLsnGRvlzjznyVtlnS/pHWSEovLPZL+U9Jdkl7PvRtaQAABBBAIuADhJOAFZnoIINC9AOGkeyM7R7RKapfUIulcSV9IKpXUU1IvOw1wDAIIIIBA6AUIJ6G/BABAAAHCiTPXwH9IWtIRRhItnur4s0ed6YJWEEAAAQQCLkA4CXiBmR4CCHQvQDjp3sjuEWbXxOyWWMOJ9fd22+E4BBBAAIFwChBOwll3Zo0AAhYBwolzl4N194RdE+dcaQkBBBAIiwDhJCyVZp4IIJBWgHDi7MWR2D0x4YRdE2dtaQ0BBBAIugDhJOgVZn4IINCtAOGkW6KMDkjsniyWxL0mGdFxMAIIIBB6AcJJ6C8BABBAgHDi7DVQImm1pNmS2pxtmtYQQAABBAIuQDgJeIGZHgIIdC9AOOneiCMQQAABBBDwQoBw4oUyfSCAgK8FCCe+Lg+DQwABBBAIkQDhJETFZqoIIJBagHDClYEAAggggIA/BAgn/qgDo0AAgTwKEE7yiE/XCCCAAAIIWAQIJ1wOCCAQegHCSegvAQAQQAABBHwiQDjxSSEYBgII5E+AcJI/e3pGAAEEEEDAKkA44XpAAIHQCxBOQn8JAIAAAggg4BMBwolPCsEwEEAgfwKEk/zZ0zMCCCCAAALsnHANIIAAAhYBwgmXAwIIIIAAAv4QYOfEH3VgFAggkEeBfIWTKyRdLmmoJPNWdT7+Fjgt6SNJ70va7++hMjoEEECgYAUIJwVbOgaOAAJOCXgdTqZLqpXU16kJ0I7nAsckfV9Svec90yECCCAQbAHCSbDry+wQQMCGgFfhpH/HD7NjzZgqKip03XXXafjw4erZs6eNYXJIPgXa2tq0Z88e7d69W01NTYmhbJNUJcmEFT4IIIAAArkLEE5yN6QFBBAocAGvwslWSeMikYiWLl2qBx54QEVFRQVOF77hx2Ix1dbWatGiRWppaTEApq7jwyfBjBFAAAFXBAgnrrDSKAIIFJKAF+GkUtIGg9LQ0KDLLruskHwYawqBDz74IL7r1draav52kqSfA4UAAgggkLMA4SRnQhpAAIFCF/AinOyTdOXTTz+tuXPnFroX4+8QWLFihebPn29+t0fSNcAggAACCOQsQDjJmZAGEECg0AXcDiflkk5cdNFFOnjwYKFbMf4kgQsvvFCHDx82f9pHUjNACCCAAAI5CRBOcuLjZAQQCIKA2+FkjKTfjB8/Xi+//HIQvJiDReC2227Ttm3mvnjdLOn34CCAAAII5CRAOMmJj5MRQCAIAm6Hk4WSlj/44INatmxZELyYg0VgwYIFeuyxx8yfLJAU/wUfBBBAAIGsBQgnWdNxIgIIBEXA7XCyWFJNTU2NFi82v+QTJAFT0yVLlpgpmf+gwEEqLnNBAIF8CBBO8qFOnwgg4CsBwomvylFYgyGcFFa9GC0CCPhegHDi+xIxQAQQcFuAcOK2cIDbJ5wEuLhMDQEE8iFAOMmHOn0igICvBAgnvipHYQ2GcFJY9WK0CCDgewHCie9LxAARQMBtAcKJ28IBbp9wEuDiMjUEEMiHAOEkH+r0iQACvhIgnPiqHIU1GMJJYdWL0SKAgO8FCCe+LxEDRAABtwUIJ24LB7h9wkmAi8vUEEAgHwKEk3yo0ycCCPhKIBDhZOnSpbrppps0atSoTtzGxkaZ96ssX75cAwcO7PzzlpYWzZ8/XytXruz8s507d8bPNef89Kc/1Q9/+EOVlZXZKlRtba3Gjh2rYcOGnXW8aWvKlCl67bXX4n9eX18f/735NDQ06Nlnn40/hre7fjZs2KAhQ4acNTfTRqo5p5qbdVBz5syRGW93fdqauHl2MI8StkvFcQgggIAdAcKJHSWOQQCBQAuEKpwkfnivqqrq/GHfhIi5c+fGf9A+99xzvxJOTDiYOnXqWRfBVVddpU2bNsUDSapwYm0zEVpMmLjkkkviAcWtcNLVlZpJn3aveMKJXSmOQwABBGwJEE5sMXEQAggEWaAgw0l3OwQPP/yw7rvvvq/snGQTTpKLb9p44okn4u2bHZlU4WTXrl164403tGjRos7TreHgs88+s7VzkhjvoEGD4m0lB6XEjk+qCzR5F8j0/+tf/zq+a+TUh3DilCTtIIAAAnEBwgkXAgIIhF6gIMOJnarZ/VqXdRfEzte6kn/IdzOcmJDzyiuvxKc7Y8aMs746luprXVYXwomdq4RjEEAAAV8JEE58VQ4GgwAC+RAo6HBifni//vrrO91uueWW+O6C2dFIF066QrYTTpJDgZ2vdSV2QEaPHm37a11mbnV1dfGdmWg02vnVM+vXxJLvs+kqnLhxcVl2TjZLMv/HBwEEEEAge4EXJbm9Lmc/Os5EAAEEPBBw+38EF0uqqampid/T4eTH7GCYNp955pnOG96tX50yP9Bbb4jv7qtgJtg89dRT8XtJ0t0Qn+rrWiasPPTQQ/GpWb9mlcsN8SZg7dix46yb15PvY7GGpO7mluxuvTk/l5pYwsmfJf0pl7Y4FwEEEEBA70h6CgcEEEAgzAKhCSfJRU51D0ZXOyepwpBpM93Tuty+qLr7Wpfb/Zv2uefEC2X6QAABBBBAAAEEwiNQsOHElCiXr3VZw4l19yPV43ZT7WQkLpGuwkm6AJHJk7OSd2BMv9b7ZJIv1XS7KF3dPJ/t5U44yVaO8xBAAAEEEEAAAQRSCRR0OElMKJP3nCSCQWVlpd58882znl6VvHOSfK9IKkA3w4kZ6/333x//upn1PSqJwGKe4JX8bhfzqOLkP7czj2z+eRBOslHjHAQQQAABBBBAAIF0AgUZTswP7ZMmTdK+fftSzsvsLPzkJz+J31Ce/BLGTHYt7Fw23YWTxP0oyW3ZeSGi2bExn8TLG61tpPq7rubGo4TtVJNjEEAAAQQQQAABBPIpUJDhxA5Yuqd1eR1OUj1Ry+4Y2DmxU2mOQQABBBBAAAEEEAiKQCjDSXe7Lom3v9spsps7J6Z/7jmxUwWOQQABBBBAAAEEEAiCQGDDSRCK4/c5cM+J3yvE+BBAAAEEEEAAgcISIJwUVr18NVrCia/KwWAQQAABBBBAAIGCFyCcFHwJ8zcBwkn+7OkZAQQQQAABBBAIogDhJIhV9WhOhBOPoOkGAQQQQAABBBAIiQDhJCSFdmOahBM3VGkTAQQQQAABBBAIrwDhJLy1z3nmhJOcCWkAAQQQQAABBBBAwCLgdjhZIOmRhQsXxl+GyCdYAqaujz76qJnUQknxX/BBAAEEEEAAAQQQQCBbAbfDyThJW++44w5t2bIl2zFynk8Fbr/9dr366qtmdKbOv/TpMBkWAggggAACCCCAQIEIuB1Ovibpk69//es6cOBAgZAwTLsCgwYN0qFDh8zhF0v6q93zOA4BBBBAAAEEEEAAgVQCbocT0+dRSf02b96siRMnUoWACJidsAkTJpjZHDf1Dci0mAYCCCCAAAIIIIBAHgW8CCf/JunHffv21XvvvaehQ4fmcbp07YRAQ0ODRowYoaamJtPcDyTVOtEubSCAAAIIIIAAAgiEW8CLcGL6+K2kb0UiES1btkzz5s0Hr6QDAAAAy0lEQVRTUVFRuOULcPaxWExPPvmkampqFI1GzQy2S/pOAU6FISOAAAIIIIAAAgj4UMCLcGKmPUDSekm3mt+Ul5dr5MiRuvrqq1VSUuJDFoZkFWhra9OePXu0e/fuxG6J+ettkqo7vrYHGAIIIIAAAggggAACOQt4FU4SA50maYWkvjmPnAbyJXBM0ryOsJmvMdAvAggggAACCCCAQAAFvA4nCcIrJX1DkrkBha0T/19YpyV9JOl9Sfv9P1xGiAACCCCAAAIIIFCIAv8Hzg/0oCTaHB0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287" y="1714500"/>
            <a:ext cx="7820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33450" y="1133475"/>
            <a:ext cx="2028825" cy="3171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244944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1" idx="3"/>
            <a:endCxn id="24" idx="1"/>
          </p:cNvCxnSpPr>
          <p:nvPr/>
        </p:nvCxnSpPr>
        <p:spPr>
          <a:xfrm>
            <a:off x="2962275" y="271938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6225" y="1133475"/>
            <a:ext cx="2028825" cy="3200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397719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PRJSTATUS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DUEDATE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PRJADMIN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39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235420" y="4664075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0862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4397720" y="4664075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TEXTCOLOR(String)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ALLDAY(Boolean)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2971800" y="555783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419850" y="1133475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6731344" y="138112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563100" y="3933825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63100" y="933450"/>
            <a:ext cx="2028825" cy="2590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874594" y="1123950"/>
          <a:ext cx="1405836" cy="2265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REFNO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READCNT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ETC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CREDTE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UPTDTE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874594" y="418147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BoardSch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COUNT(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PASESIZE(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PASECOUNT(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CURPAGE(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BLOCKSIZE(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STARTBLOCK(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ENDBLOCK(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>
            <a:off x="8439150" y="231933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477250" y="2314575"/>
            <a:ext cx="1114425" cy="16192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VO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29200" y="250507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81975" y="115252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493469" y="1360487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MemberReg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340694" y="2727325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비밀번호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부서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직책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가입일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809750" y="4581525"/>
            <a:ext cx="2028825" cy="990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191500" y="383857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00225" y="1152526"/>
            <a:ext cx="2028825" cy="2457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2111719" y="1341437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2121244" y="4758373"/>
          <a:ext cx="1405836" cy="617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Resource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502994" y="4037012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:a16="http://schemas.microsoft.com/office/drawing/2014/main" xmlns="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Member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MEMNO(String)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ID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PW(String)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JOINDATE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UPDATED(Date)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PRJNO(String)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DEPT(String)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JOB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" name="직선 화살표 연결선 67"/>
          <p:cNvCxnSpPr>
            <a:stCxn id="21" idx="1"/>
            <a:endCxn id="56" idx="3"/>
          </p:cNvCxnSpPr>
          <p:nvPr/>
        </p:nvCxnSpPr>
        <p:spPr>
          <a:xfrm flipH="1" flipV="1">
            <a:off x="3829050" y="2381251"/>
            <a:ext cx="1200150" cy="13525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1" idx="1"/>
            <a:endCxn id="54" idx="3"/>
          </p:cNvCxnSpPr>
          <p:nvPr/>
        </p:nvCxnSpPr>
        <p:spPr>
          <a:xfrm flipH="1">
            <a:off x="3838575" y="3733801"/>
            <a:ext cx="1190625" cy="134302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1" idx="3"/>
            <a:endCxn id="24" idx="1"/>
          </p:cNvCxnSpPr>
          <p:nvPr/>
        </p:nvCxnSpPr>
        <p:spPr>
          <a:xfrm flipV="1">
            <a:off x="7058025" y="2381251"/>
            <a:ext cx="1123950" cy="135255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1" idx="3"/>
            <a:endCxn id="55" idx="1"/>
          </p:cNvCxnSpPr>
          <p:nvPr/>
        </p:nvCxnSpPr>
        <p:spPr>
          <a:xfrm>
            <a:off x="7058025" y="3733801"/>
            <a:ext cx="1133475" cy="13335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87CBCD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ERD</a:t>
            </a:r>
            <a:endParaRPr lang="en-US" altLang="ko-KR" sz="4000" b="1" i="1" kern="0" dirty="0">
              <a:solidFill>
                <a:srgbClr val="87CBCD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720452" y="3775075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8001690" y="1044575"/>
          <a:ext cx="1405835" cy="3707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진행률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상위 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기간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승인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출력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3121716" y="167005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아이디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비밀번호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부서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직책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가입일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3121716" y="4597400"/>
          <a:ext cx="1405836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endParaRPr lang="en-US" altLang="ko-KR" sz="700" b="1" i="0" u="none" strike="noStrike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활성화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5720453" y="1184275"/>
          <a:ext cx="1405835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측정 시간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019865" y="1587500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1019865" y="430530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4806200"/>
              </p:ext>
            </p:extLst>
          </p:nvPr>
        </p:nvGraphicFramePr>
        <p:xfrm>
          <a:off x="9747940" y="3540125"/>
          <a:ext cx="1405835" cy="308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리스크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리스크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진행여부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업무명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위험도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가능성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담당자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해결방안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일어날 수 있는 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업데이트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해결방법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(VACHAR2)</a:t>
                      </a:r>
                    </a:p>
                  </a:txBody>
                  <a:tcPr marL="3502" marR="3502" marT="3502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등록일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105650" y="4124325"/>
            <a:ext cx="2676525" cy="22193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438900" y="2609850"/>
            <a:ext cx="9525" cy="11620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134226" y="1552575"/>
            <a:ext cx="914399" cy="2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134225" y="3829050"/>
            <a:ext cx="866775" cy="30480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43425" y="3248025"/>
            <a:ext cx="1181100" cy="8286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524375" y="4086225"/>
            <a:ext cx="1190625" cy="10477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819525" y="3743325"/>
            <a:ext cx="9525" cy="8667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62475" y="1724025"/>
            <a:ext cx="1171575" cy="2571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514850" y="2143125"/>
            <a:ext cx="1200150" cy="27527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3114" y="2710418"/>
            <a:ext cx="7183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http://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192.168.0.12:5080/prj_last/member.do?method=loginForm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목 차 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247688"/>
            <a:ext cx="1077593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</a:t>
            </a: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개요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개발환경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일정계획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핵심기술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err="1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Erd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Vo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Flow </a:t>
            </a: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Chart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구현내용</a:t>
            </a:r>
            <a:endParaRPr lang="en-US" altLang="ko-KR" sz="2800" i="1" dirty="0" smtClean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8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Feedback</a:t>
            </a:r>
          </a:p>
          <a:p>
            <a:pPr>
              <a:buFont typeface="Arial" pitchFamily="34" charset="0"/>
              <a:buChar char="•"/>
            </a:pPr>
            <a:endParaRPr lang="en-US" altLang="ko-KR" sz="2800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소개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735" y="1880076"/>
            <a:ext cx="8938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주제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UI</a:t>
            </a:r>
            <a:r>
              <a:rPr lang="ko-KR" altLang="en-US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 중점을 둔 </a:t>
            </a:r>
            <a:r>
              <a:rPr lang="ko-KR" altLang="en-US" sz="28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커스터마이징 가능한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</a:p>
          <a:p>
            <a:endParaRPr lang="en-US" altLang="ko-KR" sz="28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소요기간</a:t>
            </a:r>
            <a:r>
              <a:rPr lang="ko-KR" altLang="en-US" sz="28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사전작업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프로젝트기간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참여인원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명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김수진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박수현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이지정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홍정민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sz="280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업무분담 </a:t>
            </a:r>
            <a:r>
              <a:rPr lang="en-US" altLang="ko-KR" sz="280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ko-KR" altLang="en-US" sz="2800" i="1" u="sng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페이지 별 분담하여 </a:t>
            </a:r>
            <a:r>
              <a:rPr lang="ko-KR" altLang="en-US" sz="28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맡은 페이지에 대해 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화면구현부터 데이터베이스 연동까지 진행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4802737" y="226720"/>
            <a:ext cx="2452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 </a:t>
            </a:r>
            <a:r>
              <a:rPr lang="ko-KR" altLang="en-US" sz="4000" i="1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개요</a:t>
            </a:r>
            <a:endParaRPr lang="en-US" altLang="ko-KR" sz="4000" i="1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881" y="2135382"/>
            <a:ext cx="4871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PMS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프로젝트 관리 시스템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(PMS : Project Management System)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의미하는 것으로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프로젝트의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정량적인 성과 및 진행 지표를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체계적으로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관리하기 위한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것입니다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현황과 성과물의 체계적인 관리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뿐만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아니라 시스템화를 통한 프로젝트 관리의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용이성을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확보하여 업무 생산성을 향상시킬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75199725"/>
              </p:ext>
            </p:extLst>
          </p:nvPr>
        </p:nvGraphicFramePr>
        <p:xfrm>
          <a:off x="6315075" y="1890000"/>
          <a:ext cx="5445125" cy="363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166903"/>
            <a:ext cx="5672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i="1" dirty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주제선정 이유</a:t>
            </a:r>
            <a:endParaRPr lang="en-US" altLang="ko-KR" sz="4000" i="1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062" y="1580973"/>
            <a:ext cx="10948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국비과정을 들으며 팀프로젝트를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계속 진행했습니다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프로젝트를 하며 협업에서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관리의 </a:t>
            </a:r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중요성에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대해 느꼈으며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직접 프로젝트를 관리하는 시스템을 만들어서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사용해보고 싶었습니다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PMS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개발하며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관리에 대해 분석하는 것을 통해 배운 지식들을 추후 실무에서 사용 가능할 것이라 판단되어 주제를 선택하게 되었습니다</a:t>
            </a:r>
            <a:r>
              <a:rPr lang="en-US" altLang="ko-KR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2949524556"/>
              </p:ext>
            </p:extLst>
          </p:nvPr>
        </p:nvGraphicFramePr>
        <p:xfrm>
          <a:off x="2058352" y="20497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511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개발환경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33977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8306401" y="3243696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7239" y="168796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2637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20349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1493" y="3260947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8760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38718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33739" y="4803991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54487" y="2149047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Windows 10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8718" y="3684019"/>
            <a:ext cx="117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Java JDK8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0838" y="3684019"/>
            <a:ext cx="117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JSP  2.3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86556" y="2116025"/>
            <a:ext cx="156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Tomcat v8.0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83246" y="3726808"/>
            <a:ext cx="97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HTML 5 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5790" y="3709777"/>
            <a:ext cx="77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CSS 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1493" y="3692091"/>
            <a:ext cx="128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Javascript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5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6360" y="2119783"/>
            <a:ext cx="150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ORACLE 11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01803" y="5253493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jQuery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3.4.1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38718" y="5235698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Bootstrap 4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8955" y="5050602"/>
            <a:ext cx="143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Framework 5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69642" y="5235698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MyBatis</a:t>
            </a:r>
            <a:r>
              <a:rPr lang="en-US" altLang="ko-KR" sz="16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3</a:t>
            </a:r>
            <a:endParaRPr lang="ko-KR" altLang="en-US" sz="16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2" name="Picture 35">
            <a:extLst>
              <a:ext uri="{FF2B5EF4-FFF2-40B4-BE49-F238E27FC236}">
                <a16:creationId xmlns:a16="http://schemas.microsoft.com/office/drawing/2014/main" xmlns="" id="{67EDF00C-076E-4536-9F34-D411FB66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8508" b="33994"/>
          <a:stretch>
            <a:fillRect/>
          </a:stretch>
        </p:blipFill>
        <p:spPr>
          <a:xfrm>
            <a:off x="7128164" y="1590434"/>
            <a:ext cx="11811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" y="-1"/>
            <a:ext cx="12211291" cy="155100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9860" y="2326513"/>
            <a:ext cx="0" cy="455463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275635"/>
            <a:ext cx="370391" cy="37039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14666" y="4294207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3" name="Straight Connector 12"/>
          <p:cNvCxnSpPr>
            <a:stCxn id="8" idx="6"/>
          </p:cNvCxnSpPr>
          <p:nvPr/>
        </p:nvCxnSpPr>
        <p:spPr>
          <a:xfrm>
            <a:off x="6285057" y="346083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4666" y="5312779"/>
            <a:ext cx="370391" cy="37039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01612" y="447940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48709" y="5131006"/>
            <a:ext cx="697628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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84836" y="2186303"/>
            <a:ext cx="1992632" cy="45140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사전 작업 시작</a:t>
            </a:r>
            <a:r>
              <a:rPr lang="en-US" altLang="ko-K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4222" y="3030364"/>
            <a:ext cx="1909555" cy="15286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2019-06-15~2019-06-23</a:t>
            </a: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간트차트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기술 보고서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부드스트랩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사전 조사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요구사항내역서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일정상세내역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7938" y="5042989"/>
            <a:ext cx="1909555" cy="19133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2019-07-01~2019-07-07</a:t>
            </a: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통합 작업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채팅 페이지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-1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차담당기술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테스팅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완료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회원정보수정 페이지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378" y="4048935"/>
            <a:ext cx="1909555" cy="18876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 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2019-06-24~2019-06-30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담당 기술 보고서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-Project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Member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로그인페이지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Risk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UI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완성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34" name="Straight Connector 12"/>
          <p:cNvCxnSpPr/>
          <p:nvPr/>
        </p:nvCxnSpPr>
        <p:spPr>
          <a:xfrm>
            <a:off x="6304107" y="5494528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일정계획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1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9" grpId="0"/>
      <p:bldP spid="27" grpId="0"/>
      <p:bldP spid="28" grpId="0"/>
      <p:bldP spid="3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28" idx="4"/>
          </p:cNvCxnSpPr>
          <p:nvPr/>
        </p:nvCxnSpPr>
        <p:spPr>
          <a:xfrm>
            <a:off x="6099861" y="-23148"/>
            <a:ext cx="1" cy="5279135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914666" y="1142446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14666" y="2390163"/>
            <a:ext cx="370391" cy="37039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6285055" y="1327641"/>
            <a:ext cx="740779" cy="0"/>
          </a:xfrm>
          <a:prstGeom prst="line">
            <a:avLst/>
          </a:prstGeom>
          <a:ln w="25400"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637881"/>
            <a:ext cx="370391" cy="3703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2372" y="890361"/>
            <a:ext cx="1999257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 </a:t>
            </a:r>
            <a:r>
              <a:rPr lang="en-US" altLang="ko-K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시작</a:t>
            </a:r>
            <a:endParaRPr lang="en-US" altLang="ko-K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2019-07-08~2019-07-14</a:t>
            </a:r>
          </a:p>
          <a:p>
            <a:pPr algn="ctr"/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고유기술 아이디어 회의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추가 페이지 결정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분석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리스크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화면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 가입 페이지 오류 수정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756" y="3372914"/>
            <a:ext cx="2113665" cy="22672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2019-07-22~2019-07-28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오류 페이지 처리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캘린더 페이지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게시판 페이지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게시판에 파일공유기능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승인처리 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accent6">
                  <a:lumMod val="7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14666" y="4885597"/>
            <a:ext cx="370391" cy="37039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61707" y="2131167"/>
            <a:ext cx="2295049" cy="190308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2019-07-15~2019-07-21</a:t>
            </a:r>
          </a:p>
          <a:p>
            <a:pPr>
              <a:lnSpc>
                <a:spcPts val="1400"/>
              </a:lnSpc>
            </a:pPr>
            <a:endParaRPr lang="en-US" altLang="ko-KR" sz="1100" dirty="0" smtClean="0">
              <a:solidFill>
                <a:schemeClr val="tx2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업무 페이지에 출력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승인페이지 구현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프로젝트 페이지 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수정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페이지 화면 구현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세션 처리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3409" y="4604572"/>
            <a:ext cx="1909555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endParaRPr lang="en-US" altLang="ko-KR" sz="1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2019-07-29~2019-08-04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-Dashboard DB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테스팅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오류 수정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등록</a:t>
            </a:r>
            <a:r>
              <a:rPr lang="en-US" altLang="ko-KR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/>
            <a:endParaRPr lang="en-US" altLang="ko-KR" sz="1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6" name="Straight Connector 12"/>
          <p:cNvCxnSpPr/>
          <p:nvPr/>
        </p:nvCxnSpPr>
        <p:spPr>
          <a:xfrm>
            <a:off x="6294582" y="132764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/>
          <p:cNvCxnSpPr/>
          <p:nvPr/>
        </p:nvCxnSpPr>
        <p:spPr>
          <a:xfrm>
            <a:off x="6285055" y="3820160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>
            <a:off x="4201612" y="2576576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>
            <a:off x="4201612" y="504998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0"/>
          <p:cNvSpPr/>
          <p:nvPr/>
        </p:nvSpPr>
        <p:spPr>
          <a:xfrm>
            <a:off x="2977308" y="4604573"/>
            <a:ext cx="920747" cy="1029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1" extrusionOk="0">
                <a:moveTo>
                  <a:pt x="8663" y="14755"/>
                </a:moveTo>
                <a:lnTo>
                  <a:pt x="3487" y="9403"/>
                </a:lnTo>
                <a:cubicBezTo>
                  <a:pt x="3072" y="8973"/>
                  <a:pt x="3137" y="8327"/>
                  <a:pt x="3633" y="7966"/>
                </a:cubicBezTo>
                <a:lnTo>
                  <a:pt x="5435" y="6655"/>
                </a:lnTo>
                <a:cubicBezTo>
                  <a:pt x="5930" y="6295"/>
                  <a:pt x="6676" y="6352"/>
                  <a:pt x="7091" y="6781"/>
                </a:cubicBezTo>
                <a:lnTo>
                  <a:pt x="9084" y="8843"/>
                </a:lnTo>
                <a:cubicBezTo>
                  <a:pt x="9500" y="9272"/>
                  <a:pt x="10227" y="9311"/>
                  <a:pt x="10701" y="8929"/>
                </a:cubicBezTo>
                <a:lnTo>
                  <a:pt x="17448" y="3485"/>
                </a:lnTo>
                <a:cubicBezTo>
                  <a:pt x="16977" y="2767"/>
                  <a:pt x="16663" y="1834"/>
                  <a:pt x="16669" y="636"/>
                </a:cubicBezTo>
                <a:lnTo>
                  <a:pt x="16372" y="549"/>
                </a:lnTo>
                <a:lnTo>
                  <a:pt x="16376" y="537"/>
                </a:lnTo>
                <a:cubicBezTo>
                  <a:pt x="10502" y="-649"/>
                  <a:pt x="5474" y="491"/>
                  <a:pt x="5263" y="540"/>
                </a:cubicBezTo>
                <a:lnTo>
                  <a:pt x="4853" y="636"/>
                </a:lnTo>
                <a:lnTo>
                  <a:pt x="4862" y="1003"/>
                </a:lnTo>
                <a:cubicBezTo>
                  <a:pt x="4948" y="4373"/>
                  <a:pt x="1702" y="5581"/>
                  <a:pt x="510" y="5640"/>
                </a:cubicBezTo>
                <a:lnTo>
                  <a:pt x="0" y="5666"/>
                </a:lnTo>
                <a:lnTo>
                  <a:pt x="0" y="6108"/>
                </a:lnTo>
                <a:cubicBezTo>
                  <a:pt x="0" y="11226"/>
                  <a:pt x="1227" y="17539"/>
                  <a:pt x="10799" y="20951"/>
                </a:cubicBezTo>
                <a:lnTo>
                  <a:pt x="10799" y="20951"/>
                </a:lnTo>
                <a:cubicBezTo>
                  <a:pt x="10799" y="20951"/>
                  <a:pt x="10799" y="20951"/>
                  <a:pt x="10799" y="20951"/>
                </a:cubicBezTo>
                <a:cubicBezTo>
                  <a:pt x="10800" y="20951"/>
                  <a:pt x="10800" y="20951"/>
                  <a:pt x="10800" y="20951"/>
                </a:cubicBezTo>
                <a:lnTo>
                  <a:pt x="10800" y="20951"/>
                </a:lnTo>
                <a:cubicBezTo>
                  <a:pt x="20372" y="17539"/>
                  <a:pt x="21600" y="11226"/>
                  <a:pt x="21600" y="6108"/>
                </a:cubicBezTo>
                <a:lnTo>
                  <a:pt x="21600" y="5706"/>
                </a:lnTo>
                <a:lnTo>
                  <a:pt x="10279" y="14842"/>
                </a:lnTo>
                <a:cubicBezTo>
                  <a:pt x="9806" y="15224"/>
                  <a:pt x="9078" y="15185"/>
                  <a:pt x="8663" y="1475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34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4" grpId="0"/>
      <p:bldP spid="16" grpId="0"/>
      <p:bldP spid="28" grpId="0" animBg="1"/>
      <p:bldP spid="47" grpId="0"/>
      <p:bldP spid="25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909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핵심 기술</a:t>
            </a:r>
            <a:endParaRPr lang="en-US" altLang="ko-KR" sz="4000" b="1" i="1" kern="0" dirty="0">
              <a:solidFill>
                <a:srgbClr val="87CBCD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257" y="2455253"/>
            <a:ext cx="542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7CBC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MVC Pattern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MVC Patter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Model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과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분리하기 위하여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양측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사이에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배치하도록 설계한 디자인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패턴입니다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어노테이션 기반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구현하였으며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Spring MVC Patter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프로젝트를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진행하였습니다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859758843"/>
              </p:ext>
            </p:extLst>
          </p:nvPr>
        </p:nvGraphicFramePr>
        <p:xfrm>
          <a:off x="6764503" y="1831032"/>
          <a:ext cx="4919649" cy="327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21754" y="3470915"/>
            <a:ext cx="101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 UI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8158" y="4956909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 Request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7093" y="3442702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Update Data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2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1274</Words>
  <Application>Microsoft Office PowerPoint</Application>
  <PresentationFormat>사용자 지정</PresentationFormat>
  <Paragraphs>388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31</cp:revision>
  <dcterms:created xsi:type="dcterms:W3CDTF">2019-07-19T02:53:04Z</dcterms:created>
  <dcterms:modified xsi:type="dcterms:W3CDTF">2019-08-02T00:31:13Z</dcterms:modified>
</cp:coreProperties>
</file>