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  <a:srgbClr val="D735A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0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672" y="-90"/>
      </p:cViewPr>
      <p:guideLst>
        <p:guide orient="horz" pos="1620"/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pPr/>
              <a:t>2019-07-12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4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1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0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35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913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5431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128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609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26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11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999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0. Risk ID(</a:t>
            </a:r>
            <a:r>
              <a:rPr lang="ko-KR" altLang="en-US" sz="1200" dirty="0" err="1" smtClean="0"/>
              <a:t>리스크번호</a:t>
            </a:r>
            <a:r>
              <a:rPr lang="en-US" altLang="ko-KR" sz="1200" dirty="0" smtClean="0"/>
              <a:t>) - a unique identifier for the risk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Date raised(</a:t>
            </a:r>
            <a:r>
              <a:rPr lang="ko-KR" altLang="en-US" sz="1200" dirty="0" err="1" smtClean="0"/>
              <a:t>리스크</a:t>
            </a:r>
            <a:r>
              <a:rPr lang="ko-KR" altLang="en-US" sz="1200" dirty="0" smtClean="0"/>
              <a:t> 등록일</a:t>
            </a:r>
            <a:r>
              <a:rPr lang="en-US" altLang="ko-KR" sz="1200" dirty="0" smtClean="0"/>
              <a:t>) - the date the risk was identified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리스크</a:t>
            </a:r>
            <a:r>
              <a:rPr lang="ko-KR" altLang="en-US" sz="1200" dirty="0" smtClean="0"/>
              <a:t> 제목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3. Risk description (</a:t>
            </a:r>
            <a:r>
              <a:rPr lang="ko-KR" altLang="en-US" sz="1200" dirty="0" smtClean="0"/>
              <a:t>설명</a:t>
            </a:r>
            <a:r>
              <a:rPr lang="en-US" altLang="ko-KR" sz="1200" dirty="0" smtClean="0"/>
              <a:t>) - best written as 'There is a risk that </a:t>
            </a:r>
            <a:r>
              <a:rPr lang="en-US" altLang="ko-KR" sz="1200" dirty="0" err="1" smtClean="0"/>
              <a:t>xxxxx</a:t>
            </a:r>
            <a:r>
              <a:rPr lang="en-US" altLang="ko-KR" sz="1200" dirty="0" smtClean="0"/>
              <a:t>, because of </a:t>
            </a:r>
            <a:r>
              <a:rPr lang="en-US" altLang="ko-KR" sz="1200" dirty="0" err="1" smtClean="0"/>
              <a:t>xxxx</a:t>
            </a:r>
            <a:r>
              <a:rPr lang="en-US" altLang="ko-KR" sz="1200" dirty="0" smtClean="0"/>
              <a:t> if this occurs it will </a:t>
            </a:r>
            <a:r>
              <a:rPr lang="en-US" altLang="ko-KR" sz="1200" dirty="0" err="1" smtClean="0"/>
              <a:t>xxxx</a:t>
            </a:r>
            <a:r>
              <a:rPr lang="en-US" altLang="ko-KR" sz="1200" dirty="0" smtClean="0"/>
              <a:t>'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Likelihood(</a:t>
            </a:r>
            <a:r>
              <a:rPr lang="ko-KR" altLang="en-US" sz="1200" dirty="0" smtClean="0"/>
              <a:t>발생가능성</a:t>
            </a:r>
            <a:r>
              <a:rPr lang="en-US" altLang="ko-KR" sz="1200" dirty="0" smtClean="0"/>
              <a:t>) - How likely is that the risk will occur. Can be 1- 5 or High / Medium / Low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Impact(</a:t>
            </a:r>
            <a:r>
              <a:rPr lang="ko-KR" altLang="en-US" sz="1200" dirty="0" smtClean="0"/>
              <a:t>위험도</a:t>
            </a:r>
            <a:r>
              <a:rPr lang="en-US" altLang="ko-KR" sz="1200" dirty="0" smtClean="0"/>
              <a:t>) - What will the impact be if the risk occurs.</a:t>
            </a:r>
          </a:p>
          <a:p>
            <a:r>
              <a:rPr lang="en-US" altLang="ko-KR" sz="1200" dirty="0" smtClean="0"/>
              <a:t>Severity - Likelihood x Impact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Owner(</a:t>
            </a:r>
            <a:r>
              <a:rPr lang="ko-KR" altLang="en-US" sz="1200" dirty="0" smtClean="0"/>
              <a:t>담당자</a:t>
            </a:r>
            <a:r>
              <a:rPr lang="en-US" altLang="ko-KR" sz="1200" dirty="0" smtClean="0"/>
              <a:t>) - The person who will be responsible for managing the risk.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7. Mitigating action(</a:t>
            </a:r>
            <a:r>
              <a:rPr lang="ko-KR" altLang="en-US" sz="1200" dirty="0" smtClean="0"/>
              <a:t>해결방안</a:t>
            </a:r>
            <a:r>
              <a:rPr lang="en-US" altLang="ko-KR" sz="1200" dirty="0" smtClean="0"/>
              <a:t>) - Actions that can be taken to reduce the likelihood of the risk </a:t>
            </a:r>
            <a:r>
              <a:rPr lang="en-US" altLang="ko-KR" sz="1200" dirty="0" err="1" smtClean="0"/>
              <a:t>occuring</a:t>
            </a:r>
            <a:r>
              <a:rPr lang="en-US" altLang="ko-KR" sz="1200" dirty="0" smtClean="0"/>
              <a:t>. May also be acceptance of the risk or </a:t>
            </a:r>
            <a:r>
              <a:rPr lang="en-US" altLang="ko-KR" sz="1200" dirty="0" err="1" smtClean="0"/>
              <a:t>transferance</a:t>
            </a:r>
            <a:r>
              <a:rPr lang="en-US" altLang="ko-KR" sz="1200" dirty="0" smtClean="0"/>
              <a:t> of the risk e.g. insurance. Risk Mitigation techniques.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8. </a:t>
            </a:r>
            <a:r>
              <a:rPr lang="ko-KR" altLang="en-US" sz="1200" dirty="0" err="1" smtClean="0"/>
              <a:t>리스크</a:t>
            </a:r>
            <a:r>
              <a:rPr lang="ko-KR" altLang="en-US" sz="1200" dirty="0" smtClean="0"/>
              <a:t> 발생시 일어날 수 있는 일 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9. </a:t>
            </a:r>
            <a:r>
              <a:rPr lang="ko-KR" altLang="en-US" sz="1200" dirty="0" smtClean="0"/>
              <a:t>업데이트 내용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진행사항</a:t>
            </a:r>
            <a:r>
              <a:rPr lang="en-US" altLang="ko-KR" sz="1200" dirty="0" smtClean="0"/>
              <a:t>) - 7/12 </a:t>
            </a:r>
            <a:r>
              <a:rPr lang="ko-KR" altLang="en-US" sz="1200" dirty="0" smtClean="0"/>
              <a:t>발생 </a:t>
            </a:r>
            <a:r>
              <a:rPr lang="en-US" altLang="ko-KR" sz="1200" dirty="0" smtClean="0"/>
              <a:t>7/15 </a:t>
            </a:r>
            <a:r>
              <a:rPr lang="ko-KR" altLang="en-US" sz="1200" dirty="0" smtClean="0"/>
              <a:t>어떻게 어떻게 </a:t>
            </a:r>
            <a:r>
              <a:rPr lang="ko-KR" altLang="en-US" sz="1200" dirty="0" err="1" smtClean="0"/>
              <a:t>하는중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7/18 </a:t>
            </a:r>
            <a:r>
              <a:rPr lang="ko-KR" altLang="en-US" sz="1200" dirty="0" smtClean="0"/>
              <a:t>해결 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실제 해결방법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완료된 후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11. Status(</a:t>
            </a:r>
            <a:r>
              <a:rPr lang="ko-KR" altLang="en-US" sz="1200" dirty="0" smtClean="0"/>
              <a:t>상태</a:t>
            </a:r>
            <a:r>
              <a:rPr lang="en-US" altLang="ko-KR" sz="1200" dirty="0" smtClean="0"/>
              <a:t>) - For example Open, Waiting, Closed, in Progress etc.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06185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570617" y="2553789"/>
            <a:ext cx="2011680" cy="17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39297" y="2553789"/>
            <a:ext cx="979714" cy="176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정렬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3434" y="724989"/>
            <a:ext cx="1012372" cy="1201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224</Words>
  <Application>Microsoft Office PowerPoint</Application>
  <PresentationFormat>화면 슬라이드 쇼(16:9)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Contents Slide Master</vt:lpstr>
      <vt:lpstr>Section Break Slide Master</vt:lpstr>
      <vt:lpstr>슬라이드 1</vt:lpstr>
      <vt:lpstr>슬라이드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208</cp:revision>
  <dcterms:created xsi:type="dcterms:W3CDTF">2016-12-05T23:26:54Z</dcterms:created>
  <dcterms:modified xsi:type="dcterms:W3CDTF">2019-07-12T08:01:52Z</dcterms:modified>
</cp:coreProperties>
</file>