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311" r:id="rId4"/>
    <p:sldId id="287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7" r:id="rId19"/>
    <p:sldId id="358" r:id="rId20"/>
    <p:sldId id="355" r:id="rId21"/>
    <p:sldId id="356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45"/>
    <a:srgbClr val="F2F63C"/>
    <a:srgbClr val="F9F945"/>
    <a:srgbClr val="A2FF25"/>
    <a:srgbClr val="AEA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51CE8-D3ED-4462-847A-CAC91A6DA60C}" v="1596" dt="2022-11-02T03:36:49.024"/>
    <p1510:client id="{225E4873-46FB-40BE-A2BC-D511DD7931BC}" v="216" dt="2022-10-24T07:27:41.780"/>
    <p1510:client id="{2D5865B6-C7AD-6FDF-0567-9482B4084416}" v="50" dt="2022-11-10T06:32:38.504"/>
    <p1510:client id="{3638E334-9AE0-8205-B262-BB43CAF1C49D}" v="4140" dt="2022-11-10T06:22:36.056"/>
    <p1510:client id="{4EB7C6EE-7D1B-43B9-85B9-D10E32F85007}" v="1562" dt="2022-11-28T08:31:19.487"/>
    <p1510:client id="{77B6349D-98C9-4FCA-B1D1-4CFA4010E8B6}" v="1726" dt="2022-11-01T02:25:17.418"/>
    <p1510:client id="{C8619602-1BBD-A444-50CE-B9251246E87F}" v="190" dt="2022-11-10T06:29:16.444"/>
    <p1510:client id="{D76FAA68-3BF2-B7D3-3AED-B6AEEBE2882C}" v="42" dt="2022-10-24T05:38:45.210"/>
    <p1510:client id="{D972A1A5-D757-54EA-161B-FB963FB675DF}" v="763" dt="2022-10-24T07:14:59.357"/>
    <p1510:client id="{E4F8F418-2FBB-8FD2-9A3C-F81187CFDBE9}" v="191" dt="2022-11-01T07:35:44.873"/>
    <p1510:client id="{F38101B1-9ABD-556B-EE34-BE72B82CC9AA}" v="856" dt="2022-11-01T04:58:16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6" autoAdjust="0"/>
  </p:normalViewPr>
  <p:slideViewPr>
    <p:cSldViewPr snapToGrid="0">
      <p:cViewPr varScale="1">
        <p:scale>
          <a:sx n="63" d="100"/>
          <a:sy n="63" d="100"/>
        </p:scale>
        <p:origin x="-10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지담" userId="S::wleka123@hanyang.ac.kr::34496a27-da2a-4917-88a9-a6e6b2eee1ee" providerId="AD" clId="Web-{3638E334-9AE0-8205-B262-BB43CAF1C49D}"/>
    <pc:docChg chg="addSld delSld modSld sldOrd">
      <pc:chgData name="박지담" userId="S::wleka123@hanyang.ac.kr::34496a27-da2a-4917-88a9-a6e6b2eee1ee" providerId="AD" clId="Web-{3638E334-9AE0-8205-B262-BB43CAF1C49D}" dt="2022-11-10T06:22:36.056" v="3273" actId="1076"/>
      <pc:docMkLst>
        <pc:docMk/>
      </pc:docMkLst>
      <pc:sldChg chg="modSp">
        <pc:chgData name="박지담" userId="S::wleka123@hanyang.ac.kr::34496a27-da2a-4917-88a9-a6e6b2eee1ee" providerId="AD" clId="Web-{3638E334-9AE0-8205-B262-BB43CAF1C49D}" dt="2022-11-10T05:00:18.515" v="17" actId="20577"/>
        <pc:sldMkLst>
          <pc:docMk/>
          <pc:sldMk cId="735917699" sldId="257"/>
        </pc:sldMkLst>
        <pc:spChg chg="mod">
          <ac:chgData name="박지담" userId="S::wleka123@hanyang.ac.kr::34496a27-da2a-4917-88a9-a6e6b2eee1ee" providerId="AD" clId="Web-{3638E334-9AE0-8205-B262-BB43CAF1C49D}" dt="2022-11-10T05:00:18.515" v="17" actId="20577"/>
          <ac:spMkLst>
            <pc:docMk/>
            <pc:sldMk cId="735917699" sldId="257"/>
            <ac:spMk id="6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3638E334-9AE0-8205-B262-BB43CAF1C49D}" dt="2022-11-10T06:03:20.975" v="2722"/>
        <pc:sldMkLst>
          <pc:docMk/>
          <pc:sldMk cId="3428448319" sldId="287"/>
        </pc:sldMkLst>
        <pc:graphicFrameChg chg="mod modGraphic">
          <ac:chgData name="박지담" userId="S::wleka123@hanyang.ac.kr::34496a27-da2a-4917-88a9-a6e6b2eee1ee" providerId="AD" clId="Web-{3638E334-9AE0-8205-B262-BB43CAF1C49D}" dt="2022-11-10T06:03:20.975" v="2722"/>
          <ac:graphicFrameMkLst>
            <pc:docMk/>
            <pc:sldMk cId="3428448319" sldId="287"/>
            <ac:graphicFrameMk id="8" creationId="{38A7811B-9782-9906-2C67-EA3263E9830A}"/>
          </ac:graphicFrameMkLst>
        </pc:graphicFrameChg>
      </pc:sldChg>
      <pc:sldChg chg="modSp">
        <pc:chgData name="박지담" userId="S::wleka123@hanyang.ac.kr::34496a27-da2a-4917-88a9-a6e6b2eee1ee" providerId="AD" clId="Web-{3638E334-9AE0-8205-B262-BB43CAF1C49D}" dt="2022-11-10T05:06:54.348" v="69" actId="20577"/>
        <pc:sldMkLst>
          <pc:docMk/>
          <pc:sldMk cId="707810450" sldId="311"/>
        </pc:sldMkLst>
        <pc:spChg chg="mod">
          <ac:chgData name="박지담" userId="S::wleka123@hanyang.ac.kr::34496a27-da2a-4917-88a9-a6e6b2eee1ee" providerId="AD" clId="Web-{3638E334-9AE0-8205-B262-BB43CAF1C49D}" dt="2022-11-10T05:06:54.348" v="69" actId="20577"/>
          <ac:spMkLst>
            <pc:docMk/>
            <pc:sldMk cId="707810450" sldId="311"/>
            <ac:spMk id="3" creationId="{7882DE8C-D6C1-545A-6E46-92EAC9F0EA91}"/>
          </ac:spMkLst>
        </pc:spChg>
      </pc:sldChg>
      <pc:sldChg chg="addSp delSp modSp">
        <pc:chgData name="박지담" userId="S::wleka123@hanyang.ac.kr::34496a27-da2a-4917-88a9-a6e6b2eee1ee" providerId="AD" clId="Web-{3638E334-9AE0-8205-B262-BB43CAF1C49D}" dt="2022-11-10T05:27:39.097" v="1101" actId="14100"/>
        <pc:sldMkLst>
          <pc:docMk/>
          <pc:sldMk cId="974808559" sldId="312"/>
        </pc:sldMkLst>
        <pc:spChg chg="add mod">
          <ac:chgData name="박지담" userId="S::wleka123@hanyang.ac.kr::34496a27-da2a-4917-88a9-a6e6b2eee1ee" providerId="AD" clId="Web-{3638E334-9AE0-8205-B262-BB43CAF1C49D}" dt="2022-11-10T05:19:02.793" v="960" actId="1076"/>
          <ac:spMkLst>
            <pc:docMk/>
            <pc:sldMk cId="974808559" sldId="312"/>
            <ac:spMk id="17" creationId="{2167173E-C42F-D2B3-854D-B4466C7D5B92}"/>
          </ac:spMkLst>
        </pc:spChg>
        <pc:spChg chg="mod">
          <ac:chgData name="박지담" userId="S::wleka123@hanyang.ac.kr::34496a27-da2a-4917-88a9-a6e6b2eee1ee" providerId="AD" clId="Web-{3638E334-9AE0-8205-B262-BB43CAF1C49D}" dt="2022-11-10T05:24:46.282" v="1075" actId="1076"/>
          <ac:spMkLst>
            <pc:docMk/>
            <pc:sldMk cId="974808559" sldId="312"/>
            <ac:spMk id="29" creationId="{B23EEB68-9B1D-6EB8-A5E5-A1090077F61A}"/>
          </ac:spMkLst>
        </pc:spChg>
        <pc:spChg chg="mod">
          <ac:chgData name="박지담" userId="S::wleka123@hanyang.ac.kr::34496a27-da2a-4917-88a9-a6e6b2eee1ee" providerId="AD" clId="Web-{3638E334-9AE0-8205-B262-BB43CAF1C49D}" dt="2022-11-10T05:19:13.512" v="973" actId="20577"/>
          <ac:spMkLst>
            <pc:docMk/>
            <pc:sldMk cId="974808559" sldId="312"/>
            <ac:spMk id="31" creationId="{1D1E9275-E3ED-2A08-85D8-1876DE68651D}"/>
          </ac:spMkLst>
        </pc:spChg>
        <pc:spChg chg="mod">
          <ac:chgData name="박지담" userId="S::wleka123@hanyang.ac.kr::34496a27-da2a-4917-88a9-a6e6b2eee1ee" providerId="AD" clId="Web-{3638E334-9AE0-8205-B262-BB43CAF1C49D}" dt="2022-11-10T05:20:32.701" v="1003" actId="20577"/>
          <ac:spMkLst>
            <pc:docMk/>
            <pc:sldMk cId="974808559" sldId="312"/>
            <ac:spMk id="33" creationId="{39B139CA-29DF-724C-A94D-B6A8F8C72B0A}"/>
          </ac:spMkLst>
        </pc:spChg>
        <pc:spChg chg="mod">
          <ac:chgData name="박지담" userId="S::wleka123@hanyang.ac.kr::34496a27-da2a-4917-88a9-a6e6b2eee1ee" providerId="AD" clId="Web-{3638E334-9AE0-8205-B262-BB43CAF1C49D}" dt="2022-11-10T05:22:49.640" v="1054" actId="20577"/>
          <ac:spMkLst>
            <pc:docMk/>
            <pc:sldMk cId="974808559" sldId="312"/>
            <ac:spMk id="35" creationId="{B4474705-7D36-FDFA-82E6-D2E69617A395}"/>
          </ac:spMkLst>
        </pc:spChg>
        <pc:spChg chg="mod">
          <ac:chgData name="박지담" userId="S::wleka123@hanyang.ac.kr::34496a27-da2a-4917-88a9-a6e6b2eee1ee" providerId="AD" clId="Web-{3638E334-9AE0-8205-B262-BB43CAF1C49D}" dt="2022-11-10T05:19:17.247" v="974" actId="20577"/>
          <ac:spMkLst>
            <pc:docMk/>
            <pc:sldMk cId="974808559" sldId="312"/>
            <ac:spMk id="42" creationId="{C306A25D-CC73-2D15-3D33-618D7F559070}"/>
          </ac:spMkLst>
        </pc:spChg>
        <pc:spChg chg="mod">
          <ac:chgData name="박지담" userId="S::wleka123@hanyang.ac.kr::34496a27-da2a-4917-88a9-a6e6b2eee1ee" providerId="AD" clId="Web-{3638E334-9AE0-8205-B262-BB43CAF1C49D}" dt="2022-11-10T05:19:24.981" v="978" actId="20577"/>
          <ac:spMkLst>
            <pc:docMk/>
            <pc:sldMk cId="974808559" sldId="312"/>
            <ac:spMk id="44" creationId="{80A4F830-A4D1-06D4-9FCA-DEE9D0EA35AB}"/>
          </ac:spMkLst>
        </pc:spChg>
        <pc:spChg chg="mod">
          <ac:chgData name="박지담" userId="S::wleka123@hanyang.ac.kr::34496a27-da2a-4917-88a9-a6e6b2eee1ee" providerId="AD" clId="Web-{3638E334-9AE0-8205-B262-BB43CAF1C49D}" dt="2022-11-10T05:19:22.934" v="975" actId="20577"/>
          <ac:spMkLst>
            <pc:docMk/>
            <pc:sldMk cId="974808559" sldId="312"/>
            <ac:spMk id="45" creationId="{CC7A3409-7041-A4BF-F398-C5CFA7423822}"/>
          </ac:spMkLst>
        </pc:spChg>
        <pc:spChg chg="mod">
          <ac:chgData name="박지담" userId="S::wleka123@hanyang.ac.kr::34496a27-da2a-4917-88a9-a6e6b2eee1ee" providerId="AD" clId="Web-{3638E334-9AE0-8205-B262-BB43CAF1C49D}" dt="2022-11-10T05:20:26.623" v="1000" actId="1076"/>
          <ac:spMkLst>
            <pc:docMk/>
            <pc:sldMk cId="974808559" sldId="312"/>
            <ac:spMk id="46" creationId="{B3A23DD5-F1B4-F135-005A-65F738CCF1AE}"/>
          </ac:spMkLst>
        </pc:spChg>
        <pc:spChg chg="mod">
          <ac:chgData name="박지담" userId="S::wleka123@hanyang.ac.kr::34496a27-da2a-4917-88a9-a6e6b2eee1ee" providerId="AD" clId="Web-{3638E334-9AE0-8205-B262-BB43CAF1C49D}" dt="2022-11-10T05:19:33.372" v="983" actId="20577"/>
          <ac:spMkLst>
            <pc:docMk/>
            <pc:sldMk cId="974808559" sldId="312"/>
            <ac:spMk id="47" creationId="{75883E63-B369-385E-1700-FC7ED8A6DCEF}"/>
          </ac:spMkLst>
        </pc:spChg>
        <pc:spChg chg="mod">
          <ac:chgData name="박지담" userId="S::wleka123@hanyang.ac.kr::34496a27-da2a-4917-88a9-a6e6b2eee1ee" providerId="AD" clId="Web-{3638E334-9AE0-8205-B262-BB43CAF1C49D}" dt="2022-11-10T05:19:37.856" v="984" actId="20577"/>
          <ac:spMkLst>
            <pc:docMk/>
            <pc:sldMk cId="974808559" sldId="312"/>
            <ac:spMk id="48" creationId="{74BF7FB0-F8C3-6D1A-30F8-F0A67E1A7F23}"/>
          </ac:spMkLst>
        </pc:spChg>
        <pc:spChg chg="mod">
          <ac:chgData name="박지담" userId="S::wleka123@hanyang.ac.kr::34496a27-da2a-4917-88a9-a6e6b2eee1ee" providerId="AD" clId="Web-{3638E334-9AE0-8205-B262-BB43CAF1C49D}" dt="2022-11-10T05:20:03.372" v="995" actId="1076"/>
          <ac:spMkLst>
            <pc:docMk/>
            <pc:sldMk cId="974808559" sldId="312"/>
            <ac:spMk id="49" creationId="{9C720912-DEC3-F1F0-BD69-0883EB89D2B7}"/>
          </ac:spMkLst>
        </pc:spChg>
        <pc:spChg chg="mod">
          <ac:chgData name="박지담" userId="S::wleka123@hanyang.ac.kr::34496a27-da2a-4917-88a9-a6e6b2eee1ee" providerId="AD" clId="Web-{3638E334-9AE0-8205-B262-BB43CAF1C49D}" dt="2022-11-10T05:19:59.388" v="994" actId="1076"/>
          <ac:spMkLst>
            <pc:docMk/>
            <pc:sldMk cId="974808559" sldId="312"/>
            <ac:spMk id="50" creationId="{E75637E3-FB38-4AA4-3F0D-558154E73BC7}"/>
          </ac:spMkLst>
        </pc:spChg>
        <pc:spChg chg="mod">
          <ac:chgData name="박지담" userId="S::wleka123@hanyang.ac.kr::34496a27-da2a-4917-88a9-a6e6b2eee1ee" providerId="AD" clId="Web-{3638E334-9AE0-8205-B262-BB43CAF1C49D}" dt="2022-11-10T05:22:22.921" v="1047" actId="20577"/>
          <ac:spMkLst>
            <pc:docMk/>
            <pc:sldMk cId="974808559" sldId="312"/>
            <ac:spMk id="51" creationId="{40E90235-A090-7256-D318-03CD555D357A}"/>
          </ac:spMkLst>
        </pc:spChg>
        <pc:spChg chg="mod">
          <ac:chgData name="박지담" userId="S::wleka123@hanyang.ac.kr::34496a27-da2a-4917-88a9-a6e6b2eee1ee" providerId="AD" clId="Web-{3638E334-9AE0-8205-B262-BB43CAF1C49D}" dt="2022-11-10T05:24:27.641" v="1074" actId="1076"/>
          <ac:spMkLst>
            <pc:docMk/>
            <pc:sldMk cId="974808559" sldId="312"/>
            <ac:spMk id="53" creationId="{3F06098B-CA7E-E09A-E8D7-5A994CA87A9D}"/>
          </ac:spMkLst>
        </pc:spChg>
        <pc:spChg chg="mod">
          <ac:chgData name="박지담" userId="S::wleka123@hanyang.ac.kr::34496a27-da2a-4917-88a9-a6e6b2eee1ee" providerId="AD" clId="Web-{3638E334-9AE0-8205-B262-BB43CAF1C49D}" dt="2022-11-10T05:27:39.097" v="1101" actId="14100"/>
          <ac:spMkLst>
            <pc:docMk/>
            <pc:sldMk cId="974808559" sldId="312"/>
            <ac:spMk id="57" creationId="{25A38A53-25A5-A0BE-3F8D-36656DC958B1}"/>
          </ac:spMkLst>
        </pc:spChg>
        <pc:spChg chg="mod">
          <ac:chgData name="박지담" userId="S::wleka123@hanyang.ac.kr::34496a27-da2a-4917-88a9-a6e6b2eee1ee" providerId="AD" clId="Web-{3638E334-9AE0-8205-B262-BB43CAF1C49D}" dt="2022-11-10T05:22:46.890" v="1053" actId="20577"/>
          <ac:spMkLst>
            <pc:docMk/>
            <pc:sldMk cId="974808559" sldId="312"/>
            <ac:spMk id="69" creationId="{980F6E2A-3B78-AEBA-1EF6-5CA09EA82068}"/>
          </ac:spMkLst>
        </pc:spChg>
        <pc:grpChg chg="mod">
          <ac:chgData name="박지담" userId="S::wleka123@hanyang.ac.kr::34496a27-da2a-4917-88a9-a6e6b2eee1ee" providerId="AD" clId="Web-{3638E334-9AE0-8205-B262-BB43CAF1C49D}" dt="2022-11-10T05:20:17.044" v="999" actId="1076"/>
          <ac:grpSpMkLst>
            <pc:docMk/>
            <pc:sldMk cId="974808559" sldId="312"/>
            <ac:grpSpMk id="70" creationId="{4E5AC341-FEAE-ECED-8D30-7D70335CE05E}"/>
          </ac:grpSpMkLst>
        </pc:grpChg>
        <pc:picChg chg="add mod">
          <ac:chgData name="박지담" userId="S::wleka123@hanyang.ac.kr::34496a27-da2a-4917-88a9-a6e6b2eee1ee" providerId="AD" clId="Web-{3638E334-9AE0-8205-B262-BB43CAF1C49D}" dt="2022-11-10T05:17:49.918" v="932" actId="1076"/>
          <ac:picMkLst>
            <pc:docMk/>
            <pc:sldMk cId="974808559" sldId="312"/>
            <ac:picMk id="3" creationId="{0EABD476-1814-1E03-66EF-9C27F58CD8AF}"/>
          </ac:picMkLst>
        </pc:picChg>
        <pc:picChg chg="del">
          <ac:chgData name="박지담" userId="S::wleka123@hanyang.ac.kr::34496a27-da2a-4917-88a9-a6e6b2eee1ee" providerId="AD" clId="Web-{3638E334-9AE0-8205-B262-BB43CAF1C49D}" dt="2022-11-10T05:17:07.620" v="929"/>
          <ac:picMkLst>
            <pc:docMk/>
            <pc:sldMk cId="974808559" sldId="312"/>
            <ac:picMk id="30" creationId="{78553545-5757-1BE9-10A6-CB9D3B60D670}"/>
          </ac:picMkLst>
        </pc:picChg>
        <pc:cxnChg chg="del">
          <ac:chgData name="박지담" userId="S::wleka123@hanyang.ac.kr::34496a27-da2a-4917-88a9-a6e6b2eee1ee" providerId="AD" clId="Web-{3638E334-9AE0-8205-B262-BB43CAF1C49D}" dt="2022-11-10T05:23:19.999" v="1056"/>
          <ac:cxnSpMkLst>
            <pc:docMk/>
            <pc:sldMk cId="974808559" sldId="312"/>
            <ac:cxnSpMk id="38" creationId="{940C4492-AA59-3155-B58F-BDEB408C2A1E}"/>
          </ac:cxnSpMkLst>
        </pc:cxnChg>
        <pc:cxnChg chg="del">
          <ac:chgData name="박지담" userId="S::wleka123@hanyang.ac.kr::34496a27-da2a-4917-88a9-a6e6b2eee1ee" providerId="AD" clId="Web-{3638E334-9AE0-8205-B262-BB43CAF1C49D}" dt="2022-11-10T05:23:11.187" v="1055"/>
          <ac:cxnSpMkLst>
            <pc:docMk/>
            <pc:sldMk cId="974808559" sldId="312"/>
            <ac:cxnSpMk id="39" creationId="{9D54A7E2-5ECF-6E4A-7419-DA1D44D3AC5E}"/>
          </ac:cxnSpMkLst>
        </pc:cxnChg>
      </pc:sldChg>
      <pc:sldChg chg="addSp delSp modSp">
        <pc:chgData name="박지담" userId="S::wleka123@hanyang.ac.kr::34496a27-da2a-4917-88a9-a6e6b2eee1ee" providerId="AD" clId="Web-{3638E334-9AE0-8205-B262-BB43CAF1C49D}" dt="2022-11-10T05:37:17.010" v="1650"/>
        <pc:sldMkLst>
          <pc:docMk/>
          <pc:sldMk cId="629045757" sldId="313"/>
        </pc:sldMkLst>
        <pc:spChg chg="mod">
          <ac:chgData name="박지담" userId="S::wleka123@hanyang.ac.kr::34496a27-da2a-4917-88a9-a6e6b2eee1ee" providerId="AD" clId="Web-{3638E334-9AE0-8205-B262-BB43CAF1C49D}" dt="2022-11-10T05:33:41.898" v="1335" actId="20577"/>
          <ac:spMkLst>
            <pc:docMk/>
            <pc:sldMk cId="629045757" sldId="313"/>
            <ac:spMk id="8" creationId="{47488143-62D0-F023-4F3A-750D842A9232}"/>
          </ac:spMkLst>
        </pc:spChg>
        <pc:spChg chg="del">
          <ac:chgData name="박지담" userId="S::wleka123@hanyang.ac.kr::34496a27-da2a-4917-88a9-a6e6b2eee1ee" providerId="AD" clId="Web-{3638E334-9AE0-8205-B262-BB43CAF1C49D}" dt="2022-11-10T05:33:44.039" v="1336"/>
          <ac:spMkLst>
            <pc:docMk/>
            <pc:sldMk cId="629045757" sldId="313"/>
            <ac:spMk id="20" creationId="{42A2AC12-C22E-2542-52D8-E568D41B1A9B}"/>
          </ac:spMkLst>
        </pc:spChg>
        <pc:graphicFrameChg chg="add mod modGraphic">
          <ac:chgData name="박지담" userId="S::wleka123@hanyang.ac.kr::34496a27-da2a-4917-88a9-a6e6b2eee1ee" providerId="AD" clId="Web-{3638E334-9AE0-8205-B262-BB43CAF1C49D}" dt="2022-11-10T05:37:17.010" v="1650"/>
          <ac:graphicFrameMkLst>
            <pc:docMk/>
            <pc:sldMk cId="629045757" sldId="313"/>
            <ac:graphicFrameMk id="3" creationId="{43BF4471-438C-1163-EAB2-74C7A59133A4}"/>
          </ac:graphicFrameMkLst>
        </pc:graphicFrameChg>
      </pc:sldChg>
      <pc:sldChg chg="addSp delSp modSp">
        <pc:chgData name="박지담" userId="S::wleka123@hanyang.ac.kr::34496a27-da2a-4917-88a9-a6e6b2eee1ee" providerId="AD" clId="Web-{3638E334-9AE0-8205-B262-BB43CAF1C49D}" dt="2022-11-10T05:32:48.351" v="1329" actId="1076"/>
        <pc:sldMkLst>
          <pc:docMk/>
          <pc:sldMk cId="448560206" sldId="314"/>
        </pc:sldMkLst>
        <pc:spChg chg="del">
          <ac:chgData name="박지담" userId="S::wleka123@hanyang.ac.kr::34496a27-da2a-4917-88a9-a6e6b2eee1ee" providerId="AD" clId="Web-{3638E334-9AE0-8205-B262-BB43CAF1C49D}" dt="2022-11-10T05:27:34.628" v="1099"/>
          <ac:spMkLst>
            <pc:docMk/>
            <pc:sldMk cId="448560206" sldId="314"/>
            <ac:spMk id="49" creationId="{56DCCB83-38DA-9E96-57E7-A991325CF51C}"/>
          </ac:spMkLst>
        </pc:spChg>
        <pc:spChg chg="mod">
          <ac:chgData name="박지담" userId="S::wleka123@hanyang.ac.kr::34496a27-da2a-4917-88a9-a6e6b2eee1ee" providerId="AD" clId="Web-{3638E334-9AE0-8205-B262-BB43CAF1C49D}" dt="2022-11-10T05:32:34.054" v="1322" actId="20577"/>
          <ac:spMkLst>
            <pc:docMk/>
            <pc:sldMk cId="448560206" sldId="314"/>
            <ac:spMk id="57" creationId="{BB3C96B7-E251-A3DD-1B3B-78A7980F74B8}"/>
          </ac:spMkLst>
        </pc:spChg>
        <pc:spChg chg="del">
          <ac:chgData name="박지담" userId="S::wleka123@hanyang.ac.kr::34496a27-da2a-4917-88a9-a6e6b2eee1ee" providerId="AD" clId="Web-{3638E334-9AE0-8205-B262-BB43CAF1C49D}" dt="2022-11-10T05:25:42.157" v="1085"/>
          <ac:spMkLst>
            <pc:docMk/>
            <pc:sldMk cId="448560206" sldId="314"/>
            <ac:spMk id="68" creationId="{D9AB09A9-4BE2-DF81-9382-69523D85C466}"/>
          </ac:spMkLst>
        </pc:spChg>
        <pc:spChg chg="del">
          <ac:chgData name="박지담" userId="S::wleka123@hanyang.ac.kr::34496a27-da2a-4917-88a9-a6e6b2eee1ee" providerId="AD" clId="Web-{3638E334-9AE0-8205-B262-BB43CAF1C49D}" dt="2022-11-10T05:25:41.267" v="1084"/>
          <ac:spMkLst>
            <pc:docMk/>
            <pc:sldMk cId="448560206" sldId="314"/>
            <ac:spMk id="69" creationId="{67FA058D-FBB8-9AA8-CEC0-E2D9F809BC28}"/>
          </ac:spMkLst>
        </pc:spChg>
        <pc:spChg chg="add del mod ord">
          <ac:chgData name="박지담" userId="S::wleka123@hanyang.ac.kr::34496a27-da2a-4917-88a9-a6e6b2eee1ee" providerId="AD" clId="Web-{3638E334-9AE0-8205-B262-BB43CAF1C49D}" dt="2022-11-10T05:30:46.256" v="1136"/>
          <ac:spMkLst>
            <pc:docMk/>
            <pc:sldMk cId="448560206" sldId="314"/>
            <ac:spMk id="71" creationId="{C7C8892D-00F6-0B6E-C1F0-750B045B6097}"/>
          </ac:spMkLst>
        </pc:spChg>
        <pc:spChg chg="del">
          <ac:chgData name="박지담" userId="S::wleka123@hanyang.ac.kr::34496a27-da2a-4917-88a9-a6e6b2eee1ee" providerId="AD" clId="Web-{3638E334-9AE0-8205-B262-BB43CAF1C49D}" dt="2022-11-10T05:25:39.626" v="1082"/>
          <ac:spMkLst>
            <pc:docMk/>
            <pc:sldMk cId="448560206" sldId="314"/>
            <ac:spMk id="79" creationId="{8E17D252-B7F9-AAEF-8E3C-FAC20BFF0670}"/>
          </ac:spMkLst>
        </pc:spChg>
        <pc:spChg chg="del">
          <ac:chgData name="박지담" userId="S::wleka123@hanyang.ac.kr::34496a27-da2a-4917-88a9-a6e6b2eee1ee" providerId="AD" clId="Web-{3638E334-9AE0-8205-B262-BB43CAF1C49D}" dt="2022-11-10T05:25:38.673" v="1081"/>
          <ac:spMkLst>
            <pc:docMk/>
            <pc:sldMk cId="448560206" sldId="314"/>
            <ac:spMk id="80" creationId="{F1CE2780-4776-481A-AAAC-AE84CCDF5EF9}"/>
          </ac:spMkLst>
        </pc:spChg>
        <pc:spChg chg="del">
          <ac:chgData name="박지담" userId="S::wleka123@hanyang.ac.kr::34496a27-da2a-4917-88a9-a6e6b2eee1ee" providerId="AD" clId="Web-{3638E334-9AE0-8205-B262-BB43CAF1C49D}" dt="2022-11-10T05:25:36.892" v="1079"/>
          <ac:spMkLst>
            <pc:docMk/>
            <pc:sldMk cId="448560206" sldId="314"/>
            <ac:spMk id="81" creationId="{4DA58D32-8619-230B-CA36-341417F80C7F}"/>
          </ac:spMkLst>
        </pc:spChg>
        <pc:spChg chg="add del">
          <ac:chgData name="박지담" userId="S::wleka123@hanyang.ac.kr::34496a27-da2a-4917-88a9-a6e6b2eee1ee" providerId="AD" clId="Web-{3638E334-9AE0-8205-B262-BB43CAF1C49D}" dt="2022-11-10T05:28:01.285" v="1105"/>
          <ac:spMkLst>
            <pc:docMk/>
            <pc:sldMk cId="448560206" sldId="314"/>
            <ac:spMk id="91" creationId="{6A0441F9-013F-0951-20FD-FC0FF1157F57}"/>
          </ac:spMkLst>
        </pc:spChg>
        <pc:spChg chg="add">
          <ac:chgData name="박지담" userId="S::wleka123@hanyang.ac.kr::34496a27-da2a-4917-88a9-a6e6b2eee1ee" providerId="AD" clId="Web-{3638E334-9AE0-8205-B262-BB43CAF1C49D}" dt="2022-11-10T05:28:17.223" v="1109"/>
          <ac:spMkLst>
            <pc:docMk/>
            <pc:sldMk cId="448560206" sldId="314"/>
            <ac:spMk id="95" creationId="{EC6C9ADE-1343-D64B-00A0-79FFB399E05E}"/>
          </ac:spMkLst>
        </pc:spChg>
        <pc:spChg chg="add">
          <ac:chgData name="박지담" userId="S::wleka123@hanyang.ac.kr::34496a27-da2a-4917-88a9-a6e6b2eee1ee" providerId="AD" clId="Web-{3638E334-9AE0-8205-B262-BB43CAF1C49D}" dt="2022-11-10T05:28:21.160" v="1110"/>
          <ac:spMkLst>
            <pc:docMk/>
            <pc:sldMk cId="448560206" sldId="314"/>
            <ac:spMk id="97" creationId="{3D778472-F1FD-F367-76C0-4F291DBBD128}"/>
          </ac:spMkLst>
        </pc:spChg>
        <pc:spChg chg="add mod">
          <ac:chgData name="박지담" userId="S::wleka123@hanyang.ac.kr::34496a27-da2a-4917-88a9-a6e6b2eee1ee" providerId="AD" clId="Web-{3638E334-9AE0-8205-B262-BB43CAF1C49D}" dt="2022-11-10T05:29:12.270" v="1126" actId="1076"/>
          <ac:spMkLst>
            <pc:docMk/>
            <pc:sldMk cId="448560206" sldId="314"/>
            <ac:spMk id="98" creationId="{897C4F0F-AF13-F40E-5072-6EBC97E50CAF}"/>
          </ac:spMkLst>
        </pc:spChg>
        <pc:spChg chg="add mod">
          <ac:chgData name="박지담" userId="S::wleka123@hanyang.ac.kr::34496a27-da2a-4917-88a9-a6e6b2eee1ee" providerId="AD" clId="Web-{3638E334-9AE0-8205-B262-BB43CAF1C49D}" dt="2022-11-10T05:31:08.615" v="1158" actId="1076"/>
          <ac:spMkLst>
            <pc:docMk/>
            <pc:sldMk cId="448560206" sldId="314"/>
            <ac:spMk id="99" creationId="{9D1B9545-F82F-7738-425F-0B0F11C86E35}"/>
          </ac:spMkLst>
        </pc:spChg>
        <pc:spChg chg="add mod">
          <ac:chgData name="박지담" userId="S::wleka123@hanyang.ac.kr::34496a27-da2a-4917-88a9-a6e6b2eee1ee" providerId="AD" clId="Web-{3638E334-9AE0-8205-B262-BB43CAF1C49D}" dt="2022-11-10T05:32:40.007" v="1325" actId="14100"/>
          <ac:spMkLst>
            <pc:docMk/>
            <pc:sldMk cId="448560206" sldId="314"/>
            <ac:spMk id="100" creationId="{7A710D9B-FC70-0A46-8E19-B5D87A4C264B}"/>
          </ac:spMkLst>
        </pc:spChg>
        <pc:spChg chg="add mod">
          <ac:chgData name="박지담" userId="S::wleka123@hanyang.ac.kr::34496a27-da2a-4917-88a9-a6e6b2eee1ee" providerId="AD" clId="Web-{3638E334-9AE0-8205-B262-BB43CAF1C49D}" dt="2022-11-10T05:32:44.366" v="1327" actId="1076"/>
          <ac:spMkLst>
            <pc:docMk/>
            <pc:sldMk cId="448560206" sldId="314"/>
            <ac:spMk id="101" creationId="{6BBA7411-72A2-D2FF-E39F-628FF610680A}"/>
          </ac:spMkLst>
        </pc:spChg>
        <pc:spChg chg="add mod">
          <ac:chgData name="박지담" userId="S::wleka123@hanyang.ac.kr::34496a27-da2a-4917-88a9-a6e6b2eee1ee" providerId="AD" clId="Web-{3638E334-9AE0-8205-B262-BB43CAF1C49D}" dt="2022-11-10T05:32:48.351" v="1329" actId="1076"/>
          <ac:spMkLst>
            <pc:docMk/>
            <pc:sldMk cId="448560206" sldId="314"/>
            <ac:spMk id="102" creationId="{370B87D1-43C4-31F2-5280-F9BB10FE2590}"/>
          </ac:spMkLst>
        </pc:spChg>
        <pc:grpChg chg="add del">
          <ac:chgData name="박지담" userId="S::wleka123@hanyang.ac.kr::34496a27-da2a-4917-88a9-a6e6b2eee1ee" providerId="AD" clId="Web-{3638E334-9AE0-8205-B262-BB43CAF1C49D}" dt="2022-11-10T05:28:01.285" v="1107"/>
          <ac:grpSpMkLst>
            <pc:docMk/>
            <pc:sldMk cId="448560206" sldId="314"/>
            <ac:grpSpMk id="87" creationId="{AFD449A6-BAC1-36FA-568C-A2139317D0C2}"/>
          </ac:grpSpMkLst>
        </pc:grpChg>
        <pc:graphicFrameChg chg="add mod ord modGraphic">
          <ac:chgData name="박지담" userId="S::wleka123@hanyang.ac.kr::34496a27-da2a-4917-88a9-a6e6b2eee1ee" providerId="AD" clId="Web-{3638E334-9AE0-8205-B262-BB43CAF1C49D}" dt="2022-11-10T05:32:26.772" v="1320"/>
          <ac:graphicFrameMkLst>
            <pc:docMk/>
            <pc:sldMk cId="448560206" sldId="314"/>
            <ac:graphicFrameMk id="3" creationId="{CBF19C32-7180-BDDA-E9C1-1BE5FDC79F52}"/>
          </ac:graphicFrameMkLst>
        </pc:graphicFrameChg>
        <pc:graphicFrameChg chg="del">
          <ac:chgData name="박지담" userId="S::wleka123@hanyang.ac.kr::34496a27-da2a-4917-88a9-a6e6b2eee1ee" providerId="AD" clId="Web-{3638E334-9AE0-8205-B262-BB43CAF1C49D}" dt="2022-11-10T05:25:32.501" v="1077"/>
          <ac:graphicFrameMkLst>
            <pc:docMk/>
            <pc:sldMk cId="448560206" sldId="314"/>
            <ac:graphicFrameMk id="67" creationId="{DE60D443-BAD2-21AA-47B7-9D411EB0CD5D}"/>
          </ac:graphicFrameMkLst>
        </pc:graphicFrameChg>
        <pc:picChg chg="del">
          <ac:chgData name="박지담" userId="S::wleka123@hanyang.ac.kr::34496a27-da2a-4917-88a9-a6e6b2eee1ee" providerId="AD" clId="Web-{3638E334-9AE0-8205-B262-BB43CAF1C49D}" dt="2022-11-10T05:27:34.644" v="1100"/>
          <ac:picMkLst>
            <pc:docMk/>
            <pc:sldMk cId="448560206" sldId="314"/>
            <ac:picMk id="22" creationId="{8125A62B-5A31-7C8C-EA16-868D7E67BCC4}"/>
          </ac:picMkLst>
        </pc:picChg>
        <pc:picChg chg="del">
          <ac:chgData name="박지담" userId="S::wleka123@hanyang.ac.kr::34496a27-da2a-4917-88a9-a6e6b2eee1ee" providerId="AD" clId="Web-{3638E334-9AE0-8205-B262-BB43CAF1C49D}" dt="2022-11-10T05:25:34.251" v="1078"/>
          <ac:picMkLst>
            <pc:docMk/>
            <pc:sldMk cId="448560206" sldId="314"/>
            <ac:picMk id="82" creationId="{3FA95609-3D49-F036-07CF-C6AD77FD9E82}"/>
          </ac:picMkLst>
        </pc:picChg>
        <pc:picChg chg="del">
          <ac:chgData name="박지담" userId="S::wleka123@hanyang.ac.kr::34496a27-da2a-4917-88a9-a6e6b2eee1ee" providerId="AD" clId="Web-{3638E334-9AE0-8205-B262-BB43CAF1C49D}" dt="2022-11-10T05:25:37.626" v="1080"/>
          <ac:picMkLst>
            <pc:docMk/>
            <pc:sldMk cId="448560206" sldId="314"/>
            <ac:picMk id="83" creationId="{B46C4C33-BB3E-6F10-FD4D-F0A51AA6105C}"/>
          </ac:picMkLst>
        </pc:picChg>
        <pc:picChg chg="del">
          <ac:chgData name="박지담" userId="S::wleka123@hanyang.ac.kr::34496a27-da2a-4917-88a9-a6e6b2eee1ee" providerId="AD" clId="Web-{3638E334-9AE0-8205-B262-BB43CAF1C49D}" dt="2022-11-10T05:25:40.376" v="1083"/>
          <ac:picMkLst>
            <pc:docMk/>
            <pc:sldMk cId="448560206" sldId="314"/>
            <ac:picMk id="84" creationId="{D3E662DF-1E7C-44EA-E3EE-C66AEFFC7416}"/>
          </ac:picMkLst>
        </pc:picChg>
        <pc:picChg chg="add del">
          <ac:chgData name="박지담" userId="S::wleka123@hanyang.ac.kr::34496a27-da2a-4917-88a9-a6e6b2eee1ee" providerId="AD" clId="Web-{3638E334-9AE0-8205-B262-BB43CAF1C49D}" dt="2022-11-10T05:28:01.285" v="1106"/>
          <ac:picMkLst>
            <pc:docMk/>
            <pc:sldMk cId="448560206" sldId="314"/>
            <ac:picMk id="89" creationId="{22571FBA-3C67-D6B8-C284-11CA6B7E8862}"/>
          </ac:picMkLst>
        </pc:picChg>
        <pc:picChg chg="add">
          <ac:chgData name="박지담" userId="S::wleka123@hanyang.ac.kr::34496a27-da2a-4917-88a9-a6e6b2eee1ee" providerId="AD" clId="Web-{3638E334-9AE0-8205-B262-BB43CAF1C49D}" dt="2022-11-10T05:28:10.066" v="1108"/>
          <ac:picMkLst>
            <pc:docMk/>
            <pc:sldMk cId="448560206" sldId="314"/>
            <ac:picMk id="93" creationId="{733B4DC2-5175-9E45-412A-AE0F745289D8}"/>
          </ac:picMkLst>
        </pc:picChg>
      </pc:sldChg>
      <pc:sldChg chg="del">
        <pc:chgData name="박지담" userId="S::wleka123@hanyang.ac.kr::34496a27-da2a-4917-88a9-a6e6b2eee1ee" providerId="AD" clId="Web-{3638E334-9AE0-8205-B262-BB43CAF1C49D}" dt="2022-11-10T05:25:02.579" v="1076"/>
        <pc:sldMkLst>
          <pc:docMk/>
          <pc:sldMk cId="300622321" sldId="315"/>
        </pc:sldMkLst>
      </pc:sldChg>
      <pc:sldChg chg="addSp delSp modSp">
        <pc:chgData name="박지담" userId="S::wleka123@hanyang.ac.kr::34496a27-da2a-4917-88a9-a6e6b2eee1ee" providerId="AD" clId="Web-{3638E334-9AE0-8205-B262-BB43CAF1C49D}" dt="2022-11-10T05:37:53.667" v="1657" actId="1076"/>
        <pc:sldMkLst>
          <pc:docMk/>
          <pc:sldMk cId="2703933494" sldId="316"/>
        </pc:sldMkLst>
        <pc:picChg chg="del">
          <ac:chgData name="박지담" userId="S::wleka123@hanyang.ac.kr::34496a27-da2a-4917-88a9-a6e6b2eee1ee" providerId="AD" clId="Web-{3638E334-9AE0-8205-B262-BB43CAF1C49D}" dt="2022-11-10T05:37:24.057" v="1651"/>
          <ac:picMkLst>
            <pc:docMk/>
            <pc:sldMk cId="2703933494" sldId="316"/>
            <ac:picMk id="3" creationId="{771CA3FC-0140-ED21-12BB-29E5668F8AEA}"/>
          </ac:picMkLst>
        </pc:picChg>
        <pc:picChg chg="add mod">
          <ac:chgData name="박지담" userId="S::wleka123@hanyang.ac.kr::34496a27-da2a-4917-88a9-a6e6b2eee1ee" providerId="AD" clId="Web-{3638E334-9AE0-8205-B262-BB43CAF1C49D}" dt="2022-11-10T05:37:53.667" v="1657" actId="1076"/>
          <ac:picMkLst>
            <pc:docMk/>
            <pc:sldMk cId="2703933494" sldId="316"/>
            <ac:picMk id="8" creationId="{8DDF0A4D-5F63-43EE-FA16-CE59E99BB48C}"/>
          </ac:picMkLst>
        </pc:picChg>
      </pc:sldChg>
      <pc:sldChg chg="addSp delSp modSp">
        <pc:chgData name="박지담" userId="S::wleka123@hanyang.ac.kr::34496a27-da2a-4917-88a9-a6e6b2eee1ee" providerId="AD" clId="Web-{3638E334-9AE0-8205-B262-BB43CAF1C49D}" dt="2022-11-10T06:06:58.446" v="2757" actId="1076"/>
        <pc:sldMkLst>
          <pc:docMk/>
          <pc:sldMk cId="1022924833" sldId="317"/>
        </pc:sldMkLst>
        <pc:picChg chg="add del mod">
          <ac:chgData name="박지담" userId="S::wleka123@hanyang.ac.kr::34496a27-da2a-4917-88a9-a6e6b2eee1ee" providerId="AD" clId="Web-{3638E334-9AE0-8205-B262-BB43CAF1C49D}" dt="2022-11-10T06:06:25.118" v="2746"/>
          <ac:picMkLst>
            <pc:docMk/>
            <pc:sldMk cId="1022924833" sldId="317"/>
            <ac:picMk id="3" creationId="{DBAEBBCA-BFB6-3307-876E-361B2DE4F6EF}"/>
          </ac:picMkLst>
        </pc:picChg>
        <pc:picChg chg="del">
          <ac:chgData name="박지담" userId="S::wleka123@hanyang.ac.kr::34496a27-da2a-4917-88a9-a6e6b2eee1ee" providerId="AD" clId="Web-{3638E334-9AE0-8205-B262-BB43CAF1C49D}" dt="2022-11-10T05:38:00.417" v="1658"/>
          <ac:picMkLst>
            <pc:docMk/>
            <pc:sldMk cId="1022924833" sldId="317"/>
            <ac:picMk id="17" creationId="{81B61649-FD99-C901-BE01-C4122606A4B3}"/>
          </ac:picMkLst>
        </pc:picChg>
        <pc:picChg chg="add del mod">
          <ac:chgData name="박지담" userId="S::wleka123@hanyang.ac.kr::34496a27-da2a-4917-88a9-a6e6b2eee1ee" providerId="AD" clId="Web-{3638E334-9AE0-8205-B262-BB43CAF1C49D}" dt="2022-11-10T06:06:41.774" v="2751"/>
          <ac:picMkLst>
            <pc:docMk/>
            <pc:sldMk cId="1022924833" sldId="317"/>
            <ac:picMk id="20" creationId="{7C9BDA6B-D6B4-BF2E-4035-12BB744E31A4}"/>
          </ac:picMkLst>
        </pc:picChg>
        <pc:picChg chg="add mod">
          <ac:chgData name="박지담" userId="S::wleka123@hanyang.ac.kr::34496a27-da2a-4917-88a9-a6e6b2eee1ee" providerId="AD" clId="Web-{3638E334-9AE0-8205-B262-BB43CAF1C49D}" dt="2022-11-10T06:06:58.446" v="2757" actId="1076"/>
          <ac:picMkLst>
            <pc:docMk/>
            <pc:sldMk cId="1022924833" sldId="317"/>
            <ac:picMk id="21" creationId="{4A30B207-14E5-4AFA-3E10-A561A7C28D89}"/>
          </ac:picMkLst>
        </pc:picChg>
      </pc:sldChg>
      <pc:sldChg chg="modSp">
        <pc:chgData name="박지담" userId="S::wleka123@hanyang.ac.kr::34496a27-da2a-4917-88a9-a6e6b2eee1ee" providerId="AD" clId="Web-{3638E334-9AE0-8205-B262-BB43CAF1C49D}" dt="2022-11-10T05:47:03.854" v="2191"/>
        <pc:sldMkLst>
          <pc:docMk/>
          <pc:sldMk cId="3791811731" sldId="318"/>
        </pc:sldMkLst>
        <pc:graphicFrameChg chg="mod modGraphic">
          <ac:chgData name="박지담" userId="S::wleka123@hanyang.ac.kr::34496a27-da2a-4917-88a9-a6e6b2eee1ee" providerId="AD" clId="Web-{3638E334-9AE0-8205-B262-BB43CAF1C49D}" dt="2022-11-10T05:47:03.854" v="2191"/>
          <ac:graphicFrameMkLst>
            <pc:docMk/>
            <pc:sldMk cId="3791811731" sldId="318"/>
            <ac:graphicFrameMk id="20" creationId="{69618B2D-C020-BE34-F626-6A8966573002}"/>
          </ac:graphicFrameMkLst>
        </pc:graphicFrameChg>
      </pc:sldChg>
      <pc:sldChg chg="addSp delSp modSp">
        <pc:chgData name="박지담" userId="S::wleka123@hanyang.ac.kr::34496a27-da2a-4917-88a9-a6e6b2eee1ee" providerId="AD" clId="Web-{3638E334-9AE0-8205-B262-BB43CAF1C49D}" dt="2022-11-10T06:19:49.335" v="3241" actId="20577"/>
        <pc:sldMkLst>
          <pc:docMk/>
          <pc:sldMk cId="1193766358" sldId="319"/>
        </pc:sldMkLst>
        <pc:spChg chg="mod">
          <ac:chgData name="박지담" userId="S::wleka123@hanyang.ac.kr::34496a27-da2a-4917-88a9-a6e6b2eee1ee" providerId="AD" clId="Web-{3638E334-9AE0-8205-B262-BB43CAF1C49D}" dt="2022-11-10T06:18:09.975" v="3107" actId="20577"/>
          <ac:spMkLst>
            <pc:docMk/>
            <pc:sldMk cId="1193766358" sldId="319"/>
            <ac:spMk id="17" creationId="{7CCB237C-3869-15E2-E646-6FB76A0E86CB}"/>
          </ac:spMkLst>
        </pc:spChg>
        <pc:spChg chg="add mod">
          <ac:chgData name="박지담" userId="S::wleka123@hanyang.ac.kr::34496a27-da2a-4917-88a9-a6e6b2eee1ee" providerId="AD" clId="Web-{3638E334-9AE0-8205-B262-BB43CAF1C49D}" dt="2022-11-10T06:19:24.835" v="3194" actId="1076"/>
          <ac:spMkLst>
            <pc:docMk/>
            <pc:sldMk cId="1193766358" sldId="319"/>
            <ac:spMk id="21" creationId="{75C06A1C-C1A1-3772-225F-5D9390AEF76F}"/>
          </ac:spMkLst>
        </pc:spChg>
        <pc:spChg chg="add mod">
          <ac:chgData name="박지담" userId="S::wleka123@hanyang.ac.kr::34496a27-da2a-4917-88a9-a6e6b2eee1ee" providerId="AD" clId="Web-{3638E334-9AE0-8205-B262-BB43CAF1C49D}" dt="2022-11-10T06:19:49.335" v="3241" actId="20577"/>
          <ac:spMkLst>
            <pc:docMk/>
            <pc:sldMk cId="1193766358" sldId="319"/>
            <ac:spMk id="23" creationId="{FA54A6A2-EA2C-28DF-0224-D452EFB07B28}"/>
          </ac:spMkLst>
        </pc:spChg>
        <pc:picChg chg="del">
          <ac:chgData name="박지담" userId="S::wleka123@hanyang.ac.kr::34496a27-da2a-4917-88a9-a6e6b2eee1ee" providerId="AD" clId="Web-{3638E334-9AE0-8205-B262-BB43CAF1C49D}" dt="2022-11-10T06:17:08.162" v="3084"/>
          <ac:picMkLst>
            <pc:docMk/>
            <pc:sldMk cId="1193766358" sldId="319"/>
            <ac:picMk id="3" creationId="{20F6526C-EA30-EEB0-BD77-0B318D4C1AF6}"/>
          </ac:picMkLst>
        </pc:picChg>
        <pc:picChg chg="add mod">
          <ac:chgData name="박지담" userId="S::wleka123@hanyang.ac.kr::34496a27-da2a-4917-88a9-a6e6b2eee1ee" providerId="AD" clId="Web-{3638E334-9AE0-8205-B262-BB43CAF1C49D}" dt="2022-11-10T06:19:21.601" v="3193" actId="1076"/>
          <ac:picMkLst>
            <pc:docMk/>
            <pc:sldMk cId="1193766358" sldId="319"/>
            <ac:picMk id="8" creationId="{6C5F7F09-8C8F-7E2C-E229-1EC6046220EE}"/>
          </ac:picMkLst>
        </pc:picChg>
        <pc:picChg chg="add mod">
          <ac:chgData name="박지담" userId="S::wleka123@hanyang.ac.kr::34496a27-da2a-4917-88a9-a6e6b2eee1ee" providerId="AD" clId="Web-{3638E334-9AE0-8205-B262-BB43CAF1C49D}" dt="2022-11-10T06:19:18.272" v="3191" actId="1076"/>
          <ac:picMkLst>
            <pc:docMk/>
            <pc:sldMk cId="1193766358" sldId="319"/>
            <ac:picMk id="22" creationId="{67FB8BFE-9B45-E1B2-4490-878E42BE4BA7}"/>
          </ac:picMkLst>
        </pc:picChg>
      </pc:sldChg>
      <pc:sldChg chg="addSp delSp modSp">
        <pc:chgData name="박지담" userId="S::wleka123@hanyang.ac.kr::34496a27-da2a-4917-88a9-a6e6b2eee1ee" providerId="AD" clId="Web-{3638E334-9AE0-8205-B262-BB43CAF1C49D}" dt="2022-11-10T06:22:36.056" v="3273" actId="1076"/>
        <pc:sldMkLst>
          <pc:docMk/>
          <pc:sldMk cId="2469922329" sldId="321"/>
        </pc:sldMkLst>
        <pc:spChg chg="del">
          <ac:chgData name="박지담" userId="S::wleka123@hanyang.ac.kr::34496a27-da2a-4917-88a9-a6e6b2eee1ee" providerId="AD" clId="Web-{3638E334-9AE0-8205-B262-BB43CAF1C49D}" dt="2022-11-10T06:17:13.568" v="3086"/>
          <ac:spMkLst>
            <pc:docMk/>
            <pc:sldMk cId="2469922329" sldId="321"/>
            <ac:spMk id="17" creationId="{7CCB237C-3869-15E2-E646-6FB76A0E86CB}"/>
          </ac:spMkLst>
        </pc:spChg>
        <pc:spChg chg="add mod">
          <ac:chgData name="박지담" userId="S::wleka123@hanyang.ac.kr::34496a27-da2a-4917-88a9-a6e6b2eee1ee" providerId="AD" clId="Web-{3638E334-9AE0-8205-B262-BB43CAF1C49D}" dt="2022-11-10T06:20:56.274" v="3265" actId="20577"/>
          <ac:spMkLst>
            <pc:docMk/>
            <pc:sldMk cId="2469922329" sldId="321"/>
            <ac:spMk id="20" creationId="{ACFEF439-5FD3-950B-A24E-E62B6E919226}"/>
          </ac:spMkLst>
        </pc:spChg>
        <pc:picChg chg="del">
          <ac:chgData name="박지담" userId="S::wleka123@hanyang.ac.kr::34496a27-da2a-4917-88a9-a6e6b2eee1ee" providerId="AD" clId="Web-{3638E334-9AE0-8205-B262-BB43CAF1C49D}" dt="2022-11-10T06:17:11.458" v="3085"/>
          <ac:picMkLst>
            <pc:docMk/>
            <pc:sldMk cId="2469922329" sldId="321"/>
            <ac:picMk id="8" creationId="{01BD4DBE-1984-EB8C-EB20-C23DF7F0F910}"/>
          </ac:picMkLst>
        </pc:picChg>
        <pc:picChg chg="add mod">
          <ac:chgData name="박지담" userId="S::wleka123@hanyang.ac.kr::34496a27-da2a-4917-88a9-a6e6b2eee1ee" providerId="AD" clId="Web-{3638E334-9AE0-8205-B262-BB43CAF1C49D}" dt="2022-11-10T06:22:36.056" v="3273" actId="1076"/>
          <ac:picMkLst>
            <pc:docMk/>
            <pc:sldMk cId="2469922329" sldId="321"/>
            <ac:picMk id="21" creationId="{42D93537-1F6E-FCD2-E36C-1388A6021377}"/>
          </ac:picMkLst>
        </pc:picChg>
      </pc:sldChg>
      <pc:sldChg chg="addSp delSp modSp add replId">
        <pc:chgData name="박지담" userId="S::wleka123@hanyang.ac.kr::34496a27-da2a-4917-88a9-a6e6b2eee1ee" providerId="AD" clId="Web-{3638E334-9AE0-8205-B262-BB43CAF1C49D}" dt="2022-11-10T05:50:56.982" v="2269" actId="1076"/>
        <pc:sldMkLst>
          <pc:docMk/>
          <pc:sldMk cId="3237244482" sldId="327"/>
        </pc:sldMkLst>
        <pc:spChg chg="mod">
          <ac:chgData name="박지담" userId="S::wleka123@hanyang.ac.kr::34496a27-da2a-4917-88a9-a6e6b2eee1ee" providerId="AD" clId="Web-{3638E334-9AE0-8205-B262-BB43CAF1C49D}" dt="2022-11-10T05:50:13.278" v="2259" actId="20577"/>
          <ac:spMkLst>
            <pc:docMk/>
            <pc:sldMk cId="3237244482" sldId="327"/>
            <ac:spMk id="8" creationId="{1E4BC19B-5BD0-4F5D-2F95-EC924B8488EB}"/>
          </ac:spMkLst>
        </pc:spChg>
        <pc:grpChg chg="mod">
          <ac:chgData name="박지담" userId="S::wleka123@hanyang.ac.kr::34496a27-da2a-4917-88a9-a6e6b2eee1ee" providerId="AD" clId="Web-{3638E334-9AE0-8205-B262-BB43CAF1C49D}" dt="2022-11-10T05:49:01.480" v="2215" actId="1076"/>
          <ac:grpSpMkLst>
            <pc:docMk/>
            <pc:sldMk cId="3237244482" sldId="327"/>
            <ac:grpSpMk id="2" creationId="{00000000-0000-0000-0000-000000000000}"/>
          </ac:grpSpMkLst>
        </pc:grpChg>
        <pc:picChg chg="del">
          <ac:chgData name="박지담" userId="S::wleka123@hanyang.ac.kr::34496a27-da2a-4917-88a9-a6e6b2eee1ee" providerId="AD" clId="Web-{3638E334-9AE0-8205-B262-BB43CAF1C49D}" dt="2022-11-10T05:39:06.043" v="1667"/>
          <ac:picMkLst>
            <pc:docMk/>
            <pc:sldMk cId="3237244482" sldId="327"/>
            <ac:picMk id="3" creationId="{DBAEBBCA-BFB6-3307-876E-361B2DE4F6EF}"/>
          </ac:picMkLst>
        </pc:picChg>
        <pc:picChg chg="add mod">
          <ac:chgData name="박지담" userId="S::wleka123@hanyang.ac.kr::34496a27-da2a-4917-88a9-a6e6b2eee1ee" providerId="AD" clId="Web-{3638E334-9AE0-8205-B262-BB43CAF1C49D}" dt="2022-11-10T05:50:56.982" v="2269" actId="1076"/>
          <ac:picMkLst>
            <pc:docMk/>
            <pc:sldMk cId="3237244482" sldId="327"/>
            <ac:picMk id="17" creationId="{8867C2F1-0E97-291E-CE65-61AB39146DB9}"/>
          </ac:picMkLst>
        </pc:picChg>
      </pc:sldChg>
      <pc:sldChg chg="addSp modSp add replId">
        <pc:chgData name="박지담" userId="S::wleka123@hanyang.ac.kr::34496a27-da2a-4917-88a9-a6e6b2eee1ee" providerId="AD" clId="Web-{3638E334-9AE0-8205-B262-BB43CAF1C49D}" dt="2022-11-10T05:51:22.013" v="2274" actId="1076"/>
        <pc:sldMkLst>
          <pc:docMk/>
          <pc:sldMk cId="4040057750" sldId="328"/>
        </pc:sldMkLst>
        <pc:spChg chg="mod">
          <ac:chgData name="박지담" userId="S::wleka123@hanyang.ac.kr::34496a27-da2a-4917-88a9-a6e6b2eee1ee" providerId="AD" clId="Web-{3638E334-9AE0-8205-B262-BB43CAF1C49D}" dt="2022-11-10T05:50:15.559" v="2260" actId="20577"/>
          <ac:spMkLst>
            <pc:docMk/>
            <pc:sldMk cId="4040057750" sldId="328"/>
            <ac:spMk id="8" creationId="{1E4BC19B-5BD0-4F5D-2F95-EC924B8488EB}"/>
          </ac:spMkLst>
        </pc:spChg>
        <pc:picChg chg="add mod">
          <ac:chgData name="박지담" userId="S::wleka123@hanyang.ac.kr::34496a27-da2a-4917-88a9-a6e6b2eee1ee" providerId="AD" clId="Web-{3638E334-9AE0-8205-B262-BB43CAF1C49D}" dt="2022-11-10T05:51:22.013" v="2274" actId="1076"/>
          <ac:picMkLst>
            <pc:docMk/>
            <pc:sldMk cId="4040057750" sldId="328"/>
            <ac:picMk id="3" creationId="{C8CA95AF-5296-47E0-2C51-9D0FD9A475B8}"/>
          </ac:picMkLst>
        </pc:picChg>
      </pc:sldChg>
      <pc:sldChg chg="addSp modSp add replId">
        <pc:chgData name="박지담" userId="S::wleka123@hanyang.ac.kr::34496a27-da2a-4917-88a9-a6e6b2eee1ee" providerId="AD" clId="Web-{3638E334-9AE0-8205-B262-BB43CAF1C49D}" dt="2022-11-10T05:54:28.594" v="2326" actId="1076"/>
        <pc:sldMkLst>
          <pc:docMk/>
          <pc:sldMk cId="4076572744" sldId="329"/>
        </pc:sldMkLst>
        <pc:spChg chg="mod">
          <ac:chgData name="박지담" userId="S::wleka123@hanyang.ac.kr::34496a27-da2a-4917-88a9-a6e6b2eee1ee" providerId="AD" clId="Web-{3638E334-9AE0-8205-B262-BB43CAF1C49D}" dt="2022-11-10T05:53:21.249" v="2300" actId="20577"/>
          <ac:spMkLst>
            <pc:docMk/>
            <pc:sldMk cId="4076572744" sldId="329"/>
            <ac:spMk id="8" creationId="{1E4BC19B-5BD0-4F5D-2F95-EC924B8488EB}"/>
          </ac:spMkLst>
        </pc:spChg>
        <pc:spChg chg="add mod">
          <ac:chgData name="박지담" userId="S::wleka123@hanyang.ac.kr::34496a27-da2a-4917-88a9-a6e6b2eee1ee" providerId="AD" clId="Web-{3638E334-9AE0-8205-B262-BB43CAF1C49D}" dt="2022-11-10T05:54:28.594" v="2326" actId="1076"/>
          <ac:spMkLst>
            <pc:docMk/>
            <pc:sldMk cId="4076572744" sldId="329"/>
            <ac:spMk id="17" creationId="{D904B139-EC95-6181-78AC-12923C402B26}"/>
          </ac:spMkLst>
        </pc:spChg>
        <pc:grpChg chg="mod">
          <ac:chgData name="박지담" userId="S::wleka123@hanyang.ac.kr::34496a27-da2a-4917-88a9-a6e6b2eee1ee" providerId="AD" clId="Web-{3638E334-9AE0-8205-B262-BB43CAF1C49D}" dt="2022-11-10T05:52:18.920" v="2282" actId="1076"/>
          <ac:grpSpMkLst>
            <pc:docMk/>
            <pc:sldMk cId="4076572744" sldId="329"/>
            <ac:grpSpMk id="2" creationId="{00000000-0000-0000-0000-000000000000}"/>
          </ac:grpSpMkLst>
        </pc:grpChg>
        <pc:picChg chg="add mod">
          <ac:chgData name="박지담" userId="S::wleka123@hanyang.ac.kr::34496a27-da2a-4917-88a9-a6e6b2eee1ee" providerId="AD" clId="Web-{3638E334-9AE0-8205-B262-BB43CAF1C49D}" dt="2022-11-10T05:53:23.968" v="2301" actId="1076"/>
          <ac:picMkLst>
            <pc:docMk/>
            <pc:sldMk cId="4076572744" sldId="329"/>
            <ac:picMk id="3" creationId="{EDA0248A-D941-F335-DF42-52457D5E2284}"/>
          </ac:picMkLst>
        </pc:picChg>
      </pc:sldChg>
      <pc:sldChg chg="addSp delSp modSp add replId">
        <pc:chgData name="박지담" userId="S::wleka123@hanyang.ac.kr::34496a27-da2a-4917-88a9-a6e6b2eee1ee" providerId="AD" clId="Web-{3638E334-9AE0-8205-B262-BB43CAF1C49D}" dt="2022-11-10T05:58:31.878" v="2408" actId="14100"/>
        <pc:sldMkLst>
          <pc:docMk/>
          <pc:sldMk cId="2007893791" sldId="330"/>
        </pc:sldMkLst>
        <pc:spChg chg="del mod">
          <ac:chgData name="박지담" userId="S::wleka123@hanyang.ac.kr::34496a27-da2a-4917-88a9-a6e6b2eee1ee" providerId="AD" clId="Web-{3638E334-9AE0-8205-B262-BB43CAF1C49D}" dt="2022-11-10T05:57:54.612" v="2401"/>
          <ac:spMkLst>
            <pc:docMk/>
            <pc:sldMk cId="2007893791" sldId="330"/>
            <ac:spMk id="8" creationId="{1E4BC19B-5BD0-4F5D-2F95-EC924B8488EB}"/>
          </ac:spMkLst>
        </pc:spChg>
        <pc:spChg chg="add">
          <ac:chgData name="박지담" userId="S::wleka123@hanyang.ac.kr::34496a27-da2a-4917-88a9-a6e6b2eee1ee" providerId="AD" clId="Web-{3638E334-9AE0-8205-B262-BB43CAF1C49D}" dt="2022-11-10T05:58:00.346" v="2402"/>
          <ac:spMkLst>
            <pc:docMk/>
            <pc:sldMk cId="2007893791" sldId="330"/>
            <ac:spMk id="17" creationId="{E2DB2458-23E8-DCED-A638-1255A1213F3E}"/>
          </ac:spMkLst>
        </pc:spChg>
        <pc:spChg chg="add">
          <ac:chgData name="박지담" userId="S::wleka123@hanyang.ac.kr::34496a27-da2a-4917-88a9-a6e6b2eee1ee" providerId="AD" clId="Web-{3638E334-9AE0-8205-B262-BB43CAF1C49D}" dt="2022-11-10T05:58:00.362" v="2403"/>
          <ac:spMkLst>
            <pc:docMk/>
            <pc:sldMk cId="2007893791" sldId="330"/>
            <ac:spMk id="21" creationId="{97B6A88E-4518-7CA6-30EC-0A4EB0A0EEC7}"/>
          </ac:spMkLst>
        </pc:spChg>
        <pc:picChg chg="add mod">
          <ac:chgData name="박지담" userId="S::wleka123@hanyang.ac.kr::34496a27-da2a-4917-88a9-a6e6b2eee1ee" providerId="AD" clId="Web-{3638E334-9AE0-8205-B262-BB43CAF1C49D}" dt="2022-11-10T05:58:31.878" v="2408" actId="14100"/>
          <ac:picMkLst>
            <pc:docMk/>
            <pc:sldMk cId="2007893791" sldId="330"/>
            <ac:picMk id="22" creationId="{4422B427-09EE-210E-E231-6685B4C707D3}"/>
          </ac:picMkLst>
        </pc:picChg>
      </pc:sldChg>
      <pc:sldChg chg="addSp delSp modSp add replId">
        <pc:chgData name="박지담" userId="S::wleka123@hanyang.ac.kr::34496a27-da2a-4917-88a9-a6e6b2eee1ee" providerId="AD" clId="Web-{3638E334-9AE0-8205-B262-BB43CAF1C49D}" dt="2022-11-10T06:11:06.423" v="2895" actId="20577"/>
        <pc:sldMkLst>
          <pc:docMk/>
          <pc:sldMk cId="800778508" sldId="331"/>
        </pc:sldMkLst>
        <pc:spChg chg="del">
          <ac:chgData name="박지담" userId="S::wleka123@hanyang.ac.kr::34496a27-da2a-4917-88a9-a6e6b2eee1ee" providerId="AD" clId="Web-{3638E334-9AE0-8205-B262-BB43CAF1C49D}" dt="2022-11-10T06:06:02.008" v="2724"/>
          <ac:spMkLst>
            <pc:docMk/>
            <pc:sldMk cId="800778508" sldId="331"/>
            <ac:spMk id="8" creationId="{1E4BC19B-5BD0-4F5D-2F95-EC924B8488EB}"/>
          </ac:spMkLst>
        </pc:spChg>
        <pc:spChg chg="add mod">
          <ac:chgData name="박지담" userId="S::wleka123@hanyang.ac.kr::34496a27-da2a-4917-88a9-a6e6b2eee1ee" providerId="AD" clId="Web-{3638E334-9AE0-8205-B262-BB43CAF1C49D}" dt="2022-11-10T06:06:16.102" v="2745" actId="20577"/>
          <ac:spMkLst>
            <pc:docMk/>
            <pc:sldMk cId="800778508" sldId="331"/>
            <ac:spMk id="20" creationId="{CAC592C2-80CB-581C-B2F3-2A14640F4915}"/>
          </ac:spMkLst>
        </pc:spChg>
        <pc:spChg chg="add mod">
          <ac:chgData name="박지담" userId="S::wleka123@hanyang.ac.kr::34496a27-da2a-4917-88a9-a6e6b2eee1ee" providerId="AD" clId="Web-{3638E334-9AE0-8205-B262-BB43CAF1C49D}" dt="2022-11-10T06:11:06.423" v="2895" actId="20577"/>
          <ac:spMkLst>
            <pc:docMk/>
            <pc:sldMk cId="800778508" sldId="331"/>
            <ac:spMk id="23" creationId="{F10DF6BE-0631-A19B-8F7B-DF89D3CC9CB0}"/>
          </ac:spMkLst>
        </pc:spChg>
        <pc:picChg chg="add del mod">
          <ac:chgData name="박지담" userId="S::wleka123@hanyang.ac.kr::34496a27-da2a-4917-88a9-a6e6b2eee1ee" providerId="AD" clId="Web-{3638E334-9AE0-8205-B262-BB43CAF1C49D}" dt="2022-11-10T06:05:57.680" v="2723"/>
          <ac:picMkLst>
            <pc:docMk/>
            <pc:sldMk cId="800778508" sldId="331"/>
            <ac:picMk id="3" creationId="{B0D01FE1-81CF-AC41-C001-97BC29E66A01}"/>
          </ac:picMkLst>
        </pc:picChg>
        <pc:picChg chg="add mod">
          <ac:chgData name="박지담" userId="S::wleka123@hanyang.ac.kr::34496a27-da2a-4917-88a9-a6e6b2eee1ee" providerId="AD" clId="Web-{3638E334-9AE0-8205-B262-BB43CAF1C49D}" dt="2022-11-10T06:09:58.360" v="2832" actId="1076"/>
          <ac:picMkLst>
            <pc:docMk/>
            <pc:sldMk cId="800778508" sldId="331"/>
            <ac:picMk id="21" creationId="{A11EB398-37C1-B638-09F1-5C90F6A36CF3}"/>
          </ac:picMkLst>
        </pc:picChg>
      </pc:sldChg>
      <pc:sldChg chg="addSp delSp modSp add ord replId">
        <pc:chgData name="박지담" userId="S::wleka123@hanyang.ac.kr::34496a27-da2a-4917-88a9-a6e6b2eee1ee" providerId="AD" clId="Web-{3638E334-9AE0-8205-B262-BB43CAF1C49D}" dt="2022-11-10T06:09:45.750" v="2829" actId="20577"/>
        <pc:sldMkLst>
          <pc:docMk/>
          <pc:sldMk cId="542091941" sldId="332"/>
        </pc:sldMkLst>
        <pc:spChg chg="del">
          <ac:chgData name="박지담" userId="S::wleka123@hanyang.ac.kr::34496a27-da2a-4917-88a9-a6e6b2eee1ee" providerId="AD" clId="Web-{3638E334-9AE0-8205-B262-BB43CAF1C49D}" dt="2022-11-10T06:08:12.874" v="2766"/>
          <ac:spMkLst>
            <pc:docMk/>
            <pc:sldMk cId="542091941" sldId="332"/>
            <ac:spMk id="8" creationId="{1E4BC19B-5BD0-4F5D-2F95-EC924B8488EB}"/>
          </ac:spMkLst>
        </pc:spChg>
        <pc:spChg chg="add">
          <ac:chgData name="박지담" userId="S::wleka123@hanyang.ac.kr::34496a27-da2a-4917-88a9-a6e6b2eee1ee" providerId="AD" clId="Web-{3638E334-9AE0-8205-B262-BB43CAF1C49D}" dt="2022-11-10T06:08:16.155" v="2767"/>
          <ac:spMkLst>
            <pc:docMk/>
            <pc:sldMk cId="542091941" sldId="332"/>
            <ac:spMk id="17" creationId="{FD5C021E-C5D9-9069-F800-12E3DFF990A4}"/>
          </ac:spMkLst>
        </pc:spChg>
        <pc:spChg chg="add mod">
          <ac:chgData name="박지담" userId="S::wleka123@hanyang.ac.kr::34496a27-da2a-4917-88a9-a6e6b2eee1ee" providerId="AD" clId="Web-{3638E334-9AE0-8205-B262-BB43CAF1C49D}" dt="2022-11-10T06:09:45.750" v="2829" actId="20577"/>
          <ac:spMkLst>
            <pc:docMk/>
            <pc:sldMk cId="542091941" sldId="332"/>
            <ac:spMk id="21" creationId="{6277A7E9-1920-7A8C-788E-8826DE83A965}"/>
          </ac:spMkLst>
        </pc:spChg>
        <pc:picChg chg="add mod">
          <ac:chgData name="박지담" userId="S::wleka123@hanyang.ac.kr::34496a27-da2a-4917-88a9-a6e6b2eee1ee" providerId="AD" clId="Web-{3638E334-9AE0-8205-B262-BB43CAF1C49D}" dt="2022-11-10T06:08:53.749" v="2774" actId="1076"/>
          <ac:picMkLst>
            <pc:docMk/>
            <pc:sldMk cId="542091941" sldId="332"/>
            <ac:picMk id="20" creationId="{AE40899B-DF4A-4262-AD92-47A8D97B94E7}"/>
          </ac:picMkLst>
        </pc:picChg>
      </pc:sldChg>
      <pc:sldChg chg="addSp delSp modSp add replId">
        <pc:chgData name="박지담" userId="S::wleka123@hanyang.ac.kr::34496a27-da2a-4917-88a9-a6e6b2eee1ee" providerId="AD" clId="Web-{3638E334-9AE0-8205-B262-BB43CAF1C49D}" dt="2022-11-10T06:15:13.598" v="3020" actId="20577"/>
        <pc:sldMkLst>
          <pc:docMk/>
          <pc:sldMk cId="1793861693" sldId="333"/>
        </pc:sldMkLst>
        <pc:spChg chg="del">
          <ac:chgData name="박지담" userId="S::wleka123@hanyang.ac.kr::34496a27-da2a-4917-88a9-a6e6b2eee1ee" providerId="AD" clId="Web-{3638E334-9AE0-8205-B262-BB43CAF1C49D}" dt="2022-11-10T06:11:27.345" v="2896"/>
          <ac:spMkLst>
            <pc:docMk/>
            <pc:sldMk cId="1793861693" sldId="333"/>
            <ac:spMk id="8" creationId="{1E4BC19B-5BD0-4F5D-2F95-EC924B8488EB}"/>
          </ac:spMkLst>
        </pc:spChg>
        <pc:spChg chg="add mod">
          <ac:chgData name="박지담" userId="S::wleka123@hanyang.ac.kr::34496a27-da2a-4917-88a9-a6e6b2eee1ee" providerId="AD" clId="Web-{3638E334-9AE0-8205-B262-BB43CAF1C49D}" dt="2022-11-10T06:12:04.174" v="2910" actId="20577"/>
          <ac:spMkLst>
            <pc:docMk/>
            <pc:sldMk cId="1793861693" sldId="333"/>
            <ac:spMk id="17" creationId="{0F4BE4DA-CBFE-420E-8331-9F7EA4060137}"/>
          </ac:spMkLst>
        </pc:spChg>
        <pc:spChg chg="add mod">
          <ac:chgData name="박지담" userId="S::wleka123@hanyang.ac.kr::34496a27-da2a-4917-88a9-a6e6b2eee1ee" providerId="AD" clId="Web-{3638E334-9AE0-8205-B262-BB43CAF1C49D}" dt="2022-11-10T06:15:13.598" v="3020" actId="20577"/>
          <ac:spMkLst>
            <pc:docMk/>
            <pc:sldMk cId="1793861693" sldId="333"/>
            <ac:spMk id="22" creationId="{BB6B78D9-7A8E-1635-CB6D-25158C1A2FED}"/>
          </ac:spMkLst>
        </pc:spChg>
        <pc:picChg chg="add mod">
          <ac:chgData name="박지담" userId="S::wleka123@hanyang.ac.kr::34496a27-da2a-4917-88a9-a6e6b2eee1ee" providerId="AD" clId="Web-{3638E334-9AE0-8205-B262-BB43CAF1C49D}" dt="2022-11-10T06:13:18.909" v="2928" actId="14100"/>
          <ac:picMkLst>
            <pc:docMk/>
            <pc:sldMk cId="1793861693" sldId="333"/>
            <ac:picMk id="20" creationId="{269BFE1F-A406-4663-4CF1-8ECFB81514B3}"/>
          </ac:picMkLst>
        </pc:picChg>
      </pc:sldChg>
      <pc:sldChg chg="addSp delSp modSp add replId">
        <pc:chgData name="박지담" userId="S::wleka123@hanyang.ac.kr::34496a27-da2a-4917-88a9-a6e6b2eee1ee" providerId="AD" clId="Web-{3638E334-9AE0-8205-B262-BB43CAF1C49D}" dt="2022-11-10T05:57:42.768" v="2399" actId="20577"/>
        <pc:sldMkLst>
          <pc:docMk/>
          <pc:sldMk cId="143287229" sldId="334"/>
        </pc:sldMkLst>
        <pc:spChg chg="mod">
          <ac:chgData name="박지담" userId="S::wleka123@hanyang.ac.kr::34496a27-da2a-4917-88a9-a6e6b2eee1ee" providerId="AD" clId="Web-{3638E334-9AE0-8205-B262-BB43CAF1C49D}" dt="2022-11-10T05:55:19.938" v="2366" actId="1076"/>
          <ac:spMkLst>
            <pc:docMk/>
            <pc:sldMk cId="143287229" sldId="334"/>
            <ac:spMk id="17" creationId="{D904B139-EC95-6181-78AC-12923C402B26}"/>
          </ac:spMkLst>
        </pc:spChg>
        <pc:spChg chg="add mod">
          <ac:chgData name="박지담" userId="S::wleka123@hanyang.ac.kr::34496a27-da2a-4917-88a9-a6e6b2eee1ee" providerId="AD" clId="Web-{3638E334-9AE0-8205-B262-BB43CAF1C49D}" dt="2022-11-10T05:56:44.814" v="2387" actId="1076"/>
          <ac:spMkLst>
            <pc:docMk/>
            <pc:sldMk cId="143287229" sldId="334"/>
            <ac:spMk id="21" creationId="{4F9020EB-72A7-FA6C-2ABC-60504AB3600D}"/>
          </ac:spMkLst>
        </pc:spChg>
        <pc:spChg chg="add mod">
          <ac:chgData name="박지담" userId="S::wleka123@hanyang.ac.kr::34496a27-da2a-4917-88a9-a6e6b2eee1ee" providerId="AD" clId="Web-{3638E334-9AE0-8205-B262-BB43CAF1C49D}" dt="2022-11-10T05:57:42.768" v="2399" actId="20577"/>
          <ac:spMkLst>
            <pc:docMk/>
            <pc:sldMk cId="143287229" sldId="334"/>
            <ac:spMk id="22" creationId="{2E738A18-5852-04C2-54D3-4EB1AFFCE252}"/>
          </ac:spMkLst>
        </pc:spChg>
        <pc:picChg chg="del">
          <ac:chgData name="박지담" userId="S::wleka123@hanyang.ac.kr::34496a27-da2a-4917-88a9-a6e6b2eee1ee" providerId="AD" clId="Web-{3638E334-9AE0-8205-B262-BB43CAF1C49D}" dt="2022-11-10T05:54:37.391" v="2328"/>
          <ac:picMkLst>
            <pc:docMk/>
            <pc:sldMk cId="143287229" sldId="334"/>
            <ac:picMk id="3" creationId="{EDA0248A-D941-F335-DF42-52457D5E2284}"/>
          </ac:picMkLst>
        </pc:picChg>
        <pc:picChg chg="add mod">
          <ac:chgData name="박지담" userId="S::wleka123@hanyang.ac.kr::34496a27-da2a-4917-88a9-a6e6b2eee1ee" providerId="AD" clId="Web-{3638E334-9AE0-8205-B262-BB43CAF1C49D}" dt="2022-11-10T05:57:28.986" v="2395" actId="14100"/>
          <ac:picMkLst>
            <pc:docMk/>
            <pc:sldMk cId="143287229" sldId="334"/>
            <ac:picMk id="20" creationId="{6D579E76-0F8B-4930-2F71-9452793734BB}"/>
          </ac:picMkLst>
        </pc:picChg>
        <pc:picChg chg="add mod">
          <ac:chgData name="박지담" userId="S::wleka123@hanyang.ac.kr::34496a27-da2a-4917-88a9-a6e6b2eee1ee" providerId="AD" clId="Web-{3638E334-9AE0-8205-B262-BB43CAF1C49D}" dt="2022-11-10T05:57:32.861" v="2396" actId="14100"/>
          <ac:picMkLst>
            <pc:docMk/>
            <pc:sldMk cId="143287229" sldId="334"/>
            <ac:picMk id="23" creationId="{A9AB6D56-AD49-D067-8721-52C3056F5BDD}"/>
          </ac:picMkLst>
        </pc:picChg>
      </pc:sldChg>
      <pc:sldChg chg="addSp modSp add replId">
        <pc:chgData name="박지담" userId="S::wleka123@hanyang.ac.kr::34496a27-da2a-4917-88a9-a6e6b2eee1ee" providerId="AD" clId="Web-{3638E334-9AE0-8205-B262-BB43CAF1C49D}" dt="2022-11-10T06:14:12.394" v="2987" actId="1076"/>
        <pc:sldMkLst>
          <pc:docMk/>
          <pc:sldMk cId="1427723823" sldId="335"/>
        </pc:sldMkLst>
        <pc:spChg chg="add mod">
          <ac:chgData name="박지담" userId="S::wleka123@hanyang.ac.kr::34496a27-da2a-4917-88a9-a6e6b2eee1ee" providerId="AD" clId="Web-{3638E334-9AE0-8205-B262-BB43CAF1C49D}" dt="2022-11-10T06:13:48.972" v="2981" actId="20577"/>
          <ac:spMkLst>
            <pc:docMk/>
            <pc:sldMk cId="1427723823" sldId="335"/>
            <ac:spMk id="8" creationId="{49451086-8CDA-68AC-94F5-B266A8EDC93B}"/>
          </ac:spMkLst>
        </pc:spChg>
        <pc:picChg chg="add mod">
          <ac:chgData name="박지담" userId="S::wleka123@hanyang.ac.kr::34496a27-da2a-4917-88a9-a6e6b2eee1ee" providerId="AD" clId="Web-{3638E334-9AE0-8205-B262-BB43CAF1C49D}" dt="2022-11-10T06:14:12.394" v="2987" actId="1076"/>
          <ac:picMkLst>
            <pc:docMk/>
            <pc:sldMk cId="1427723823" sldId="335"/>
            <ac:picMk id="20" creationId="{52506AAE-425B-5844-E33B-EEE2ABCF095D}"/>
          </ac:picMkLst>
        </pc:picChg>
      </pc:sldChg>
      <pc:sldChg chg="add del replId">
        <pc:chgData name="박지담" userId="S::wleka123@hanyang.ac.kr::34496a27-da2a-4917-88a9-a6e6b2eee1ee" providerId="AD" clId="Web-{3638E334-9AE0-8205-B262-BB43CAF1C49D}" dt="2022-11-10T06:12:05.096" v="2911"/>
        <pc:sldMkLst>
          <pc:docMk/>
          <pc:sldMk cId="2253023876" sldId="335"/>
        </pc:sldMkLst>
      </pc:sldChg>
      <pc:sldChg chg="add del replId">
        <pc:chgData name="박지담" userId="S::wleka123@hanyang.ac.kr::34496a27-da2a-4917-88a9-a6e6b2eee1ee" providerId="AD" clId="Web-{3638E334-9AE0-8205-B262-BB43CAF1C49D}" dt="2022-11-10T06:12:05.814" v="2912"/>
        <pc:sldMkLst>
          <pc:docMk/>
          <pc:sldMk cId="2981702829" sldId="336"/>
        </pc:sldMkLst>
      </pc:sldChg>
      <pc:sldChg chg="addSp modSp add replId">
        <pc:chgData name="박지담" userId="S::wleka123@hanyang.ac.kr::34496a27-da2a-4917-88a9-a6e6b2eee1ee" providerId="AD" clId="Web-{3638E334-9AE0-8205-B262-BB43CAF1C49D}" dt="2022-11-10T06:15:20.801" v="3027" actId="20577"/>
        <pc:sldMkLst>
          <pc:docMk/>
          <pc:sldMk cId="4215108013" sldId="336"/>
        </pc:sldMkLst>
        <pc:spChg chg="add mod">
          <ac:chgData name="박지담" userId="S::wleka123@hanyang.ac.kr::34496a27-da2a-4917-88a9-a6e6b2eee1ee" providerId="AD" clId="Web-{3638E334-9AE0-8205-B262-BB43CAF1C49D}" dt="2022-11-10T06:15:20.801" v="3027" actId="20577"/>
          <ac:spMkLst>
            <pc:docMk/>
            <pc:sldMk cId="4215108013" sldId="336"/>
            <ac:spMk id="20" creationId="{67DE6438-F985-0317-DC83-D409E64815B4}"/>
          </ac:spMkLst>
        </pc:spChg>
        <pc:picChg chg="add mod">
          <ac:chgData name="박지담" userId="S::wleka123@hanyang.ac.kr::34496a27-da2a-4917-88a9-a6e6b2eee1ee" providerId="AD" clId="Web-{3638E334-9AE0-8205-B262-BB43CAF1C49D}" dt="2022-11-10T06:14:44.535" v="2994" actId="1076"/>
          <ac:picMkLst>
            <pc:docMk/>
            <pc:sldMk cId="4215108013" sldId="336"/>
            <ac:picMk id="3" creationId="{BB48B766-0DBB-5D59-896E-31E7BB5C859E}"/>
          </ac:picMkLst>
        </pc:picChg>
      </pc:sldChg>
      <pc:sldChg chg="addSp modSp add replId">
        <pc:chgData name="박지담" userId="S::wleka123@hanyang.ac.kr::34496a27-da2a-4917-88a9-a6e6b2eee1ee" providerId="AD" clId="Web-{3638E334-9AE0-8205-B262-BB43CAF1C49D}" dt="2022-11-10T06:16:37.536" v="3083" actId="14100"/>
        <pc:sldMkLst>
          <pc:docMk/>
          <pc:sldMk cId="1354155680" sldId="337"/>
        </pc:sldMkLst>
        <pc:spChg chg="add mod">
          <ac:chgData name="박지담" userId="S::wleka123@hanyang.ac.kr::34496a27-da2a-4917-88a9-a6e6b2eee1ee" providerId="AD" clId="Web-{3638E334-9AE0-8205-B262-BB43CAF1C49D}" dt="2022-11-10T06:16:30.005" v="3082" actId="20577"/>
          <ac:spMkLst>
            <pc:docMk/>
            <pc:sldMk cId="1354155680" sldId="337"/>
            <ac:spMk id="20" creationId="{4C0AE087-0E73-891D-ADC1-A4999D337475}"/>
          </ac:spMkLst>
        </pc:spChg>
        <pc:picChg chg="add mod">
          <ac:chgData name="박지담" userId="S::wleka123@hanyang.ac.kr::34496a27-da2a-4917-88a9-a6e6b2eee1ee" providerId="AD" clId="Web-{3638E334-9AE0-8205-B262-BB43CAF1C49D}" dt="2022-11-10T06:16:37.536" v="3083" actId="14100"/>
          <ac:picMkLst>
            <pc:docMk/>
            <pc:sldMk cId="1354155680" sldId="337"/>
            <ac:picMk id="3" creationId="{DBACCB0A-F041-F558-8B71-EBDF44A64D08}"/>
          </ac:picMkLst>
        </pc:picChg>
      </pc:sldChg>
    </pc:docChg>
  </pc:docChgLst>
  <pc:docChgLst>
    <pc:chgData name="박지담" userId="S::wleka123@hanyang.ac.kr::34496a27-da2a-4917-88a9-a6e6b2eee1ee" providerId="AD" clId="Web-{C8619602-1BBD-A444-50CE-B9251246E87F}"/>
    <pc:docChg chg="addSld delSld modSld">
      <pc:chgData name="박지담" userId="S::wleka123@hanyang.ac.kr::34496a27-da2a-4917-88a9-a6e6b2eee1ee" providerId="AD" clId="Web-{C8619602-1BBD-A444-50CE-B9251246E87F}" dt="2022-11-10T06:29:12.693" v="123" actId="20577"/>
      <pc:docMkLst>
        <pc:docMk/>
      </pc:docMkLst>
      <pc:sldChg chg="modSp">
        <pc:chgData name="박지담" userId="S::wleka123@hanyang.ac.kr::34496a27-da2a-4917-88a9-a6e6b2eee1ee" providerId="AD" clId="Web-{C8619602-1BBD-A444-50CE-B9251246E87F}" dt="2022-11-10T06:23:01.354" v="3" actId="20577"/>
        <pc:sldMkLst>
          <pc:docMk/>
          <pc:sldMk cId="735917699" sldId="257"/>
        </pc:sldMkLst>
        <pc:spChg chg="mod">
          <ac:chgData name="박지담" userId="S::wleka123@hanyang.ac.kr::34496a27-da2a-4917-88a9-a6e6b2eee1ee" providerId="AD" clId="Web-{C8619602-1BBD-A444-50CE-B9251246E87F}" dt="2022-11-10T06:23:01.354" v="3" actId="20577"/>
          <ac:spMkLst>
            <pc:docMk/>
            <pc:sldMk cId="735917699" sldId="257"/>
            <ac:spMk id="20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21.060" v="88" actId="20577"/>
        <pc:sldMkLst>
          <pc:docMk/>
          <pc:sldMk cId="629045757" sldId="313"/>
        </pc:sldMkLst>
        <pc:spChg chg="mod">
          <ac:chgData name="박지담" userId="S::wleka123@hanyang.ac.kr::34496a27-da2a-4917-88a9-a6e6b2eee1ee" providerId="AD" clId="Web-{C8619602-1BBD-A444-50CE-B9251246E87F}" dt="2022-11-10T06:27:21.060" v="88" actId="20577"/>
          <ac:spMkLst>
            <pc:docMk/>
            <pc:sldMk cId="629045757" sldId="313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17.966" v="86" actId="20577"/>
        <pc:sldMkLst>
          <pc:docMk/>
          <pc:sldMk cId="448560206" sldId="314"/>
        </pc:sldMkLst>
        <pc:spChg chg="mod">
          <ac:chgData name="박지담" userId="S::wleka123@hanyang.ac.kr::34496a27-da2a-4917-88a9-a6e6b2eee1ee" providerId="AD" clId="Web-{C8619602-1BBD-A444-50CE-B9251246E87F}" dt="2022-11-10T06:27:17.966" v="86" actId="20577"/>
          <ac:spMkLst>
            <pc:docMk/>
            <pc:sldMk cId="448560206" sldId="314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24.654" v="89" actId="20577"/>
        <pc:sldMkLst>
          <pc:docMk/>
          <pc:sldMk cId="2703933494" sldId="316"/>
        </pc:sldMkLst>
        <pc:spChg chg="mod">
          <ac:chgData name="박지담" userId="S::wleka123@hanyang.ac.kr::34496a27-da2a-4917-88a9-a6e6b2eee1ee" providerId="AD" clId="Web-{C8619602-1BBD-A444-50CE-B9251246E87F}" dt="2022-11-10T06:27:24.654" v="89" actId="20577"/>
          <ac:spMkLst>
            <pc:docMk/>
            <pc:sldMk cId="2703933494" sldId="316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27.936" v="90" actId="20577"/>
        <pc:sldMkLst>
          <pc:docMk/>
          <pc:sldMk cId="1022924833" sldId="317"/>
        </pc:sldMkLst>
        <pc:spChg chg="mod">
          <ac:chgData name="박지담" userId="S::wleka123@hanyang.ac.kr::34496a27-da2a-4917-88a9-a6e6b2eee1ee" providerId="AD" clId="Web-{C8619602-1BBD-A444-50CE-B9251246E87F}" dt="2022-11-10T06:27:27.936" v="90" actId="20577"/>
          <ac:spMkLst>
            <pc:docMk/>
            <pc:sldMk cId="1022924833" sldId="317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49.567" v="116" actId="20577"/>
        <pc:sldMkLst>
          <pc:docMk/>
          <pc:sldMk cId="3791811731" sldId="318"/>
        </pc:sldMkLst>
        <pc:spChg chg="mod">
          <ac:chgData name="박지담" userId="S::wleka123@hanyang.ac.kr::34496a27-da2a-4917-88a9-a6e6b2eee1ee" providerId="AD" clId="Web-{C8619602-1BBD-A444-50CE-B9251246E87F}" dt="2022-11-10T06:28:49.567" v="116" actId="20577"/>
          <ac:spMkLst>
            <pc:docMk/>
            <pc:sldMk cId="3791811731" sldId="318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9:09.037" v="117" actId="20577"/>
        <pc:sldMkLst>
          <pc:docMk/>
          <pc:sldMk cId="1193766358" sldId="319"/>
        </pc:sldMkLst>
        <pc:spChg chg="mod">
          <ac:chgData name="박지담" userId="S::wleka123@hanyang.ac.kr::34496a27-da2a-4917-88a9-a6e6b2eee1ee" providerId="AD" clId="Web-{C8619602-1BBD-A444-50CE-B9251246E87F}" dt="2022-11-10T06:29:09.037" v="117" actId="20577"/>
          <ac:spMkLst>
            <pc:docMk/>
            <pc:sldMk cId="1193766358" sldId="319"/>
            <ac:spMk id="4" creationId="{00000000-0000-0000-0000-000000000000}"/>
          </ac:spMkLst>
        </pc:spChg>
      </pc:sldChg>
      <pc:sldChg chg="del">
        <pc:chgData name="박지담" userId="S::wleka123@hanyang.ac.kr::34496a27-da2a-4917-88a9-a6e6b2eee1ee" providerId="AD" clId="Web-{C8619602-1BBD-A444-50CE-B9251246E87F}" dt="2022-11-10T06:23:21.934" v="15"/>
        <pc:sldMkLst>
          <pc:docMk/>
          <pc:sldMk cId="851884329" sldId="320"/>
        </pc:sldMkLst>
      </pc:sldChg>
      <pc:sldChg chg="modSp">
        <pc:chgData name="박지담" userId="S::wleka123@hanyang.ac.kr::34496a27-da2a-4917-88a9-a6e6b2eee1ee" providerId="AD" clId="Web-{C8619602-1BBD-A444-50CE-B9251246E87F}" dt="2022-11-10T06:29:09.177" v="118" actId="20577"/>
        <pc:sldMkLst>
          <pc:docMk/>
          <pc:sldMk cId="2469922329" sldId="321"/>
        </pc:sldMkLst>
        <pc:spChg chg="mod">
          <ac:chgData name="박지담" userId="S::wleka123@hanyang.ac.kr::34496a27-da2a-4917-88a9-a6e6b2eee1ee" providerId="AD" clId="Web-{C8619602-1BBD-A444-50CE-B9251246E87F}" dt="2022-11-10T06:29:09.177" v="118" actId="20577"/>
          <ac:spMkLst>
            <pc:docMk/>
            <pc:sldMk cId="2469922329" sldId="321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C8619602-1BBD-A444-50CE-B9251246E87F}" dt="2022-11-10T06:23:16.496" v="12" actId="20577"/>
          <ac:spMkLst>
            <pc:docMk/>
            <pc:sldMk cId="2469922329" sldId="321"/>
            <ac:spMk id="20" creationId="{ACFEF439-5FD3-950B-A24E-E62B6E919226}"/>
          </ac:spMkLst>
        </pc:spChg>
      </pc:sldChg>
      <pc:sldChg chg="del">
        <pc:chgData name="박지담" userId="S::wleka123@hanyang.ac.kr::34496a27-da2a-4917-88a9-a6e6b2eee1ee" providerId="AD" clId="Web-{C8619602-1BBD-A444-50CE-B9251246E87F}" dt="2022-11-10T06:23:20.105" v="13"/>
        <pc:sldMkLst>
          <pc:docMk/>
          <pc:sldMk cId="3177061111" sldId="322"/>
        </pc:sldMkLst>
      </pc:sldChg>
      <pc:sldChg chg="del">
        <pc:chgData name="박지담" userId="S::wleka123@hanyang.ac.kr::34496a27-da2a-4917-88a9-a6e6b2eee1ee" providerId="AD" clId="Web-{C8619602-1BBD-A444-50CE-B9251246E87F}" dt="2022-11-10T06:23:20.777" v="14"/>
        <pc:sldMkLst>
          <pc:docMk/>
          <pc:sldMk cId="4225620955" sldId="323"/>
        </pc:sldMkLst>
      </pc:sldChg>
      <pc:sldChg chg="del">
        <pc:chgData name="박지담" userId="S::wleka123@hanyang.ac.kr::34496a27-da2a-4917-88a9-a6e6b2eee1ee" providerId="AD" clId="Web-{C8619602-1BBD-A444-50CE-B9251246E87F}" dt="2022-11-10T06:23:23.215" v="16"/>
        <pc:sldMkLst>
          <pc:docMk/>
          <pc:sldMk cId="3087279783" sldId="324"/>
        </pc:sldMkLst>
      </pc:sldChg>
      <pc:sldChg chg="del">
        <pc:chgData name="박지담" userId="S::wleka123@hanyang.ac.kr::34496a27-da2a-4917-88a9-a6e6b2eee1ee" providerId="AD" clId="Web-{C8619602-1BBD-A444-50CE-B9251246E87F}" dt="2022-11-10T06:23:29.200" v="18"/>
        <pc:sldMkLst>
          <pc:docMk/>
          <pc:sldMk cId="2191417725" sldId="325"/>
        </pc:sldMkLst>
      </pc:sldChg>
      <pc:sldChg chg="del">
        <pc:chgData name="박지담" userId="S::wleka123@hanyang.ac.kr::34496a27-da2a-4917-88a9-a6e6b2eee1ee" providerId="AD" clId="Web-{C8619602-1BBD-A444-50CE-B9251246E87F}" dt="2022-11-10T06:23:25.012" v="17"/>
        <pc:sldMkLst>
          <pc:docMk/>
          <pc:sldMk cId="3637677592" sldId="326"/>
        </pc:sldMkLst>
      </pc:sldChg>
      <pc:sldChg chg="modSp">
        <pc:chgData name="박지담" userId="S::wleka123@hanyang.ac.kr::34496a27-da2a-4917-88a9-a6e6b2eee1ee" providerId="AD" clId="Web-{C8619602-1BBD-A444-50CE-B9251246E87F}" dt="2022-11-10T06:27:32.936" v="91" actId="20577"/>
        <pc:sldMkLst>
          <pc:docMk/>
          <pc:sldMk cId="4040057750" sldId="328"/>
        </pc:sldMkLst>
        <pc:spChg chg="mod">
          <ac:chgData name="박지담" userId="S::wleka123@hanyang.ac.kr::34496a27-da2a-4917-88a9-a6e6b2eee1ee" providerId="AD" clId="Web-{C8619602-1BBD-A444-50CE-B9251246E87F}" dt="2022-11-10T06:27:32.936" v="91" actId="20577"/>
          <ac:spMkLst>
            <pc:docMk/>
            <pc:sldMk cId="4040057750" sldId="328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39.655" v="93" actId="20577"/>
        <pc:sldMkLst>
          <pc:docMk/>
          <pc:sldMk cId="4076572744" sldId="329"/>
        </pc:sldMkLst>
        <pc:spChg chg="mod">
          <ac:chgData name="박지담" userId="S::wleka123@hanyang.ac.kr::34496a27-da2a-4917-88a9-a6e6b2eee1ee" providerId="AD" clId="Web-{C8619602-1BBD-A444-50CE-B9251246E87F}" dt="2022-11-10T06:27:39.655" v="93" actId="20577"/>
          <ac:spMkLst>
            <pc:docMk/>
            <pc:sldMk cId="4076572744" sldId="329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55.563" v="98" actId="20577"/>
        <pc:sldMkLst>
          <pc:docMk/>
          <pc:sldMk cId="2007893791" sldId="330"/>
        </pc:sldMkLst>
        <pc:spChg chg="mod">
          <ac:chgData name="박지담" userId="S::wleka123@hanyang.ac.kr::34496a27-da2a-4917-88a9-a6e6b2eee1ee" providerId="AD" clId="Web-{C8619602-1BBD-A444-50CE-B9251246E87F}" dt="2022-11-10T06:27:55.563" v="98" actId="20577"/>
          <ac:spMkLst>
            <pc:docMk/>
            <pc:sldMk cId="2007893791" sldId="330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15.345" v="105" actId="20577"/>
        <pc:sldMkLst>
          <pc:docMk/>
          <pc:sldMk cId="800778508" sldId="331"/>
        </pc:sldMkLst>
        <pc:spChg chg="mod">
          <ac:chgData name="박지담" userId="S::wleka123@hanyang.ac.kr::34496a27-da2a-4917-88a9-a6e6b2eee1ee" providerId="AD" clId="Web-{C8619602-1BBD-A444-50CE-B9251246E87F}" dt="2022-11-10T06:28:15.345" v="105" actId="20577"/>
          <ac:spMkLst>
            <pc:docMk/>
            <pc:sldMk cId="800778508" sldId="331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09.579" v="102" actId="20577"/>
        <pc:sldMkLst>
          <pc:docMk/>
          <pc:sldMk cId="542091941" sldId="332"/>
        </pc:sldMkLst>
        <pc:spChg chg="mod">
          <ac:chgData name="박지담" userId="S::wleka123@hanyang.ac.kr::34496a27-da2a-4917-88a9-a6e6b2eee1ee" providerId="AD" clId="Web-{C8619602-1BBD-A444-50CE-B9251246E87F}" dt="2022-11-10T06:28:09.579" v="102" actId="20577"/>
          <ac:spMkLst>
            <pc:docMk/>
            <pc:sldMk cId="542091941" sldId="332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21.596" v="107" actId="20577"/>
        <pc:sldMkLst>
          <pc:docMk/>
          <pc:sldMk cId="1793861693" sldId="333"/>
        </pc:sldMkLst>
        <pc:spChg chg="mod">
          <ac:chgData name="박지담" userId="S::wleka123@hanyang.ac.kr::34496a27-da2a-4917-88a9-a6e6b2eee1ee" providerId="AD" clId="Web-{C8619602-1BBD-A444-50CE-B9251246E87F}" dt="2022-11-10T06:28:21.596" v="107" actId="20577"/>
          <ac:spMkLst>
            <pc:docMk/>
            <pc:sldMk cId="1793861693" sldId="333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7:48.953" v="96" actId="20577"/>
        <pc:sldMkLst>
          <pc:docMk/>
          <pc:sldMk cId="143287229" sldId="334"/>
        </pc:sldMkLst>
        <pc:spChg chg="mod">
          <ac:chgData name="박지담" userId="S::wleka123@hanyang.ac.kr::34496a27-da2a-4917-88a9-a6e6b2eee1ee" providerId="AD" clId="Web-{C8619602-1BBD-A444-50CE-B9251246E87F}" dt="2022-11-10T06:27:48.953" v="96" actId="20577"/>
          <ac:spMkLst>
            <pc:docMk/>
            <pc:sldMk cId="143287229" sldId="334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28.846" v="109" actId="20577"/>
        <pc:sldMkLst>
          <pc:docMk/>
          <pc:sldMk cId="1427723823" sldId="335"/>
        </pc:sldMkLst>
        <pc:spChg chg="mod">
          <ac:chgData name="박지담" userId="S::wleka123@hanyang.ac.kr::34496a27-da2a-4917-88a9-a6e6b2eee1ee" providerId="AD" clId="Web-{C8619602-1BBD-A444-50CE-B9251246E87F}" dt="2022-11-10T06:28:28.846" v="109" actId="20577"/>
          <ac:spMkLst>
            <pc:docMk/>
            <pc:sldMk cId="1427723823" sldId="335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35.878" v="112" actId="20577"/>
        <pc:sldMkLst>
          <pc:docMk/>
          <pc:sldMk cId="4215108013" sldId="336"/>
        </pc:sldMkLst>
        <pc:spChg chg="mod">
          <ac:chgData name="박지담" userId="S::wleka123@hanyang.ac.kr::34496a27-da2a-4917-88a9-a6e6b2eee1ee" providerId="AD" clId="Web-{C8619602-1BBD-A444-50CE-B9251246E87F}" dt="2022-11-10T06:28:35.878" v="112" actId="20577"/>
          <ac:spMkLst>
            <pc:docMk/>
            <pc:sldMk cId="4215108013" sldId="336"/>
            <ac:spMk id="4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C8619602-1BBD-A444-50CE-B9251246E87F}" dt="2022-11-10T06:28:42.597" v="114" actId="20577"/>
        <pc:sldMkLst>
          <pc:docMk/>
          <pc:sldMk cId="1354155680" sldId="337"/>
        </pc:sldMkLst>
        <pc:spChg chg="mod">
          <ac:chgData name="박지담" userId="S::wleka123@hanyang.ac.kr::34496a27-da2a-4917-88a9-a6e6b2eee1ee" providerId="AD" clId="Web-{C8619602-1BBD-A444-50CE-B9251246E87F}" dt="2022-11-10T06:28:42.597" v="114" actId="20577"/>
          <ac:spMkLst>
            <pc:docMk/>
            <pc:sldMk cId="1354155680" sldId="337"/>
            <ac:spMk id="4" creationId="{00000000-0000-0000-0000-000000000000}"/>
          </ac:spMkLst>
        </pc:spChg>
      </pc:sldChg>
      <pc:sldChg chg="addSp delSp modSp add replId">
        <pc:chgData name="박지담" userId="S::wleka123@hanyang.ac.kr::34496a27-da2a-4917-88a9-a6e6b2eee1ee" providerId="AD" clId="Web-{C8619602-1BBD-A444-50CE-B9251246E87F}" dt="2022-11-10T06:29:09.256" v="119" actId="20577"/>
        <pc:sldMkLst>
          <pc:docMk/>
          <pc:sldMk cId="2895445656" sldId="338"/>
        </pc:sldMkLst>
        <pc:spChg chg="mod">
          <ac:chgData name="박지담" userId="S::wleka123@hanyang.ac.kr::34496a27-da2a-4917-88a9-a6e6b2eee1ee" providerId="AD" clId="Web-{C8619602-1BBD-A444-50CE-B9251246E87F}" dt="2022-11-10T06:29:09.256" v="119" actId="20577"/>
          <ac:spMkLst>
            <pc:docMk/>
            <pc:sldMk cId="2895445656" sldId="338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C8619602-1BBD-A444-50CE-B9251246E87F}" dt="2022-11-10T06:24:05.593" v="40" actId="14100"/>
          <ac:spMkLst>
            <pc:docMk/>
            <pc:sldMk cId="2895445656" sldId="338"/>
            <ac:spMk id="20" creationId="{ACFEF439-5FD3-950B-A24E-E62B6E919226}"/>
          </ac:spMkLst>
        </pc:spChg>
        <pc:picChg chg="add mod">
          <ac:chgData name="박지담" userId="S::wleka123@hanyang.ac.kr::34496a27-da2a-4917-88a9-a6e6b2eee1ee" providerId="AD" clId="Web-{C8619602-1BBD-A444-50CE-B9251246E87F}" dt="2022-11-10T06:24:39.330" v="49" actId="1076"/>
          <ac:picMkLst>
            <pc:docMk/>
            <pc:sldMk cId="2895445656" sldId="338"/>
            <ac:picMk id="3" creationId="{3BE2D4E8-A771-4563-E5AB-C88C5346D31F}"/>
          </ac:picMkLst>
        </pc:picChg>
        <pc:picChg chg="del">
          <ac:chgData name="박지담" userId="S::wleka123@hanyang.ac.kr::34496a27-da2a-4917-88a9-a6e6b2eee1ee" providerId="AD" clId="Web-{C8619602-1BBD-A444-50CE-B9251246E87F}" dt="2022-11-10T06:23:33.106" v="20"/>
          <ac:picMkLst>
            <pc:docMk/>
            <pc:sldMk cId="2895445656" sldId="338"/>
            <ac:picMk id="21" creationId="{42D93537-1F6E-FCD2-E36C-1388A6021377}"/>
          </ac:picMkLst>
        </pc:picChg>
      </pc:sldChg>
      <pc:sldChg chg="addSp modSp add replId">
        <pc:chgData name="박지담" userId="S::wleka123@hanyang.ac.kr::34496a27-da2a-4917-88a9-a6e6b2eee1ee" providerId="AD" clId="Web-{C8619602-1BBD-A444-50CE-B9251246E87F}" dt="2022-11-10T06:29:09.318" v="120" actId="20577"/>
        <pc:sldMkLst>
          <pc:docMk/>
          <pc:sldMk cId="2688514898" sldId="339"/>
        </pc:sldMkLst>
        <pc:spChg chg="mod">
          <ac:chgData name="박지담" userId="S::wleka123@hanyang.ac.kr::34496a27-da2a-4917-88a9-a6e6b2eee1ee" providerId="AD" clId="Web-{C8619602-1BBD-A444-50CE-B9251246E87F}" dt="2022-11-10T06:29:09.318" v="120" actId="20577"/>
          <ac:spMkLst>
            <pc:docMk/>
            <pc:sldMk cId="2688514898" sldId="339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C8619602-1BBD-A444-50CE-B9251246E87F}" dt="2022-11-10T06:24:58.409" v="54" actId="20577"/>
          <ac:spMkLst>
            <pc:docMk/>
            <pc:sldMk cId="2688514898" sldId="339"/>
            <ac:spMk id="20" creationId="{ACFEF439-5FD3-950B-A24E-E62B6E919226}"/>
          </ac:spMkLst>
        </pc:spChg>
        <pc:picChg chg="add mod">
          <ac:chgData name="박지담" userId="S::wleka123@hanyang.ac.kr::34496a27-da2a-4917-88a9-a6e6b2eee1ee" providerId="AD" clId="Web-{C8619602-1BBD-A444-50CE-B9251246E87F}" dt="2022-11-10T06:25:04.472" v="59" actId="1076"/>
          <ac:picMkLst>
            <pc:docMk/>
            <pc:sldMk cId="2688514898" sldId="339"/>
            <ac:picMk id="3" creationId="{04D14CF0-20E9-7853-D604-AA70F11DC4D9}"/>
          </ac:picMkLst>
        </pc:picChg>
      </pc:sldChg>
      <pc:sldChg chg="addSp modSp add replId">
        <pc:chgData name="박지담" userId="S::wleka123@hanyang.ac.kr::34496a27-da2a-4917-88a9-a6e6b2eee1ee" providerId="AD" clId="Web-{C8619602-1BBD-A444-50CE-B9251246E87F}" dt="2022-11-10T06:29:09.662" v="122" actId="20577"/>
        <pc:sldMkLst>
          <pc:docMk/>
          <pc:sldMk cId="3012251486" sldId="340"/>
        </pc:sldMkLst>
        <pc:spChg chg="mod">
          <ac:chgData name="박지담" userId="S::wleka123@hanyang.ac.kr::34496a27-da2a-4917-88a9-a6e6b2eee1ee" providerId="AD" clId="Web-{C8619602-1BBD-A444-50CE-B9251246E87F}" dt="2022-11-10T06:29:09.662" v="122" actId="20577"/>
          <ac:spMkLst>
            <pc:docMk/>
            <pc:sldMk cId="3012251486" sldId="340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C8619602-1BBD-A444-50CE-B9251246E87F}" dt="2022-11-10T06:25:41.741" v="63" actId="20577"/>
          <ac:spMkLst>
            <pc:docMk/>
            <pc:sldMk cId="3012251486" sldId="340"/>
            <ac:spMk id="20" creationId="{ACFEF439-5FD3-950B-A24E-E62B6E919226}"/>
          </ac:spMkLst>
        </pc:spChg>
        <pc:picChg chg="add mod">
          <ac:chgData name="박지담" userId="S::wleka123@hanyang.ac.kr::34496a27-da2a-4917-88a9-a6e6b2eee1ee" providerId="AD" clId="Web-{C8619602-1BBD-A444-50CE-B9251246E87F}" dt="2022-11-10T06:25:52.366" v="69" actId="1076"/>
          <ac:picMkLst>
            <pc:docMk/>
            <pc:sldMk cId="3012251486" sldId="340"/>
            <ac:picMk id="3" creationId="{F19E319A-EF0C-76DF-57D0-99B0F2A55812}"/>
          </ac:picMkLst>
        </pc:picChg>
      </pc:sldChg>
      <pc:sldChg chg="addSp modSp add replId">
        <pc:chgData name="박지담" userId="S::wleka123@hanyang.ac.kr::34496a27-da2a-4917-88a9-a6e6b2eee1ee" providerId="AD" clId="Web-{C8619602-1BBD-A444-50CE-B9251246E87F}" dt="2022-11-10T06:29:12.693" v="123" actId="20577"/>
        <pc:sldMkLst>
          <pc:docMk/>
          <pc:sldMk cId="4180399180" sldId="341"/>
        </pc:sldMkLst>
        <pc:spChg chg="mod">
          <ac:chgData name="박지담" userId="S::wleka123@hanyang.ac.kr::34496a27-da2a-4917-88a9-a6e6b2eee1ee" providerId="AD" clId="Web-{C8619602-1BBD-A444-50CE-B9251246E87F}" dt="2022-11-10T06:29:12.693" v="123" actId="20577"/>
          <ac:spMkLst>
            <pc:docMk/>
            <pc:sldMk cId="4180399180" sldId="341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C8619602-1BBD-A444-50CE-B9251246E87F}" dt="2022-11-10T06:27:00.809" v="84" actId="20577"/>
          <ac:spMkLst>
            <pc:docMk/>
            <pc:sldMk cId="4180399180" sldId="341"/>
            <ac:spMk id="20" creationId="{ACFEF439-5FD3-950B-A24E-E62B6E919226}"/>
          </ac:spMkLst>
        </pc:spChg>
        <pc:picChg chg="add mod">
          <ac:chgData name="박지담" userId="S::wleka123@hanyang.ac.kr::34496a27-da2a-4917-88a9-a6e6b2eee1ee" providerId="AD" clId="Web-{C8619602-1BBD-A444-50CE-B9251246E87F}" dt="2022-11-10T06:27:02.637" v="85" actId="14100"/>
          <ac:picMkLst>
            <pc:docMk/>
            <pc:sldMk cId="4180399180" sldId="341"/>
            <ac:picMk id="3" creationId="{4C6B3B88-2B89-495A-95E8-158090F24CC7}"/>
          </ac:picMkLst>
        </pc:picChg>
      </pc:sldChg>
    </pc:docChg>
  </pc:docChgLst>
  <pc:docChgLst>
    <pc:chgData name="박지담" userId="S::wleka123@hanyang.ac.kr::34496a27-da2a-4917-88a9-a6e6b2eee1ee" providerId="AD" clId="Web-{4EB7C6EE-7D1B-43B9-85B9-D10E32F85007}"/>
    <pc:docChg chg="addSld delSld modSld sldOrd">
      <pc:chgData name="박지담" userId="S::wleka123@hanyang.ac.kr::34496a27-da2a-4917-88a9-a6e6b2eee1ee" providerId="AD" clId="Web-{4EB7C6EE-7D1B-43B9-85B9-D10E32F85007}" dt="2022-11-28T08:31:19.487" v="1132" actId="20577"/>
      <pc:docMkLst>
        <pc:docMk/>
      </pc:docMkLst>
      <pc:sldChg chg="modSp">
        <pc:chgData name="박지담" userId="S::wleka123@hanyang.ac.kr::34496a27-da2a-4917-88a9-a6e6b2eee1ee" providerId="AD" clId="Web-{4EB7C6EE-7D1B-43B9-85B9-D10E32F85007}" dt="2022-11-28T08:31:19.487" v="1132" actId="20577"/>
        <pc:sldMkLst>
          <pc:docMk/>
          <pc:sldMk cId="735917699" sldId="257"/>
        </pc:sldMkLst>
        <pc:spChg chg="mod">
          <ac:chgData name="박지담" userId="S::wleka123@hanyang.ac.kr::34496a27-da2a-4917-88a9-a6e6b2eee1ee" providerId="AD" clId="Web-{4EB7C6EE-7D1B-43B9-85B9-D10E32F85007}" dt="2022-11-28T08:31:19.487" v="1132" actId="20577"/>
          <ac:spMkLst>
            <pc:docMk/>
            <pc:sldMk cId="735917699" sldId="257"/>
            <ac:spMk id="6" creationId="{00000000-0000-0000-0000-000000000000}"/>
          </ac:spMkLst>
        </pc:spChg>
        <pc:spChg chg="mod">
          <ac:chgData name="박지담" userId="S::wleka123@hanyang.ac.kr::34496a27-da2a-4917-88a9-a6e6b2eee1ee" providerId="AD" clId="Web-{4EB7C6EE-7D1B-43B9-85B9-D10E32F85007}" dt="2022-11-28T08:31:02.330" v="1111" actId="20577"/>
          <ac:spMkLst>
            <pc:docMk/>
            <pc:sldMk cId="735917699" sldId="257"/>
            <ac:spMk id="20" creationId="{00000000-0000-0000-0000-000000000000}"/>
          </ac:spMkLst>
        </pc:spChg>
      </pc:sldChg>
      <pc:sldChg chg="modSp">
        <pc:chgData name="박지담" userId="S::wleka123@hanyang.ac.kr::34496a27-da2a-4917-88a9-a6e6b2eee1ee" providerId="AD" clId="Web-{4EB7C6EE-7D1B-43B9-85B9-D10E32F85007}" dt="2022-11-28T05:27:21.824" v="56" actId="20577"/>
        <pc:sldMkLst>
          <pc:docMk/>
          <pc:sldMk cId="450065159" sldId="258"/>
        </pc:sldMkLst>
        <pc:spChg chg="mod">
          <ac:chgData name="박지담" userId="S::wleka123@hanyang.ac.kr::34496a27-da2a-4917-88a9-a6e6b2eee1ee" providerId="AD" clId="Web-{4EB7C6EE-7D1B-43B9-85B9-D10E32F85007}" dt="2022-11-28T05:27:02.355" v="29" actId="20577"/>
          <ac:spMkLst>
            <pc:docMk/>
            <pc:sldMk cId="450065159" sldId="258"/>
            <ac:spMk id="19" creationId="{8BE29687-A652-0618-D3BC-9FC38FFEBFAD}"/>
          </ac:spMkLst>
        </pc:spChg>
        <pc:spChg chg="mod">
          <ac:chgData name="박지담" userId="S::wleka123@hanyang.ac.kr::34496a27-da2a-4917-88a9-a6e6b2eee1ee" providerId="AD" clId="Web-{4EB7C6EE-7D1B-43B9-85B9-D10E32F85007}" dt="2022-11-28T05:26:34.509" v="6" actId="20577"/>
          <ac:spMkLst>
            <pc:docMk/>
            <pc:sldMk cId="450065159" sldId="258"/>
            <ac:spMk id="32" creationId="{6E9C7FF1-7B9A-23B1-73F5-085E4D9C2C96}"/>
          </ac:spMkLst>
        </pc:spChg>
        <pc:spChg chg="mod">
          <ac:chgData name="박지담" userId="S::wleka123@hanyang.ac.kr::34496a27-da2a-4917-88a9-a6e6b2eee1ee" providerId="AD" clId="Web-{4EB7C6EE-7D1B-43B9-85B9-D10E32F85007}" dt="2022-11-28T05:27:09.870" v="39" actId="20577"/>
          <ac:spMkLst>
            <pc:docMk/>
            <pc:sldMk cId="450065159" sldId="258"/>
            <ac:spMk id="33" creationId="{69CDDAFE-A673-A7B2-3B05-3952DA781E4A}"/>
          </ac:spMkLst>
        </pc:spChg>
        <pc:spChg chg="mod">
          <ac:chgData name="박지담" userId="S::wleka123@hanyang.ac.kr::34496a27-da2a-4917-88a9-a6e6b2eee1ee" providerId="AD" clId="Web-{4EB7C6EE-7D1B-43B9-85B9-D10E32F85007}" dt="2022-11-28T05:27:16.387" v="46" actId="20577"/>
          <ac:spMkLst>
            <pc:docMk/>
            <pc:sldMk cId="450065159" sldId="258"/>
            <ac:spMk id="39" creationId="{0B7CF1B1-32DF-4A7F-6D35-FE5EACB31487}"/>
          </ac:spMkLst>
        </pc:spChg>
        <pc:spChg chg="mod">
          <ac:chgData name="박지담" userId="S::wleka123@hanyang.ac.kr::34496a27-da2a-4917-88a9-a6e6b2eee1ee" providerId="AD" clId="Web-{4EB7C6EE-7D1B-43B9-85B9-D10E32F85007}" dt="2022-11-28T05:27:21.824" v="56" actId="20577"/>
          <ac:spMkLst>
            <pc:docMk/>
            <pc:sldMk cId="450065159" sldId="258"/>
            <ac:spMk id="45" creationId="{93B60EA4-5D33-E40B-88D8-7F1D8CF58F7C}"/>
          </ac:spMkLst>
        </pc:spChg>
      </pc:sldChg>
      <pc:sldChg chg="addSp delSp modSp">
        <pc:chgData name="박지담" userId="S::wleka123@hanyang.ac.kr::34496a27-da2a-4917-88a9-a6e6b2eee1ee" providerId="AD" clId="Web-{4EB7C6EE-7D1B-43B9-85B9-D10E32F85007}" dt="2022-11-28T05:54:09.902" v="222" actId="20577"/>
        <pc:sldMkLst>
          <pc:docMk/>
          <pc:sldMk cId="3428448319" sldId="287"/>
        </pc:sldMkLst>
        <pc:spChg chg="add mod">
          <ac:chgData name="박지담" userId="S::wleka123@hanyang.ac.kr::34496a27-da2a-4917-88a9-a6e6b2eee1ee" providerId="AD" clId="Web-{4EB7C6EE-7D1B-43B9-85B9-D10E32F85007}" dt="2022-11-28T05:54:09.902" v="222" actId="20577"/>
          <ac:spMkLst>
            <pc:docMk/>
            <pc:sldMk cId="3428448319" sldId="287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5:37:32.329" v="136" actId="20577"/>
          <ac:spMkLst>
            <pc:docMk/>
            <pc:sldMk cId="3428448319" sldId="287"/>
            <ac:spMk id="6" creationId="{00000000-0000-0000-0000-000000000000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5:50:07.998" v="180"/>
          <ac:spMkLst>
            <pc:docMk/>
            <pc:sldMk cId="3428448319" sldId="287"/>
            <ac:spMk id="17" creationId="{72E08E75-7909-25D6-6D8C-1C337A61BF41}"/>
          </ac:spMkLst>
        </pc:spChg>
        <pc:spChg chg="add del">
          <ac:chgData name="박지담" userId="S::wleka123@hanyang.ac.kr::34496a27-da2a-4917-88a9-a6e6b2eee1ee" providerId="AD" clId="Web-{4EB7C6EE-7D1B-43B9-85B9-D10E32F85007}" dt="2022-11-28T05:53:59.605" v="206"/>
          <ac:spMkLst>
            <pc:docMk/>
            <pc:sldMk cId="3428448319" sldId="287"/>
            <ac:spMk id="21" creationId="{32D32418-0D69-4EE7-1740-EFBAD1953E88}"/>
          </ac:spMkLst>
        </pc:spChg>
        <pc:grpChg chg="mod">
          <ac:chgData name="박지담" userId="S::wleka123@hanyang.ac.kr::34496a27-da2a-4917-88a9-a6e6b2eee1ee" providerId="AD" clId="Web-{4EB7C6EE-7D1B-43B9-85B9-D10E32F85007}" dt="2022-11-28T05:37:25.516" v="135" actId="1076"/>
          <ac:grpSpMkLst>
            <pc:docMk/>
            <pc:sldMk cId="3428448319" sldId="287"/>
            <ac:grpSpMk id="5" creationId="{00000000-0000-0000-0000-000000000000}"/>
          </ac:grpSpMkLst>
        </pc:grpChg>
        <pc:graphicFrameChg chg="del">
          <ac:chgData name="박지담" userId="S::wleka123@hanyang.ac.kr::34496a27-da2a-4917-88a9-a6e6b2eee1ee" providerId="AD" clId="Web-{4EB7C6EE-7D1B-43B9-85B9-D10E32F85007}" dt="2022-11-28T05:37:52.705" v="138"/>
          <ac:graphicFrameMkLst>
            <pc:docMk/>
            <pc:sldMk cId="3428448319" sldId="287"/>
            <ac:graphicFrameMk id="8" creationId="{38A7811B-9782-9906-2C67-EA3263E9830A}"/>
          </ac:graphicFrameMkLst>
        </pc:graphicFrameChg>
        <pc:picChg chg="add mod">
          <ac:chgData name="박지담" userId="S::wleka123@hanyang.ac.kr::34496a27-da2a-4917-88a9-a6e6b2eee1ee" providerId="AD" clId="Web-{4EB7C6EE-7D1B-43B9-85B9-D10E32F85007}" dt="2022-11-28T05:50:33.671" v="185" actId="1076"/>
          <ac:picMkLst>
            <pc:docMk/>
            <pc:sldMk cId="3428448319" sldId="287"/>
            <ac:picMk id="20" creationId="{859915C8-D41B-D017-344E-3D5A6C356AC4}"/>
          </ac:picMkLst>
        </pc:picChg>
      </pc:sldChg>
      <pc:sldChg chg="modSp">
        <pc:chgData name="박지담" userId="S::wleka123@hanyang.ac.kr::34496a27-da2a-4917-88a9-a6e6b2eee1ee" providerId="AD" clId="Web-{4EB7C6EE-7D1B-43B9-85B9-D10E32F85007}" dt="2022-11-28T05:37:19.562" v="133" actId="20577"/>
        <pc:sldMkLst>
          <pc:docMk/>
          <pc:sldMk cId="707810450" sldId="311"/>
        </pc:sldMkLst>
        <pc:spChg chg="mod">
          <ac:chgData name="박지담" userId="S::wleka123@hanyang.ac.kr::34496a27-da2a-4917-88a9-a6e6b2eee1ee" providerId="AD" clId="Web-{4EB7C6EE-7D1B-43B9-85B9-D10E32F85007}" dt="2022-11-28T05:37:19.562" v="133" actId="20577"/>
          <ac:spMkLst>
            <pc:docMk/>
            <pc:sldMk cId="707810450" sldId="311"/>
            <ac:spMk id="3" creationId="{7882DE8C-D6C1-545A-6E46-92EAC9F0EA91}"/>
          </ac:spMkLst>
        </pc:spChg>
        <pc:spChg chg="mod">
          <ac:chgData name="박지담" userId="S::wleka123@hanyang.ac.kr::34496a27-da2a-4917-88a9-a6e6b2eee1ee" providerId="AD" clId="Web-{4EB7C6EE-7D1B-43B9-85B9-D10E32F85007}" dt="2022-11-28T05:36:25.168" v="67" actId="20577"/>
          <ac:spMkLst>
            <pc:docMk/>
            <pc:sldMk cId="707810450" sldId="311"/>
            <ac:spMk id="6" creationId="{00000000-0000-0000-0000-000000000000}"/>
          </ac:spMkLst>
        </pc:spChg>
      </pc:sldChg>
      <pc:sldChg chg="del">
        <pc:chgData name="박지담" userId="S::wleka123@hanyang.ac.kr::34496a27-da2a-4917-88a9-a6e6b2eee1ee" providerId="AD" clId="Web-{4EB7C6EE-7D1B-43B9-85B9-D10E32F85007}" dt="2022-11-28T05:37:36.813" v="137"/>
        <pc:sldMkLst>
          <pc:docMk/>
          <pc:sldMk cId="974808559" sldId="312"/>
        </pc:sldMkLst>
      </pc:sldChg>
      <pc:sldChg chg="del">
        <pc:chgData name="박지담" userId="S::wleka123@hanyang.ac.kr::34496a27-da2a-4917-88a9-a6e6b2eee1ee" providerId="AD" clId="Web-{4EB7C6EE-7D1B-43B9-85B9-D10E32F85007}" dt="2022-11-28T06:07:25.308" v="325"/>
        <pc:sldMkLst>
          <pc:docMk/>
          <pc:sldMk cId="629045757" sldId="313"/>
        </pc:sldMkLst>
      </pc:sldChg>
      <pc:sldChg chg="del">
        <pc:chgData name="박지담" userId="S::wleka123@hanyang.ac.kr::34496a27-da2a-4917-88a9-a6e6b2eee1ee" providerId="AD" clId="Web-{4EB7C6EE-7D1B-43B9-85B9-D10E32F85007}" dt="2022-11-28T06:07:25.308" v="326"/>
        <pc:sldMkLst>
          <pc:docMk/>
          <pc:sldMk cId="448560206" sldId="314"/>
        </pc:sldMkLst>
      </pc:sldChg>
      <pc:sldChg chg="del">
        <pc:chgData name="박지담" userId="S::wleka123@hanyang.ac.kr::34496a27-da2a-4917-88a9-a6e6b2eee1ee" providerId="AD" clId="Web-{4EB7C6EE-7D1B-43B9-85B9-D10E32F85007}" dt="2022-11-28T06:07:25.308" v="324"/>
        <pc:sldMkLst>
          <pc:docMk/>
          <pc:sldMk cId="2703933494" sldId="316"/>
        </pc:sldMkLst>
      </pc:sldChg>
      <pc:sldChg chg="del">
        <pc:chgData name="박지담" userId="S::wleka123@hanyang.ac.kr::34496a27-da2a-4917-88a9-a6e6b2eee1ee" providerId="AD" clId="Web-{4EB7C6EE-7D1B-43B9-85B9-D10E32F85007}" dt="2022-11-28T06:07:25.308" v="323"/>
        <pc:sldMkLst>
          <pc:docMk/>
          <pc:sldMk cId="1022924833" sldId="317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11"/>
        <pc:sldMkLst>
          <pc:docMk/>
          <pc:sldMk cId="3791811731" sldId="318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10"/>
        <pc:sldMkLst>
          <pc:docMk/>
          <pc:sldMk cId="1193766358" sldId="319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09"/>
        <pc:sldMkLst>
          <pc:docMk/>
          <pc:sldMk cId="2469922329" sldId="321"/>
        </pc:sldMkLst>
      </pc:sldChg>
      <pc:sldChg chg="del">
        <pc:chgData name="박지담" userId="S::wleka123@hanyang.ac.kr::34496a27-da2a-4917-88a9-a6e6b2eee1ee" providerId="AD" clId="Web-{4EB7C6EE-7D1B-43B9-85B9-D10E32F85007}" dt="2022-11-28T06:07:25.308" v="322"/>
        <pc:sldMkLst>
          <pc:docMk/>
          <pc:sldMk cId="3237244482" sldId="327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21"/>
        <pc:sldMkLst>
          <pc:docMk/>
          <pc:sldMk cId="4040057750" sldId="328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20"/>
        <pc:sldMkLst>
          <pc:docMk/>
          <pc:sldMk cId="4076572744" sldId="329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18"/>
        <pc:sldMkLst>
          <pc:docMk/>
          <pc:sldMk cId="2007893791" sldId="330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16"/>
        <pc:sldMkLst>
          <pc:docMk/>
          <pc:sldMk cId="800778508" sldId="331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17"/>
        <pc:sldMkLst>
          <pc:docMk/>
          <pc:sldMk cId="542091941" sldId="332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15"/>
        <pc:sldMkLst>
          <pc:docMk/>
          <pc:sldMk cId="1793861693" sldId="333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19"/>
        <pc:sldMkLst>
          <pc:docMk/>
          <pc:sldMk cId="143287229" sldId="334"/>
        </pc:sldMkLst>
      </pc:sldChg>
      <pc:sldChg chg="del">
        <pc:chgData name="박지담" userId="S::wleka123@hanyang.ac.kr::34496a27-da2a-4917-88a9-a6e6b2eee1ee" providerId="AD" clId="Web-{4EB7C6EE-7D1B-43B9-85B9-D10E32F85007}" dt="2022-11-28T06:07:25.293" v="314"/>
        <pc:sldMkLst>
          <pc:docMk/>
          <pc:sldMk cId="1427723823" sldId="335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13"/>
        <pc:sldMkLst>
          <pc:docMk/>
          <pc:sldMk cId="4215108013" sldId="336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12"/>
        <pc:sldMkLst>
          <pc:docMk/>
          <pc:sldMk cId="1354155680" sldId="337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08"/>
        <pc:sldMkLst>
          <pc:docMk/>
          <pc:sldMk cId="2895445656" sldId="338"/>
        </pc:sldMkLst>
      </pc:sldChg>
      <pc:sldChg chg="del">
        <pc:chgData name="박지담" userId="S::wleka123@hanyang.ac.kr::34496a27-da2a-4917-88a9-a6e6b2eee1ee" providerId="AD" clId="Web-{4EB7C6EE-7D1B-43B9-85B9-D10E32F85007}" dt="2022-11-28T06:07:25.277" v="307"/>
        <pc:sldMkLst>
          <pc:docMk/>
          <pc:sldMk cId="2688514898" sldId="339"/>
        </pc:sldMkLst>
      </pc:sldChg>
      <pc:sldChg chg="del">
        <pc:chgData name="박지담" userId="S::wleka123@hanyang.ac.kr::34496a27-da2a-4917-88a9-a6e6b2eee1ee" providerId="AD" clId="Web-{4EB7C6EE-7D1B-43B9-85B9-D10E32F85007}" dt="2022-11-28T06:07:25.261" v="306"/>
        <pc:sldMkLst>
          <pc:docMk/>
          <pc:sldMk cId="3012251486" sldId="340"/>
        </pc:sldMkLst>
      </pc:sldChg>
      <pc:sldChg chg="del">
        <pc:chgData name="박지담" userId="S::wleka123@hanyang.ac.kr::34496a27-da2a-4917-88a9-a6e6b2eee1ee" providerId="AD" clId="Web-{4EB7C6EE-7D1B-43B9-85B9-D10E32F85007}" dt="2022-11-28T06:07:25.261" v="305"/>
        <pc:sldMkLst>
          <pc:docMk/>
          <pc:sldMk cId="4180399180" sldId="341"/>
        </pc:sldMkLst>
      </pc:sldChg>
      <pc:sldChg chg="addSp delSp modSp add replId">
        <pc:chgData name="박지담" userId="S::wleka123@hanyang.ac.kr::34496a27-da2a-4917-88a9-a6e6b2eee1ee" providerId="AD" clId="Web-{4EB7C6EE-7D1B-43B9-85B9-D10E32F85007}" dt="2022-11-28T05:54:14.825" v="224" actId="20577"/>
        <pc:sldMkLst>
          <pc:docMk/>
          <pc:sldMk cId="3134220441" sldId="342"/>
        </pc:sldMkLst>
        <pc:spChg chg="mod">
          <ac:chgData name="박지담" userId="S::wleka123@hanyang.ac.kr::34496a27-da2a-4917-88a9-a6e6b2eee1ee" providerId="AD" clId="Web-{4EB7C6EE-7D1B-43B9-85B9-D10E32F85007}" dt="2022-11-28T05:54:14.825" v="224" actId="20577"/>
          <ac:spMkLst>
            <pc:docMk/>
            <pc:sldMk cId="3134220441" sldId="342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5:50:46.875" v="188" actId="20577"/>
          <ac:spMkLst>
            <pc:docMk/>
            <pc:sldMk cId="3134220441" sldId="342"/>
            <ac:spMk id="4" creationId="{00000000-0000-0000-0000-000000000000}"/>
          </ac:spMkLst>
        </pc:spChg>
        <pc:picChg chg="add mod">
          <ac:chgData name="박지담" userId="S::wleka123@hanyang.ac.kr::34496a27-da2a-4917-88a9-a6e6b2eee1ee" providerId="AD" clId="Web-{4EB7C6EE-7D1B-43B9-85B9-D10E32F85007}" dt="2022-11-28T05:53:25.040" v="200" actId="1076"/>
          <ac:picMkLst>
            <pc:docMk/>
            <pc:sldMk cId="3134220441" sldId="342"/>
            <ac:picMk id="8" creationId="{B4BB4A28-8FEC-61CE-55DB-7B4832A98B4C}"/>
          </ac:picMkLst>
        </pc:picChg>
        <pc:picChg chg="del">
          <ac:chgData name="박지담" userId="S::wleka123@hanyang.ac.kr::34496a27-da2a-4917-88a9-a6e6b2eee1ee" providerId="AD" clId="Web-{4EB7C6EE-7D1B-43B9-85B9-D10E32F85007}" dt="2022-11-28T05:52:56.820" v="194"/>
          <ac:picMkLst>
            <pc:docMk/>
            <pc:sldMk cId="3134220441" sldId="342"/>
            <ac:picMk id="20" creationId="{859915C8-D41B-D017-344E-3D5A6C356AC4}"/>
          </ac:picMkLst>
        </pc:picChg>
      </pc:sldChg>
      <pc:sldChg chg="addSp delSp modSp add replId">
        <pc:chgData name="박지담" userId="S::wleka123@hanyang.ac.kr::34496a27-da2a-4917-88a9-a6e6b2eee1ee" providerId="AD" clId="Web-{4EB7C6EE-7D1B-43B9-85B9-D10E32F85007}" dt="2022-11-28T06:01:11.083" v="271" actId="14100"/>
        <pc:sldMkLst>
          <pc:docMk/>
          <pc:sldMk cId="3498359255" sldId="343"/>
        </pc:sldMkLst>
        <pc:spChg chg="mod">
          <ac:chgData name="박지담" userId="S::wleka123@hanyang.ac.kr::34496a27-da2a-4917-88a9-a6e6b2eee1ee" providerId="AD" clId="Web-{4EB7C6EE-7D1B-43B9-85B9-D10E32F85007}" dt="2022-11-28T05:55:02.937" v="252" actId="20577"/>
          <ac:spMkLst>
            <pc:docMk/>
            <pc:sldMk cId="3498359255" sldId="343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5:53:54.308" v="204" actId="20577"/>
          <ac:spMkLst>
            <pc:docMk/>
            <pc:sldMk cId="3498359255" sldId="343"/>
            <ac:spMk id="4" creationId="{00000000-0000-0000-0000-000000000000}"/>
          </ac:spMkLst>
        </pc:spChg>
        <pc:picChg chg="del">
          <ac:chgData name="박지담" userId="S::wleka123@hanyang.ac.kr::34496a27-da2a-4917-88a9-a6e6b2eee1ee" providerId="AD" clId="Web-{4EB7C6EE-7D1B-43B9-85B9-D10E32F85007}" dt="2022-11-28T05:54:23.263" v="230"/>
          <ac:picMkLst>
            <pc:docMk/>
            <pc:sldMk cId="3498359255" sldId="343"/>
            <ac:picMk id="8" creationId="{B4BB4A28-8FEC-61CE-55DB-7B4832A98B4C}"/>
          </ac:picMkLst>
        </pc:picChg>
        <pc:picChg chg="add mod">
          <ac:chgData name="박지담" userId="S::wleka123@hanyang.ac.kr::34496a27-da2a-4917-88a9-a6e6b2eee1ee" providerId="AD" clId="Web-{4EB7C6EE-7D1B-43B9-85B9-D10E32F85007}" dt="2022-11-28T06:01:09.302" v="270" actId="14100"/>
          <ac:picMkLst>
            <pc:docMk/>
            <pc:sldMk cId="3498359255" sldId="343"/>
            <ac:picMk id="17" creationId="{5A798447-C5F1-1A90-C6C3-2D2ED925A942}"/>
          </ac:picMkLst>
        </pc:picChg>
        <pc:picChg chg="add mod">
          <ac:chgData name="박지담" userId="S::wleka123@hanyang.ac.kr::34496a27-da2a-4917-88a9-a6e6b2eee1ee" providerId="AD" clId="Web-{4EB7C6EE-7D1B-43B9-85B9-D10E32F85007}" dt="2022-11-28T06:01:11.083" v="271" actId="14100"/>
          <ac:picMkLst>
            <pc:docMk/>
            <pc:sldMk cId="3498359255" sldId="343"/>
            <ac:picMk id="20" creationId="{50A7A00C-3C11-4D19-3457-820DB8BF0094}"/>
          </ac:picMkLst>
        </pc:picChg>
      </pc:sldChg>
      <pc:sldChg chg="addSp modSp add replId">
        <pc:chgData name="박지담" userId="S::wleka123@hanyang.ac.kr::34496a27-da2a-4917-88a9-a6e6b2eee1ee" providerId="AD" clId="Web-{4EB7C6EE-7D1B-43B9-85B9-D10E32F85007}" dt="2022-11-28T06:07:04.354" v="302" actId="20577"/>
        <pc:sldMkLst>
          <pc:docMk/>
          <pc:sldMk cId="86860862" sldId="344"/>
        </pc:sldMkLst>
        <pc:spChg chg="mod">
          <ac:chgData name="박지담" userId="S::wleka123@hanyang.ac.kr::34496a27-da2a-4917-88a9-a6e6b2eee1ee" providerId="AD" clId="Web-{4EB7C6EE-7D1B-43B9-85B9-D10E32F85007}" dt="2022-11-28T05:54:59.671" v="251" actId="20577"/>
          <ac:spMkLst>
            <pc:docMk/>
            <pc:sldMk cId="86860862" sldId="344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6:07:04.354" v="302" actId="20577"/>
          <ac:spMkLst>
            <pc:docMk/>
            <pc:sldMk cId="86860862" sldId="344"/>
            <ac:spMk id="4" creationId="{00000000-0000-0000-0000-000000000000}"/>
          </ac:spMkLst>
        </pc:spChg>
        <pc:picChg chg="add mod">
          <ac:chgData name="박지담" userId="S::wleka123@hanyang.ac.kr::34496a27-da2a-4917-88a9-a6e6b2eee1ee" providerId="AD" clId="Web-{4EB7C6EE-7D1B-43B9-85B9-D10E32F85007}" dt="2022-11-28T06:02:59.011" v="276" actId="1076"/>
          <ac:picMkLst>
            <pc:docMk/>
            <pc:sldMk cId="86860862" sldId="344"/>
            <ac:picMk id="8" creationId="{3B2F8AFB-33D3-4A32-4E34-6093BD605818}"/>
          </ac:picMkLst>
        </pc:picChg>
      </pc:sldChg>
      <pc:sldChg chg="new del">
        <pc:chgData name="박지담" userId="S::wleka123@hanyang.ac.kr::34496a27-da2a-4917-88a9-a6e6b2eee1ee" providerId="AD" clId="Web-{4EB7C6EE-7D1B-43B9-85B9-D10E32F85007}" dt="2022-11-28T05:54:41.811" v="238"/>
        <pc:sldMkLst>
          <pc:docMk/>
          <pc:sldMk cId="906614436" sldId="344"/>
        </pc:sldMkLst>
      </pc:sldChg>
      <pc:sldChg chg="addSp delSp modSp add replId">
        <pc:chgData name="박지담" userId="S::wleka123@hanyang.ac.kr::34496a27-da2a-4917-88a9-a6e6b2eee1ee" providerId="AD" clId="Web-{4EB7C6EE-7D1B-43B9-85B9-D10E32F85007}" dt="2022-11-28T06:07:07.854" v="303" actId="20577"/>
        <pc:sldMkLst>
          <pc:docMk/>
          <pc:sldMk cId="174247569" sldId="345"/>
        </pc:sldMkLst>
        <pc:spChg chg="mod">
          <ac:chgData name="박지담" userId="S::wleka123@hanyang.ac.kr::34496a27-da2a-4917-88a9-a6e6b2eee1ee" providerId="AD" clId="Web-{4EB7C6EE-7D1B-43B9-85B9-D10E32F85007}" dt="2022-11-28T05:55:11.187" v="256" actId="20577"/>
          <ac:spMkLst>
            <pc:docMk/>
            <pc:sldMk cId="174247569" sldId="345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6:07:07.854" v="303" actId="20577"/>
          <ac:spMkLst>
            <pc:docMk/>
            <pc:sldMk cId="174247569" sldId="345"/>
            <ac:spMk id="4" creationId="{00000000-0000-0000-0000-000000000000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6:04:20.235" v="279"/>
          <ac:spMkLst>
            <pc:docMk/>
            <pc:sldMk cId="174247569" sldId="345"/>
            <ac:spMk id="8" creationId="{864F27F6-89F9-1018-7D21-1BC9263408A3}"/>
          </ac:spMkLst>
        </pc:spChg>
        <pc:spChg chg="add mod">
          <ac:chgData name="박지담" userId="S::wleka123@hanyang.ac.kr::34496a27-da2a-4917-88a9-a6e6b2eee1ee" providerId="AD" clId="Web-{4EB7C6EE-7D1B-43B9-85B9-D10E32F85007}" dt="2022-11-28T06:05:13.972" v="287"/>
          <ac:spMkLst>
            <pc:docMk/>
            <pc:sldMk cId="174247569" sldId="345"/>
            <ac:spMk id="20" creationId="{DD36BE32-04BC-ACD8-9270-F266FD571199}"/>
          </ac:spMkLst>
        </pc:spChg>
        <pc:picChg chg="add mod">
          <ac:chgData name="박지담" userId="S::wleka123@hanyang.ac.kr::34496a27-da2a-4917-88a9-a6e6b2eee1ee" providerId="AD" clId="Web-{4EB7C6EE-7D1B-43B9-85B9-D10E32F85007}" dt="2022-11-28T06:04:50.971" v="283" actId="1076"/>
          <ac:picMkLst>
            <pc:docMk/>
            <pc:sldMk cId="174247569" sldId="345"/>
            <ac:picMk id="17" creationId="{B0B97C12-4633-9F61-8D5B-A5659D10BAC8}"/>
          </ac:picMkLst>
        </pc:picChg>
      </pc:sldChg>
      <pc:sldChg chg="addSp modSp add replId">
        <pc:chgData name="박지담" userId="S::wleka123@hanyang.ac.kr::34496a27-da2a-4917-88a9-a6e6b2eee1ee" providerId="AD" clId="Web-{4EB7C6EE-7D1B-43B9-85B9-D10E32F85007}" dt="2022-11-28T06:07:11.089" v="304" actId="20577"/>
        <pc:sldMkLst>
          <pc:docMk/>
          <pc:sldMk cId="3728415560" sldId="346"/>
        </pc:sldMkLst>
        <pc:spChg chg="mod">
          <ac:chgData name="박지담" userId="S::wleka123@hanyang.ac.kr::34496a27-da2a-4917-88a9-a6e6b2eee1ee" providerId="AD" clId="Web-{4EB7C6EE-7D1B-43B9-85B9-D10E32F85007}" dt="2022-11-28T05:55:38.767" v="260" actId="20577"/>
          <ac:spMkLst>
            <pc:docMk/>
            <pc:sldMk cId="3728415560" sldId="346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6:07:11.089" v="304" actId="20577"/>
          <ac:spMkLst>
            <pc:docMk/>
            <pc:sldMk cId="3728415560" sldId="346"/>
            <ac:spMk id="4" creationId="{00000000-0000-0000-0000-000000000000}"/>
          </ac:spMkLst>
        </pc:spChg>
        <pc:picChg chg="add mod">
          <ac:chgData name="박지담" userId="S::wleka123@hanyang.ac.kr::34496a27-da2a-4917-88a9-a6e6b2eee1ee" providerId="AD" clId="Web-{4EB7C6EE-7D1B-43B9-85B9-D10E32F85007}" dt="2022-11-28T06:06:09.163" v="296" actId="14100"/>
          <ac:picMkLst>
            <pc:docMk/>
            <pc:sldMk cId="3728415560" sldId="346"/>
            <ac:picMk id="8" creationId="{9636BE5C-9DCC-BB47-8BA7-B04B84AB7030}"/>
          </ac:picMkLst>
        </pc:picChg>
        <pc:picChg chg="add mod">
          <ac:chgData name="박지담" userId="S::wleka123@hanyang.ac.kr::34496a27-da2a-4917-88a9-a6e6b2eee1ee" providerId="AD" clId="Web-{4EB7C6EE-7D1B-43B9-85B9-D10E32F85007}" dt="2022-11-28T06:06:17.601" v="300" actId="14100"/>
          <ac:picMkLst>
            <pc:docMk/>
            <pc:sldMk cId="3728415560" sldId="346"/>
            <ac:picMk id="17" creationId="{39CE28CA-F0DA-8970-FCAE-AB4C0FC45986}"/>
          </ac:picMkLst>
        </pc:picChg>
      </pc:sldChg>
      <pc:sldChg chg="addSp delSp modSp add replId">
        <pc:chgData name="박지담" userId="S::wleka123@hanyang.ac.kr::34496a27-da2a-4917-88a9-a6e6b2eee1ee" providerId="AD" clId="Web-{4EB7C6EE-7D1B-43B9-85B9-D10E32F85007}" dt="2022-11-28T06:40:45.744" v="350" actId="1076"/>
        <pc:sldMkLst>
          <pc:docMk/>
          <pc:sldMk cId="4041985725" sldId="347"/>
        </pc:sldMkLst>
        <pc:spChg chg="del">
          <ac:chgData name="박지담" userId="S::wleka123@hanyang.ac.kr::34496a27-da2a-4917-88a9-a6e6b2eee1ee" providerId="AD" clId="Web-{4EB7C6EE-7D1B-43B9-85B9-D10E32F85007}" dt="2022-11-28T06:36:17.986" v="336"/>
          <ac:spMkLst>
            <pc:docMk/>
            <pc:sldMk cId="4041985725" sldId="347"/>
            <ac:spMk id="3" creationId="{96680DE3-5F87-4320-B27A-52EBD964E036}"/>
          </ac:spMkLst>
        </pc:spChg>
        <pc:spChg chg="mod">
          <ac:chgData name="박지담" userId="S::wleka123@hanyang.ac.kr::34496a27-da2a-4917-88a9-a6e6b2eee1ee" providerId="AD" clId="Web-{4EB7C6EE-7D1B-43B9-85B9-D10E32F85007}" dt="2022-11-28T06:07:42.059" v="330" actId="20577"/>
          <ac:spMkLst>
            <pc:docMk/>
            <pc:sldMk cId="4041985725" sldId="347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4EB7C6EE-7D1B-43B9-85B9-D10E32F85007}" dt="2022-11-28T06:07:49.388" v="335" actId="20577"/>
          <ac:spMkLst>
            <pc:docMk/>
            <pc:sldMk cId="4041985725" sldId="347"/>
            <ac:spMk id="6" creationId="{00000000-0000-0000-0000-000000000000}"/>
          </ac:spMkLst>
        </pc:spChg>
        <pc:picChg chg="del">
          <ac:chgData name="박지담" userId="S::wleka123@hanyang.ac.kr::34496a27-da2a-4917-88a9-a6e6b2eee1ee" providerId="AD" clId="Web-{4EB7C6EE-7D1B-43B9-85B9-D10E32F85007}" dt="2022-11-28T06:07:33.902" v="329"/>
          <ac:picMkLst>
            <pc:docMk/>
            <pc:sldMk cId="4041985725" sldId="347"/>
            <ac:picMk id="8" creationId="{9636BE5C-9DCC-BB47-8BA7-B04B84AB7030}"/>
          </ac:picMkLst>
        </pc:picChg>
        <pc:picChg chg="add mod modCrop">
          <ac:chgData name="박지담" userId="S::wleka123@hanyang.ac.kr::34496a27-da2a-4917-88a9-a6e6b2eee1ee" providerId="AD" clId="Web-{4EB7C6EE-7D1B-43B9-85B9-D10E32F85007}" dt="2022-11-28T06:40:45.744" v="350" actId="1076"/>
          <ac:picMkLst>
            <pc:docMk/>
            <pc:sldMk cId="4041985725" sldId="347"/>
            <ac:picMk id="8" creationId="{C874C806-2267-F45D-75B1-64F220860C82}"/>
          </ac:picMkLst>
        </pc:picChg>
        <pc:picChg chg="del">
          <ac:chgData name="박지담" userId="S::wleka123@hanyang.ac.kr::34496a27-da2a-4917-88a9-a6e6b2eee1ee" providerId="AD" clId="Web-{4EB7C6EE-7D1B-43B9-85B9-D10E32F85007}" dt="2022-11-28T06:07:33.902" v="328"/>
          <ac:picMkLst>
            <pc:docMk/>
            <pc:sldMk cId="4041985725" sldId="347"/>
            <ac:picMk id="17" creationId="{39CE28CA-F0DA-8970-FCAE-AB4C0FC45986}"/>
          </ac:picMkLst>
        </pc:picChg>
        <pc:picChg chg="add mod">
          <ac:chgData name="박지담" userId="S::wleka123@hanyang.ac.kr::34496a27-da2a-4917-88a9-a6e6b2eee1ee" providerId="AD" clId="Web-{4EB7C6EE-7D1B-43B9-85B9-D10E32F85007}" dt="2022-11-28T06:40:43.947" v="349" actId="1076"/>
          <ac:picMkLst>
            <pc:docMk/>
            <pc:sldMk cId="4041985725" sldId="347"/>
            <ac:picMk id="17" creationId="{5175B68D-959B-7FFD-F62A-8AA48C1D5C20}"/>
          </ac:picMkLst>
        </pc:picChg>
      </pc:sldChg>
      <pc:sldChg chg="addSp delSp modSp add replId">
        <pc:chgData name="박지담" userId="S::wleka123@hanyang.ac.kr::34496a27-da2a-4917-88a9-a6e6b2eee1ee" providerId="AD" clId="Web-{4EB7C6EE-7D1B-43B9-85B9-D10E32F85007}" dt="2022-11-28T06:50:43.465" v="565"/>
        <pc:sldMkLst>
          <pc:docMk/>
          <pc:sldMk cId="4091259341" sldId="348"/>
        </pc:sldMkLst>
        <pc:spChg chg="mod">
          <ac:chgData name="박지담" userId="S::wleka123@hanyang.ac.kr::34496a27-da2a-4917-88a9-a6e6b2eee1ee" providerId="AD" clId="Web-{4EB7C6EE-7D1B-43B9-85B9-D10E32F85007}" dt="2022-11-28T06:40:55.916" v="352" actId="20577"/>
          <ac:spMkLst>
            <pc:docMk/>
            <pc:sldMk cId="4091259341" sldId="348"/>
            <ac:spMk id="4" creationId="{00000000-0000-0000-0000-000000000000}"/>
          </ac:spMkLst>
        </pc:spChg>
        <pc:graphicFrameChg chg="add mod modGraphic">
          <ac:chgData name="박지담" userId="S::wleka123@hanyang.ac.kr::34496a27-da2a-4917-88a9-a6e6b2eee1ee" providerId="AD" clId="Web-{4EB7C6EE-7D1B-43B9-85B9-D10E32F85007}" dt="2022-11-28T06:50:43.465" v="565"/>
          <ac:graphicFrameMkLst>
            <pc:docMk/>
            <pc:sldMk cId="4091259341" sldId="348"/>
            <ac:graphicFrameMk id="3" creationId="{986DBDEC-862D-2FF6-6E52-19A414CFC6A3}"/>
          </ac:graphicFrameMkLst>
        </pc:graphicFrameChg>
        <pc:picChg chg="del">
          <ac:chgData name="박지담" userId="S::wleka123@hanyang.ac.kr::34496a27-da2a-4917-88a9-a6e6b2eee1ee" providerId="AD" clId="Web-{4EB7C6EE-7D1B-43B9-85B9-D10E32F85007}" dt="2022-11-28T06:40:58.072" v="353"/>
          <ac:picMkLst>
            <pc:docMk/>
            <pc:sldMk cId="4091259341" sldId="348"/>
            <ac:picMk id="8" creationId="{C874C806-2267-F45D-75B1-64F220860C82}"/>
          </ac:picMkLst>
        </pc:picChg>
        <pc:picChg chg="del">
          <ac:chgData name="박지담" userId="S::wleka123@hanyang.ac.kr::34496a27-da2a-4917-88a9-a6e6b2eee1ee" providerId="AD" clId="Web-{4EB7C6EE-7D1B-43B9-85B9-D10E32F85007}" dt="2022-11-28T06:40:59.416" v="354"/>
          <ac:picMkLst>
            <pc:docMk/>
            <pc:sldMk cId="4091259341" sldId="348"/>
            <ac:picMk id="17" creationId="{5175B68D-959B-7FFD-F62A-8AA48C1D5C20}"/>
          </ac:picMkLst>
        </pc:picChg>
      </pc:sldChg>
      <pc:sldChg chg="addSp delSp modSp add replId">
        <pc:chgData name="박지담" userId="S::wleka123@hanyang.ac.kr::34496a27-da2a-4917-88a9-a6e6b2eee1ee" providerId="AD" clId="Web-{4EB7C6EE-7D1B-43B9-85B9-D10E32F85007}" dt="2022-11-28T07:06:16.151" v="733" actId="20577"/>
        <pc:sldMkLst>
          <pc:docMk/>
          <pc:sldMk cId="1308406146" sldId="349"/>
        </pc:sldMkLst>
        <pc:spChg chg="mod">
          <ac:chgData name="박지담" userId="S::wleka123@hanyang.ac.kr::34496a27-da2a-4917-88a9-a6e6b2eee1ee" providerId="AD" clId="Web-{4EB7C6EE-7D1B-43B9-85B9-D10E32F85007}" dt="2022-11-28T07:06:16.151" v="733" actId="20577"/>
          <ac:spMkLst>
            <pc:docMk/>
            <pc:sldMk cId="1308406146" sldId="349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4EB7C6EE-7D1B-43B9-85B9-D10E32F85007}" dt="2022-11-28T06:43:51.890" v="548" actId="20577"/>
          <ac:spMkLst>
            <pc:docMk/>
            <pc:sldMk cId="1308406146" sldId="349"/>
            <ac:spMk id="6" creationId="{00000000-0000-0000-0000-000000000000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6:46:52.958" v="561"/>
          <ac:spMkLst>
            <pc:docMk/>
            <pc:sldMk cId="1308406146" sldId="349"/>
            <ac:spMk id="81" creationId="{778168D0-733E-98FF-8EDC-4BC8D2EB1711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82" creationId="{58E9ADF7-5694-14B4-A2A0-A916DDE0EA31}"/>
          </ac:spMkLst>
        </pc:spChg>
        <pc:spChg chg="add mod">
          <ac:chgData name="박지담" userId="S::wleka123@hanyang.ac.kr::34496a27-da2a-4917-88a9-a6e6b2eee1ee" providerId="AD" clId="Web-{4EB7C6EE-7D1B-43B9-85B9-D10E32F85007}" dt="2022-11-28T06:52:37.406" v="580" actId="20577"/>
          <ac:spMkLst>
            <pc:docMk/>
            <pc:sldMk cId="1308406146" sldId="349"/>
            <ac:spMk id="85" creationId="{3923491B-BBB6-E77E-60CE-938D45306056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86" creationId="{9D1CF01E-8232-4AA6-2A30-1BC2DEBED6C4}"/>
          </ac:spMkLst>
        </pc:spChg>
        <pc:spChg chg="del topLvl">
          <ac:chgData name="박지담" userId="S::wleka123@hanyang.ac.kr::34496a27-da2a-4917-88a9-a6e6b2eee1ee" providerId="AD" clId="Web-{4EB7C6EE-7D1B-43B9-85B9-D10E32F85007}" dt="2022-11-28T06:52:54.250" v="587"/>
          <ac:spMkLst>
            <pc:docMk/>
            <pc:sldMk cId="1308406146" sldId="349"/>
            <ac:spMk id="88" creationId="{74354BB7-7480-D8E2-6DB9-C54B396A868C}"/>
          </ac:spMkLst>
        </pc:spChg>
        <pc:spChg chg="del topLvl">
          <ac:chgData name="박지담" userId="S::wleka123@hanyang.ac.kr::34496a27-da2a-4917-88a9-a6e6b2eee1ee" providerId="AD" clId="Web-{4EB7C6EE-7D1B-43B9-85B9-D10E32F85007}" dt="2022-11-28T06:52:51.859" v="586"/>
          <ac:spMkLst>
            <pc:docMk/>
            <pc:sldMk cId="1308406146" sldId="349"/>
            <ac:spMk id="89" creationId="{8D5C1B75-26D3-9E54-291F-49657DDECF4C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90" creationId="{C15B19AF-CB32-623C-3865-C04B1337171A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91" creationId="{1F7CFBB1-1808-D6EE-E819-0779218714A0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92" creationId="{C034080F-35DB-A337-0CDA-C36A1992A648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02" creationId="{05917E59-C493-FBE4-9ACD-1F754018F865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04" creationId="{88AF830A-9CF4-7265-4677-F2A382CE10B0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05" creationId="{171AE751-F42A-7C4C-250F-765002224FA1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06" creationId="{596C11D7-7508-D463-55F4-9F7DE36FD16B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6:59:51.872" v="685"/>
          <ac:spMkLst>
            <pc:docMk/>
            <pc:sldMk cId="1308406146" sldId="349"/>
            <ac:spMk id="107" creationId="{6AFCD4A6-AE59-F4F2-7140-90F760FF0ED4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08" creationId="{DB484890-86C2-0BDD-F58A-7B2EC9DD0187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7:00:25.998" v="689"/>
          <ac:spMkLst>
            <pc:docMk/>
            <pc:sldMk cId="1308406146" sldId="349"/>
            <ac:spMk id="109" creationId="{8FA6BBA2-BD72-F55E-C553-313DFAAF0301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7:01:00.561" v="695"/>
          <ac:spMkLst>
            <pc:docMk/>
            <pc:sldMk cId="1308406146" sldId="349"/>
            <ac:spMk id="110" creationId="{CFA60AC2-1777-87CF-8B86-1B046BCEF873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11" creationId="{BDEA72BF-6A2E-D116-322A-D6B5D06E6104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12" creationId="{37291897-CB49-4A9F-6FD9-C444219C7334}"/>
          </ac:spMkLst>
        </pc:spChg>
        <pc:spChg chg="add mod topLvl">
          <ac:chgData name="박지담" userId="S::wleka123@hanyang.ac.kr::34496a27-da2a-4917-88a9-a6e6b2eee1ee" providerId="AD" clId="Web-{4EB7C6EE-7D1B-43B9-85B9-D10E32F85007}" dt="2022-11-28T07:03:46.131" v="723"/>
          <ac:spMkLst>
            <pc:docMk/>
            <pc:sldMk cId="1308406146" sldId="349"/>
            <ac:spMk id="113" creationId="{09392128-2304-1304-69E5-4107A16D6FA2}"/>
          </ac:spMkLst>
        </pc:spChg>
        <pc:grpChg chg="mod">
          <ac:chgData name="박지담" userId="S::wleka123@hanyang.ac.kr::34496a27-da2a-4917-88a9-a6e6b2eee1ee" providerId="AD" clId="Web-{4EB7C6EE-7D1B-43B9-85B9-D10E32F85007}" dt="2022-11-28T07:04:07.554" v="731" actId="1076"/>
          <ac:grpSpMkLst>
            <pc:docMk/>
            <pc:sldMk cId="1308406146" sldId="349"/>
            <ac:grpSpMk id="2" creationId="{00000000-0000-0000-0000-000000000000}"/>
          </ac:grpSpMkLst>
        </pc:grpChg>
        <pc:grpChg chg="add del">
          <ac:chgData name="박지담" userId="S::wleka123@hanyang.ac.kr::34496a27-da2a-4917-88a9-a6e6b2eee1ee" providerId="AD" clId="Web-{4EB7C6EE-7D1B-43B9-85B9-D10E32F85007}" dt="2022-11-28T06:52:51.859" v="586"/>
          <ac:grpSpMkLst>
            <pc:docMk/>
            <pc:sldMk cId="1308406146" sldId="349"/>
            <ac:grpSpMk id="87" creationId="{569560A9-4466-567D-A012-59547E87F4A5}"/>
          </ac:grpSpMkLst>
        </pc:grpChg>
        <pc:grpChg chg="add del mod">
          <ac:chgData name="박지담" userId="S::wleka123@hanyang.ac.kr::34496a27-da2a-4917-88a9-a6e6b2eee1ee" providerId="AD" clId="Web-{4EB7C6EE-7D1B-43B9-85B9-D10E32F85007}" dt="2022-11-28T07:03:46.131" v="723"/>
          <ac:grpSpMkLst>
            <pc:docMk/>
            <pc:sldMk cId="1308406146" sldId="349"/>
            <ac:grpSpMk id="114" creationId="{5CCE6025-0D7E-371B-9A2D-A3440B32B8A3}"/>
          </ac:grpSpMkLst>
        </pc:grpChg>
        <pc:grpChg chg="add">
          <ac:chgData name="박지담" userId="S::wleka123@hanyang.ac.kr::34496a27-da2a-4917-88a9-a6e6b2eee1ee" providerId="AD" clId="Web-{4EB7C6EE-7D1B-43B9-85B9-D10E32F85007}" dt="2022-11-28T07:03:50.772" v="724"/>
          <ac:grpSpMkLst>
            <pc:docMk/>
            <pc:sldMk cId="1308406146" sldId="349"/>
            <ac:grpSpMk id="115" creationId="{A4A91B68-4AC0-4FC8-7160-840773F4DDB6}"/>
          </ac:grpSpMkLst>
        </pc:grpChg>
        <pc:grpChg chg="add mod">
          <ac:chgData name="박지담" userId="S::wleka123@hanyang.ac.kr::34496a27-da2a-4917-88a9-a6e6b2eee1ee" providerId="AD" clId="Web-{4EB7C6EE-7D1B-43B9-85B9-D10E32F85007}" dt="2022-11-28T07:04:13.804" v="732" actId="1076"/>
          <ac:grpSpMkLst>
            <pc:docMk/>
            <pc:sldMk cId="1308406146" sldId="349"/>
            <ac:grpSpMk id="116" creationId="{0F916B59-9110-A595-F861-6A7794F250A7}"/>
          </ac:grpSpMkLst>
        </pc:grpChg>
        <pc:graphicFrameChg chg="del">
          <ac:chgData name="박지담" userId="S::wleka123@hanyang.ac.kr::34496a27-da2a-4917-88a9-a6e6b2eee1ee" providerId="AD" clId="Web-{4EB7C6EE-7D1B-43B9-85B9-D10E32F85007}" dt="2022-11-28T06:43:23.170" v="538"/>
          <ac:graphicFrameMkLst>
            <pc:docMk/>
            <pc:sldMk cId="1308406146" sldId="349"/>
            <ac:graphicFrameMk id="3" creationId="{986DBDEC-862D-2FF6-6E52-19A414CFC6A3}"/>
          </ac:graphicFrameMkLst>
        </pc:graphicFrameChg>
        <pc:graphicFrameChg chg="add del mod modGraphic">
          <ac:chgData name="박지담" userId="S::wleka123@hanyang.ac.kr::34496a27-da2a-4917-88a9-a6e6b2eee1ee" providerId="AD" clId="Web-{4EB7C6EE-7D1B-43B9-85B9-D10E32F85007}" dt="2022-11-28T06:46:32.082" v="556"/>
          <ac:graphicFrameMkLst>
            <pc:docMk/>
            <pc:sldMk cId="1308406146" sldId="349"/>
            <ac:graphicFrameMk id="20" creationId="{386DE892-1674-047E-C20E-91294C9DF016}"/>
          </ac:graphicFrameMkLst>
        </pc:graphicFrameChg>
        <pc:picChg chg="add del">
          <ac:chgData name="박지담" userId="S::wleka123@hanyang.ac.kr::34496a27-da2a-4917-88a9-a6e6b2eee1ee" providerId="AD" clId="Web-{4EB7C6EE-7D1B-43B9-85B9-D10E32F85007}" dt="2022-11-28T06:46:33.082" v="557"/>
          <ac:picMkLst>
            <pc:docMk/>
            <pc:sldMk cId="1308406146" sldId="349"/>
            <ac:picMk id="17" creationId="{2646330A-8054-803E-0375-404E6174C8AA}"/>
          </ac:picMkLst>
        </pc:picChg>
        <pc:picChg chg="add del">
          <ac:chgData name="박지담" userId="S::wleka123@hanyang.ac.kr::34496a27-da2a-4917-88a9-a6e6b2eee1ee" providerId="AD" clId="Web-{4EB7C6EE-7D1B-43B9-85B9-D10E32F85007}" dt="2022-11-28T06:52:23.265" v="574"/>
          <ac:picMkLst>
            <pc:docMk/>
            <pc:sldMk cId="1308406146" sldId="349"/>
            <ac:picMk id="84" creationId="{1231E83E-3C02-9BD5-6F7D-E29D306E9B51}"/>
          </ac:picMkLst>
        </pc:pic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3" creationId="{234A4C18-B354-6109-7A58-BE72667CE992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4" creationId="{02623ADF-AEDA-716D-6618-18DBF626F9B1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5" creationId="{50418FB9-9CA4-64C5-B82F-26E9096F011E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6" creationId="{0B22604F-A641-DAD2-67AE-5A43C3194605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7" creationId="{B0891348-E081-B67E-661D-77A4CF4AA2FC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8" creationId="{ED492D37-CC68-5185-30C4-A8C8CE431452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99" creationId="{F2803B0A-C3E7-FC49-2020-722A52C1C866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100" creationId="{02E22742-3454-80D6-56D5-9D84680C2357}"/>
          </ac:cxnSpMkLst>
        </pc:cxnChg>
        <pc:cxnChg chg="add mod topLvl">
          <ac:chgData name="박지담" userId="S::wleka123@hanyang.ac.kr::34496a27-da2a-4917-88a9-a6e6b2eee1ee" providerId="AD" clId="Web-{4EB7C6EE-7D1B-43B9-85B9-D10E32F85007}" dt="2022-11-28T07:03:46.131" v="723"/>
          <ac:cxnSpMkLst>
            <pc:docMk/>
            <pc:sldMk cId="1308406146" sldId="349"/>
            <ac:cxnSpMk id="101" creationId="{12A25439-9970-E217-E322-32D026B6F1B9}"/>
          </ac:cxnSpMkLst>
        </pc:cxnChg>
        <pc:cxnChg chg="add del mod">
          <ac:chgData name="박지담" userId="S::wleka123@hanyang.ac.kr::34496a27-da2a-4917-88a9-a6e6b2eee1ee" providerId="AD" clId="Web-{4EB7C6EE-7D1B-43B9-85B9-D10E32F85007}" dt="2022-11-28T06:59:44.043" v="683"/>
          <ac:cxnSpMkLst>
            <pc:docMk/>
            <pc:sldMk cId="1308406146" sldId="349"/>
            <ac:cxnSpMk id="103" creationId="{D2611163-F86B-D8D2-7C33-06E1641678B0}"/>
          </ac:cxnSpMkLst>
        </pc:cxnChg>
      </pc:sldChg>
      <pc:sldChg chg="addSp delSp modSp add replId">
        <pc:chgData name="박지담" userId="S::wleka123@hanyang.ac.kr::34496a27-da2a-4917-88a9-a6e6b2eee1ee" providerId="AD" clId="Web-{4EB7C6EE-7D1B-43B9-85B9-D10E32F85007}" dt="2022-11-28T07:23:30.166" v="784" actId="14100"/>
        <pc:sldMkLst>
          <pc:docMk/>
          <pc:sldMk cId="3669362793" sldId="350"/>
        </pc:sldMkLst>
        <pc:spChg chg="mod">
          <ac:chgData name="박지담" userId="S::wleka123@hanyang.ac.kr::34496a27-da2a-4917-88a9-a6e6b2eee1ee" providerId="AD" clId="Web-{4EB7C6EE-7D1B-43B9-85B9-D10E32F85007}" dt="2022-11-28T07:06:25.808" v="737" actId="20577"/>
          <ac:spMkLst>
            <pc:docMk/>
            <pc:sldMk cId="3669362793" sldId="350"/>
            <ac:spMk id="4" creationId="{00000000-0000-0000-0000-000000000000}"/>
          </ac:spMkLst>
        </pc:spChg>
        <pc:spChg chg="add mod">
          <ac:chgData name="박지담" userId="S::wleka123@hanyang.ac.kr::34496a27-da2a-4917-88a9-a6e6b2eee1ee" providerId="AD" clId="Web-{4EB7C6EE-7D1B-43B9-85B9-D10E32F85007}" dt="2022-11-28T07:23:24.651" v="781" actId="1076"/>
          <ac:spMkLst>
            <pc:docMk/>
            <pc:sldMk cId="3669362793" sldId="350"/>
            <ac:spMk id="21" creationId="{82F389CB-50D0-CB94-5F49-39633C890112}"/>
          </ac:spMkLst>
        </pc:spChg>
        <pc:spChg chg="add mod">
          <ac:chgData name="박지담" userId="S::wleka123@hanyang.ac.kr::34496a27-da2a-4917-88a9-a6e6b2eee1ee" providerId="AD" clId="Web-{4EB7C6EE-7D1B-43B9-85B9-D10E32F85007}" dt="2022-11-28T07:14:49.885" v="763" actId="14100"/>
          <ac:spMkLst>
            <pc:docMk/>
            <pc:sldMk cId="3669362793" sldId="350"/>
            <ac:spMk id="22" creationId="{262AC5DD-8788-FA3B-DDBB-B735C5BA96DF}"/>
          </ac:spMkLst>
        </pc:spChg>
        <pc:spChg chg="add mod">
          <ac:chgData name="박지담" userId="S::wleka123@hanyang.ac.kr::34496a27-da2a-4917-88a9-a6e6b2eee1ee" providerId="AD" clId="Web-{4EB7C6EE-7D1B-43B9-85B9-D10E32F85007}" dt="2022-11-28T07:23:24.651" v="782" actId="1076"/>
          <ac:spMkLst>
            <pc:docMk/>
            <pc:sldMk cId="3669362793" sldId="350"/>
            <ac:spMk id="23" creationId="{DF335A6E-CDAA-70AA-8552-B35704E52B15}"/>
          </ac:spMkLst>
        </pc:spChg>
        <pc:grpChg chg="del">
          <ac:chgData name="박지담" userId="S::wleka123@hanyang.ac.kr::34496a27-da2a-4917-88a9-a6e6b2eee1ee" providerId="AD" clId="Web-{4EB7C6EE-7D1B-43B9-85B9-D10E32F85007}" dt="2022-11-28T07:06:28.371" v="738"/>
          <ac:grpSpMkLst>
            <pc:docMk/>
            <pc:sldMk cId="3669362793" sldId="350"/>
            <ac:grpSpMk id="116" creationId="{0F916B59-9110-A595-F861-6A7794F250A7}"/>
          </ac:grpSpMkLst>
        </pc:grpChg>
        <pc:picChg chg="add del">
          <ac:chgData name="박지담" userId="S::wleka123@hanyang.ac.kr::34496a27-da2a-4917-88a9-a6e6b2eee1ee" providerId="AD" clId="Web-{4EB7C6EE-7D1B-43B9-85B9-D10E32F85007}" dt="2022-11-28T07:12:42.288" v="743"/>
          <ac:picMkLst>
            <pc:docMk/>
            <pc:sldMk cId="3669362793" sldId="350"/>
            <ac:picMk id="8" creationId="{05D21EB8-AF7D-D3DC-0791-35413F8E762A}"/>
          </ac:picMkLst>
        </pc:picChg>
        <pc:picChg chg="add del">
          <ac:chgData name="박지담" userId="S::wleka123@hanyang.ac.kr::34496a27-da2a-4917-88a9-a6e6b2eee1ee" providerId="AD" clId="Web-{4EB7C6EE-7D1B-43B9-85B9-D10E32F85007}" dt="2022-11-28T07:12:55.163" v="745"/>
          <ac:picMkLst>
            <pc:docMk/>
            <pc:sldMk cId="3669362793" sldId="350"/>
            <ac:picMk id="20" creationId="{51239BF4-0E94-A380-6C01-93B33BB58458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23:30.166" v="784" actId="14100"/>
          <ac:picMkLst>
            <pc:docMk/>
            <pc:sldMk cId="3669362793" sldId="350"/>
            <ac:picMk id="24" creationId="{AF4BF029-17EF-5C72-E26D-33FA69962B1A}"/>
          </ac:picMkLst>
        </pc:picChg>
      </pc:sldChg>
      <pc:sldChg chg="addSp modSp add replId">
        <pc:chgData name="박지담" userId="S::wleka123@hanyang.ac.kr::34496a27-da2a-4917-88a9-a6e6b2eee1ee" providerId="AD" clId="Web-{4EB7C6EE-7D1B-43B9-85B9-D10E32F85007}" dt="2022-11-28T07:28:43.473" v="833" actId="20577"/>
        <pc:sldMkLst>
          <pc:docMk/>
          <pc:sldMk cId="1356142911" sldId="351"/>
        </pc:sldMkLst>
        <pc:spChg chg="mod">
          <ac:chgData name="박지담" userId="S::wleka123@hanyang.ac.kr::34496a27-da2a-4917-88a9-a6e6b2eee1ee" providerId="AD" clId="Web-{4EB7C6EE-7D1B-43B9-85B9-D10E32F85007}" dt="2022-11-28T07:06:45.230" v="741" actId="20577"/>
          <ac:spMkLst>
            <pc:docMk/>
            <pc:sldMk cId="1356142911" sldId="351"/>
            <ac:spMk id="4" creationId="{00000000-0000-0000-0000-000000000000}"/>
          </ac:spMkLst>
        </pc:spChg>
        <pc:spChg chg="add mod">
          <ac:chgData name="박지담" userId="S::wleka123@hanyang.ac.kr::34496a27-da2a-4917-88a9-a6e6b2eee1ee" providerId="AD" clId="Web-{4EB7C6EE-7D1B-43B9-85B9-D10E32F85007}" dt="2022-11-28T07:25:17.435" v="793" actId="20577"/>
          <ac:spMkLst>
            <pc:docMk/>
            <pc:sldMk cId="1356142911" sldId="351"/>
            <ac:spMk id="8" creationId="{923F85DA-7493-E0C1-554C-CB6C606C966C}"/>
          </ac:spMkLst>
        </pc:spChg>
        <pc:spChg chg="add mod">
          <ac:chgData name="박지담" userId="S::wleka123@hanyang.ac.kr::34496a27-da2a-4917-88a9-a6e6b2eee1ee" providerId="AD" clId="Web-{4EB7C6EE-7D1B-43B9-85B9-D10E32F85007}" dt="2022-11-28T07:28:03.112" v="817" actId="1076"/>
          <ac:spMkLst>
            <pc:docMk/>
            <pc:sldMk cId="1356142911" sldId="351"/>
            <ac:spMk id="20" creationId="{A42E100C-534E-365D-8922-4CF778233BE1}"/>
          </ac:spMkLst>
        </pc:spChg>
        <pc:spChg chg="add mod">
          <ac:chgData name="박지담" userId="S::wleka123@hanyang.ac.kr::34496a27-da2a-4917-88a9-a6e6b2eee1ee" providerId="AD" clId="Web-{4EB7C6EE-7D1B-43B9-85B9-D10E32F85007}" dt="2022-11-28T07:28:43.473" v="833" actId="20577"/>
          <ac:spMkLst>
            <pc:docMk/>
            <pc:sldMk cId="1356142911" sldId="351"/>
            <ac:spMk id="22" creationId="{D12D79B5-6C90-C67E-1BF5-90C68CFEB171}"/>
          </ac:spMkLst>
        </pc:spChg>
        <pc:picChg chg="add mod">
          <ac:chgData name="박지담" userId="S::wleka123@hanyang.ac.kr::34496a27-da2a-4917-88a9-a6e6b2eee1ee" providerId="AD" clId="Web-{4EB7C6EE-7D1B-43B9-85B9-D10E32F85007}" dt="2022-11-28T07:28:00.596" v="816" actId="14100"/>
          <ac:picMkLst>
            <pc:docMk/>
            <pc:sldMk cId="1356142911" sldId="351"/>
            <ac:picMk id="17" creationId="{513B0F88-FD85-7458-F564-D58D67BFC8AB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28:12.112" v="821" actId="14100"/>
          <ac:picMkLst>
            <pc:docMk/>
            <pc:sldMk cId="1356142911" sldId="351"/>
            <ac:picMk id="21" creationId="{7AC50156-2F2F-CE15-7723-7DB57403AA36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28:41.332" v="832" actId="14100"/>
          <ac:picMkLst>
            <pc:docMk/>
            <pc:sldMk cId="1356142911" sldId="351"/>
            <ac:picMk id="23" creationId="{7B806872-98C5-8C0F-7630-B70836F3F3B2}"/>
          </ac:picMkLst>
        </pc:picChg>
      </pc:sldChg>
      <pc:sldChg chg="addSp modSp add replId">
        <pc:chgData name="박지담" userId="S::wleka123@hanyang.ac.kr::34496a27-da2a-4917-88a9-a6e6b2eee1ee" providerId="AD" clId="Web-{4EB7C6EE-7D1B-43B9-85B9-D10E32F85007}" dt="2022-11-28T07:31:17.555" v="888" actId="1076"/>
        <pc:sldMkLst>
          <pc:docMk/>
          <pc:sldMk cId="3007146193" sldId="352"/>
        </pc:sldMkLst>
        <pc:spChg chg="mod">
          <ac:chgData name="박지담" userId="S::wleka123@hanyang.ac.kr::34496a27-da2a-4917-88a9-a6e6b2eee1ee" providerId="AD" clId="Web-{4EB7C6EE-7D1B-43B9-85B9-D10E32F85007}" dt="2022-11-28T07:24:17.824" v="786" actId="20577"/>
          <ac:spMkLst>
            <pc:docMk/>
            <pc:sldMk cId="3007146193" sldId="352"/>
            <ac:spMk id="4" creationId="{00000000-0000-0000-0000-000000000000}"/>
          </ac:spMkLst>
        </pc:spChg>
        <pc:spChg chg="add mod">
          <ac:chgData name="박지담" userId="S::wleka123@hanyang.ac.kr::34496a27-da2a-4917-88a9-a6e6b2eee1ee" providerId="AD" clId="Web-{4EB7C6EE-7D1B-43B9-85B9-D10E32F85007}" dt="2022-11-28T07:31:17.555" v="887" actId="1076"/>
          <ac:spMkLst>
            <pc:docMk/>
            <pc:sldMk cId="3007146193" sldId="352"/>
            <ac:spMk id="8" creationId="{9C91DD8E-C14A-010D-5014-8BCCD794E776}"/>
          </ac:spMkLst>
        </pc:spChg>
        <pc:spChg chg="add mod">
          <ac:chgData name="박지담" userId="S::wleka123@hanyang.ac.kr::34496a27-da2a-4917-88a9-a6e6b2eee1ee" providerId="AD" clId="Web-{4EB7C6EE-7D1B-43B9-85B9-D10E32F85007}" dt="2022-11-28T07:31:09.336" v="886" actId="20577"/>
          <ac:spMkLst>
            <pc:docMk/>
            <pc:sldMk cId="3007146193" sldId="352"/>
            <ac:spMk id="20" creationId="{205D4F00-423C-1415-8F72-03DFB51137FE}"/>
          </ac:spMkLst>
        </pc:spChg>
        <pc:picChg chg="add mod">
          <ac:chgData name="박지담" userId="S::wleka123@hanyang.ac.kr::34496a27-da2a-4917-88a9-a6e6b2eee1ee" providerId="AD" clId="Web-{4EB7C6EE-7D1B-43B9-85B9-D10E32F85007}" dt="2022-11-28T07:31:17.555" v="888" actId="1076"/>
          <ac:picMkLst>
            <pc:docMk/>
            <pc:sldMk cId="3007146193" sldId="352"/>
            <ac:picMk id="17" creationId="{B994BB09-D0F5-A1C6-C880-B6905128E53D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31:07.102" v="884" actId="14100"/>
          <ac:picMkLst>
            <pc:docMk/>
            <pc:sldMk cId="3007146193" sldId="352"/>
            <ac:picMk id="21" creationId="{601421D2-F966-F02C-1814-AB18CA44A82C}"/>
          </ac:picMkLst>
        </pc:picChg>
      </pc:sldChg>
      <pc:sldChg chg="addSp modSp add replId">
        <pc:chgData name="박지담" userId="S::wleka123@hanyang.ac.kr::34496a27-da2a-4917-88a9-a6e6b2eee1ee" providerId="AD" clId="Web-{4EB7C6EE-7D1B-43B9-85B9-D10E32F85007}" dt="2022-11-28T07:32:32.964" v="908" actId="20577"/>
        <pc:sldMkLst>
          <pc:docMk/>
          <pc:sldMk cId="80665806" sldId="353"/>
        </pc:sldMkLst>
        <pc:spChg chg="mod">
          <ac:chgData name="박지담" userId="S::wleka123@hanyang.ac.kr::34496a27-da2a-4917-88a9-a6e6b2eee1ee" providerId="AD" clId="Web-{4EB7C6EE-7D1B-43B9-85B9-D10E32F85007}" dt="2022-11-28T07:29:16.786" v="836" actId="20577"/>
          <ac:spMkLst>
            <pc:docMk/>
            <pc:sldMk cId="80665806" sldId="353"/>
            <ac:spMk id="4" creationId="{00000000-0000-0000-0000-000000000000}"/>
          </ac:spMkLst>
        </pc:spChg>
        <pc:spChg chg="add mod">
          <ac:chgData name="박지담" userId="S::wleka123@hanyang.ac.kr::34496a27-da2a-4917-88a9-a6e6b2eee1ee" providerId="AD" clId="Web-{4EB7C6EE-7D1B-43B9-85B9-D10E32F85007}" dt="2022-11-28T07:32:32.964" v="908" actId="20577"/>
          <ac:spMkLst>
            <pc:docMk/>
            <pc:sldMk cId="80665806" sldId="353"/>
            <ac:spMk id="17" creationId="{FFC8CD6A-57D9-66DA-D63B-6F389B98E6DD}"/>
          </ac:spMkLst>
        </pc:spChg>
        <pc:picChg chg="add mod">
          <ac:chgData name="박지담" userId="S::wleka123@hanyang.ac.kr::34496a27-da2a-4917-88a9-a6e6b2eee1ee" providerId="AD" clId="Web-{4EB7C6EE-7D1B-43B9-85B9-D10E32F85007}" dt="2022-11-28T07:32:11.510" v="892" actId="1076"/>
          <ac:picMkLst>
            <pc:docMk/>
            <pc:sldMk cId="80665806" sldId="353"/>
            <ac:picMk id="3" creationId="{306A0932-9F7E-2D07-71B3-97687DDDB83C}"/>
          </ac:picMkLst>
        </pc:picChg>
      </pc:sldChg>
      <pc:sldChg chg="addSp delSp modSp add ord replId">
        <pc:chgData name="박지담" userId="S::wleka123@hanyang.ac.kr::34496a27-da2a-4917-88a9-a6e6b2eee1ee" providerId="AD" clId="Web-{4EB7C6EE-7D1B-43B9-85B9-D10E32F85007}" dt="2022-11-28T07:36:27.424" v="947" actId="1076"/>
        <pc:sldMkLst>
          <pc:docMk/>
          <pc:sldMk cId="2859037164" sldId="354"/>
        </pc:sldMkLst>
        <pc:spChg chg="add del mod">
          <ac:chgData name="박지담" userId="S::wleka123@hanyang.ac.kr::34496a27-da2a-4917-88a9-a6e6b2eee1ee" providerId="AD" clId="Web-{4EB7C6EE-7D1B-43B9-85B9-D10E32F85007}" dt="2022-11-28T07:29:43.834" v="844" actId="20577"/>
          <ac:spMkLst>
            <pc:docMk/>
            <pc:sldMk cId="2859037164" sldId="354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4EB7C6EE-7D1B-43B9-85B9-D10E32F85007}" dt="2022-11-28T07:33:27.778" v="912" actId="20577"/>
          <ac:spMkLst>
            <pc:docMk/>
            <pc:sldMk cId="2859037164" sldId="354"/>
            <ac:spMk id="6" creationId="{00000000-0000-0000-0000-000000000000}"/>
          </ac:spMkLst>
        </pc:spChg>
        <pc:spChg chg="add del mod">
          <ac:chgData name="박지담" userId="S::wleka123@hanyang.ac.kr::34496a27-da2a-4917-88a9-a6e6b2eee1ee" providerId="AD" clId="Web-{4EB7C6EE-7D1B-43B9-85B9-D10E32F85007}" dt="2022-11-28T07:33:43.122" v="915"/>
          <ac:spMkLst>
            <pc:docMk/>
            <pc:sldMk cId="2859037164" sldId="354"/>
            <ac:spMk id="8" creationId="{604C173D-E3A5-BDB7-4873-2103327D7055}"/>
          </ac:spMkLst>
        </pc:spChg>
        <pc:spChg chg="add mod">
          <ac:chgData name="박지담" userId="S::wleka123@hanyang.ac.kr::34496a27-da2a-4917-88a9-a6e6b2eee1ee" providerId="AD" clId="Web-{4EB7C6EE-7D1B-43B9-85B9-D10E32F85007}" dt="2022-11-28T07:34:47.858" v="932" actId="1076"/>
          <ac:spMkLst>
            <pc:docMk/>
            <pc:sldMk cId="2859037164" sldId="354"/>
            <ac:spMk id="21" creationId="{253EFBBA-BF19-CC72-9B17-57B4B4304019}"/>
          </ac:spMkLst>
        </pc:spChg>
        <pc:spChg chg="add mod">
          <ac:chgData name="박지담" userId="S::wleka123@hanyang.ac.kr::34496a27-da2a-4917-88a9-a6e6b2eee1ee" providerId="AD" clId="Web-{4EB7C6EE-7D1B-43B9-85B9-D10E32F85007}" dt="2022-11-28T07:36:17.752" v="942" actId="20577"/>
          <ac:spMkLst>
            <pc:docMk/>
            <pc:sldMk cId="2859037164" sldId="354"/>
            <ac:spMk id="22" creationId="{297D6D62-8058-C0CA-3D86-225C87A902A7}"/>
          </ac:spMkLst>
        </pc:spChg>
        <pc:picChg chg="add mod">
          <ac:chgData name="박지담" userId="S::wleka123@hanyang.ac.kr::34496a27-da2a-4917-88a9-a6e6b2eee1ee" providerId="AD" clId="Web-{4EB7C6EE-7D1B-43B9-85B9-D10E32F85007}" dt="2022-11-28T07:34:49.546" v="933" actId="1076"/>
          <ac:picMkLst>
            <pc:docMk/>
            <pc:sldMk cId="2859037164" sldId="354"/>
            <ac:picMk id="17" creationId="{D7AD382E-9E40-EC3E-49BE-F219DA6D0A9D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36:27.424" v="947" actId="1076"/>
          <ac:picMkLst>
            <pc:docMk/>
            <pc:sldMk cId="2859037164" sldId="354"/>
            <ac:picMk id="23" creationId="{B9C284BB-7E88-6376-2863-76242B1937BF}"/>
          </ac:picMkLst>
        </pc:picChg>
      </pc:sldChg>
      <pc:sldChg chg="addSp delSp modSp add replId">
        <pc:chgData name="박지담" userId="S::wleka123@hanyang.ac.kr::34496a27-da2a-4917-88a9-a6e6b2eee1ee" providerId="AD" clId="Web-{4EB7C6EE-7D1B-43B9-85B9-D10E32F85007}" dt="2022-11-28T08:30:46.485" v="1109" actId="20577"/>
        <pc:sldMkLst>
          <pc:docMk/>
          <pc:sldMk cId="2929639330" sldId="355"/>
        </pc:sldMkLst>
        <pc:spChg chg="mod">
          <ac:chgData name="박지담" userId="S::wleka123@hanyang.ac.kr::34496a27-da2a-4917-88a9-a6e6b2eee1ee" providerId="AD" clId="Web-{4EB7C6EE-7D1B-43B9-85B9-D10E32F85007}" dt="2022-11-28T08:30:46.485" v="1109" actId="20577"/>
          <ac:spMkLst>
            <pc:docMk/>
            <pc:sldMk cId="2929639330" sldId="355"/>
            <ac:spMk id="4" creationId="{00000000-0000-0000-0000-000000000000}"/>
          </ac:spMkLst>
        </pc:spChg>
        <pc:spChg chg="add mod">
          <ac:chgData name="박지담" userId="S::wleka123@hanyang.ac.kr::34496a27-da2a-4917-88a9-a6e6b2eee1ee" providerId="AD" clId="Web-{4EB7C6EE-7D1B-43B9-85B9-D10E32F85007}" dt="2022-11-28T08:28:56.120" v="1076" actId="20577"/>
          <ac:spMkLst>
            <pc:docMk/>
            <pc:sldMk cId="2929639330" sldId="355"/>
            <ac:spMk id="17" creationId="{7A8D909A-90B8-8D25-AE97-415C88EA1926}"/>
          </ac:spMkLst>
        </pc:spChg>
        <pc:spChg chg="add mod">
          <ac:chgData name="박지담" userId="S::wleka123@hanyang.ac.kr::34496a27-da2a-4917-88a9-a6e6b2eee1ee" providerId="AD" clId="Web-{4EB7C6EE-7D1B-43B9-85B9-D10E32F85007}" dt="2022-11-28T07:42:15.059" v="982"/>
          <ac:spMkLst>
            <pc:docMk/>
            <pc:sldMk cId="2929639330" sldId="355"/>
            <ac:spMk id="22" creationId="{BEB22810-52A6-FE31-045B-BC4F2E1B413E}"/>
          </ac:spMkLst>
        </pc:spChg>
        <pc:spChg chg="add mod">
          <ac:chgData name="박지담" userId="S::wleka123@hanyang.ac.kr::34496a27-da2a-4917-88a9-a6e6b2eee1ee" providerId="AD" clId="Web-{4EB7C6EE-7D1B-43B9-85B9-D10E32F85007}" dt="2022-11-28T07:42:55.545" v="989" actId="14100"/>
          <ac:spMkLst>
            <pc:docMk/>
            <pc:sldMk cId="2929639330" sldId="355"/>
            <ac:spMk id="24" creationId="{444CEC66-3EB2-6833-C9DB-E4AA041213DA}"/>
          </ac:spMkLst>
        </pc:spChg>
        <pc:spChg chg="add mod">
          <ac:chgData name="박지담" userId="S::wleka123@hanyang.ac.kr::34496a27-da2a-4917-88a9-a6e6b2eee1ee" providerId="AD" clId="Web-{4EB7C6EE-7D1B-43B9-85B9-D10E32F85007}" dt="2022-11-28T07:48:17.476" v="1016" actId="1076"/>
          <ac:spMkLst>
            <pc:docMk/>
            <pc:sldMk cId="2929639330" sldId="355"/>
            <ac:spMk id="26" creationId="{547AC86B-C8D6-1CAB-8118-6AF5E4C85FE3}"/>
          </ac:spMkLst>
        </pc:spChg>
        <pc:spChg chg="add mod">
          <ac:chgData name="박지담" userId="S::wleka123@hanyang.ac.kr::34496a27-da2a-4917-88a9-a6e6b2eee1ee" providerId="AD" clId="Web-{4EB7C6EE-7D1B-43B9-85B9-D10E32F85007}" dt="2022-11-28T07:48:28.820" v="1020" actId="20577"/>
          <ac:spMkLst>
            <pc:docMk/>
            <pc:sldMk cId="2929639330" sldId="355"/>
            <ac:spMk id="27" creationId="{B8B2BF78-C11E-EACF-57B3-92654A9C13EE}"/>
          </ac:spMkLst>
        </pc:spChg>
        <pc:spChg chg="add mod">
          <ac:chgData name="박지담" userId="S::wleka123@hanyang.ac.kr::34496a27-da2a-4917-88a9-a6e6b2eee1ee" providerId="AD" clId="Web-{4EB7C6EE-7D1B-43B9-85B9-D10E32F85007}" dt="2022-11-28T07:48:37.555" v="1024" actId="20577"/>
          <ac:spMkLst>
            <pc:docMk/>
            <pc:sldMk cId="2929639330" sldId="355"/>
            <ac:spMk id="28" creationId="{3724D58C-D697-368D-E65C-AA78EA102D36}"/>
          </ac:spMkLst>
        </pc:spChg>
        <pc:picChg chg="add del mod">
          <ac:chgData name="박지담" userId="S::wleka123@hanyang.ac.kr::34496a27-da2a-4917-88a9-a6e6b2eee1ee" providerId="AD" clId="Web-{4EB7C6EE-7D1B-43B9-85B9-D10E32F85007}" dt="2022-11-28T07:39:42.164" v="965"/>
          <ac:picMkLst>
            <pc:docMk/>
            <pc:sldMk cId="2929639330" sldId="355"/>
            <ac:picMk id="3" creationId="{B93F9424-5795-1DC9-E17E-B7F71BE977F3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40:42.447" v="972" actId="14100"/>
          <ac:picMkLst>
            <pc:docMk/>
            <pc:sldMk cId="2929639330" sldId="355"/>
            <ac:picMk id="20" creationId="{7D87D609-12E7-CDE8-7EB5-0D96608BF48B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41:45.886" v="979" actId="14100"/>
          <ac:picMkLst>
            <pc:docMk/>
            <pc:sldMk cId="2929639330" sldId="355"/>
            <ac:picMk id="21" creationId="{75F7D7AA-38F7-66A6-E07A-CAFFFDADE61C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42:46.326" v="986" actId="14100"/>
          <ac:picMkLst>
            <pc:docMk/>
            <pc:sldMk cId="2929639330" sldId="355"/>
            <ac:picMk id="23" creationId="{537AE04F-BF77-5BAC-C65D-152F53BFAC47}"/>
          </ac:picMkLst>
        </pc:picChg>
        <pc:picChg chg="add mod">
          <ac:chgData name="박지담" userId="S::wleka123@hanyang.ac.kr::34496a27-da2a-4917-88a9-a6e6b2eee1ee" providerId="AD" clId="Web-{4EB7C6EE-7D1B-43B9-85B9-D10E32F85007}" dt="2022-11-28T07:47:39.397" v="1000" actId="14100"/>
          <ac:picMkLst>
            <pc:docMk/>
            <pc:sldMk cId="2929639330" sldId="355"/>
            <ac:picMk id="25" creationId="{DEC004EA-E278-1B01-2D60-574B28798091}"/>
          </ac:picMkLst>
        </pc:picChg>
      </pc:sldChg>
      <pc:sldChg chg="addSp delSp modSp add del replId">
        <pc:chgData name="박지담" userId="S::wleka123@hanyang.ac.kr::34496a27-da2a-4917-88a9-a6e6b2eee1ee" providerId="AD" clId="Web-{4EB7C6EE-7D1B-43B9-85B9-D10E32F85007}" dt="2022-11-28T08:30:49.829" v="1110" actId="20577"/>
        <pc:sldMkLst>
          <pc:docMk/>
          <pc:sldMk cId="915194826" sldId="356"/>
        </pc:sldMkLst>
        <pc:spChg chg="mod">
          <ac:chgData name="박지담" userId="S::wleka123@hanyang.ac.kr::34496a27-da2a-4917-88a9-a6e6b2eee1ee" providerId="AD" clId="Web-{4EB7C6EE-7D1B-43B9-85B9-D10E32F85007}" dt="2022-11-28T08:30:49.829" v="1110" actId="20577"/>
          <ac:spMkLst>
            <pc:docMk/>
            <pc:sldMk cId="915194826" sldId="356"/>
            <ac:spMk id="4" creationId="{00000000-0000-0000-0000-000000000000}"/>
          </ac:spMkLst>
        </pc:spChg>
        <pc:spChg chg="add mod">
          <ac:chgData name="박지담" userId="S::wleka123@hanyang.ac.kr::34496a27-da2a-4917-88a9-a6e6b2eee1ee" providerId="AD" clId="Web-{4EB7C6EE-7D1B-43B9-85B9-D10E32F85007}" dt="2022-11-28T08:24:29.026" v="1033" actId="1076"/>
          <ac:spMkLst>
            <pc:docMk/>
            <pc:sldMk cId="915194826" sldId="356"/>
            <ac:spMk id="8" creationId="{68AE4FC8-3106-EE42-857B-8E7AB5E117AA}"/>
          </ac:spMkLst>
        </pc:spChg>
        <pc:spChg chg="mod">
          <ac:chgData name="박지담" userId="S::wleka123@hanyang.ac.kr::34496a27-da2a-4917-88a9-a6e6b2eee1ee" providerId="AD" clId="Web-{4EB7C6EE-7D1B-43B9-85B9-D10E32F85007}" dt="2022-11-28T08:28:59.104" v="1077" actId="20577"/>
          <ac:spMkLst>
            <pc:docMk/>
            <pc:sldMk cId="915194826" sldId="356"/>
            <ac:spMk id="17" creationId="{7A8D909A-90B8-8D25-AE97-415C88EA1926}"/>
          </ac:spMkLst>
        </pc:spChg>
        <pc:spChg chg="add mod">
          <ac:chgData name="박지담" userId="S::wleka123@hanyang.ac.kr::34496a27-da2a-4917-88a9-a6e6b2eee1ee" providerId="AD" clId="Web-{4EB7C6EE-7D1B-43B9-85B9-D10E32F85007}" dt="2022-11-28T08:26:10.751" v="1038" actId="1076"/>
          <ac:spMkLst>
            <pc:docMk/>
            <pc:sldMk cId="915194826" sldId="356"/>
            <ac:spMk id="22" creationId="{88C9B965-2894-295B-A47C-425DF1FBFC27}"/>
          </ac:spMkLst>
        </pc:spChg>
        <pc:spChg chg="del">
          <ac:chgData name="박지담" userId="S::wleka123@hanyang.ac.kr::34496a27-da2a-4917-88a9-a6e6b2eee1ee" providerId="AD" clId="Web-{4EB7C6EE-7D1B-43B9-85B9-D10E32F85007}" dt="2022-11-28T07:43:09.811" v="993"/>
          <ac:spMkLst>
            <pc:docMk/>
            <pc:sldMk cId="915194826" sldId="356"/>
            <ac:spMk id="22" creationId="{BEB22810-52A6-FE31-045B-BC4F2E1B413E}"/>
          </ac:spMkLst>
        </pc:spChg>
        <pc:spChg chg="del">
          <ac:chgData name="박지담" userId="S::wleka123@hanyang.ac.kr::34496a27-da2a-4917-88a9-a6e6b2eee1ee" providerId="AD" clId="Web-{4EB7C6EE-7D1B-43B9-85B9-D10E32F85007}" dt="2022-11-28T07:43:09.811" v="991"/>
          <ac:spMkLst>
            <pc:docMk/>
            <pc:sldMk cId="915194826" sldId="356"/>
            <ac:spMk id="24" creationId="{444CEC66-3EB2-6833-C9DB-E4AA041213DA}"/>
          </ac:spMkLst>
        </pc:spChg>
        <pc:spChg chg="add mod">
          <ac:chgData name="박지담" userId="S::wleka123@hanyang.ac.kr::34496a27-da2a-4917-88a9-a6e6b2eee1ee" providerId="AD" clId="Web-{4EB7C6EE-7D1B-43B9-85B9-D10E32F85007}" dt="2022-11-28T08:26:18.345" v="1040" actId="1076"/>
          <ac:spMkLst>
            <pc:docMk/>
            <pc:sldMk cId="915194826" sldId="356"/>
            <ac:spMk id="24" creationId="{454C1425-499C-7C86-8ADE-7239E32D4674}"/>
          </ac:spMkLst>
        </pc:spChg>
        <pc:picChg chg="del">
          <ac:chgData name="박지담" userId="S::wleka123@hanyang.ac.kr::34496a27-da2a-4917-88a9-a6e6b2eee1ee" providerId="AD" clId="Web-{4EB7C6EE-7D1B-43B9-85B9-D10E32F85007}" dt="2022-11-28T07:43:09.811" v="995"/>
          <ac:picMkLst>
            <pc:docMk/>
            <pc:sldMk cId="915194826" sldId="356"/>
            <ac:picMk id="20" creationId="{7D87D609-12E7-CDE8-7EB5-0D96608BF48B}"/>
          </ac:picMkLst>
        </pc:picChg>
        <pc:picChg chg="add mod">
          <ac:chgData name="박지담" userId="S::wleka123@hanyang.ac.kr::34496a27-da2a-4917-88a9-a6e6b2eee1ee" providerId="AD" clId="Web-{4EB7C6EE-7D1B-43B9-85B9-D10E32F85007}" dt="2022-11-28T08:25:00.856" v="1036" actId="14100"/>
          <ac:picMkLst>
            <pc:docMk/>
            <pc:sldMk cId="915194826" sldId="356"/>
            <ac:picMk id="20" creationId="{A1651DC1-9EA3-37CE-50C6-80CA77346BB8}"/>
          </ac:picMkLst>
        </pc:picChg>
        <pc:picChg chg="del">
          <ac:chgData name="박지담" userId="S::wleka123@hanyang.ac.kr::34496a27-da2a-4917-88a9-a6e6b2eee1ee" providerId="AD" clId="Web-{4EB7C6EE-7D1B-43B9-85B9-D10E32F85007}" dt="2022-11-28T07:43:09.811" v="994"/>
          <ac:picMkLst>
            <pc:docMk/>
            <pc:sldMk cId="915194826" sldId="356"/>
            <ac:picMk id="21" creationId="{75F7D7AA-38F7-66A6-E07A-CAFFFDADE61C}"/>
          </ac:picMkLst>
        </pc:picChg>
        <pc:picChg chg="del">
          <ac:chgData name="박지담" userId="S::wleka123@hanyang.ac.kr::34496a27-da2a-4917-88a9-a6e6b2eee1ee" providerId="AD" clId="Web-{4EB7C6EE-7D1B-43B9-85B9-D10E32F85007}" dt="2022-11-28T07:43:09.811" v="992"/>
          <ac:picMkLst>
            <pc:docMk/>
            <pc:sldMk cId="915194826" sldId="356"/>
            <ac:picMk id="23" creationId="{537AE04F-BF77-5BAC-C65D-152F53BFAC47}"/>
          </ac:picMkLst>
        </pc:picChg>
        <pc:picChg chg="add mod">
          <ac:chgData name="박지담" userId="S::wleka123@hanyang.ac.kr::34496a27-da2a-4917-88a9-a6e6b2eee1ee" providerId="AD" clId="Web-{4EB7C6EE-7D1B-43B9-85B9-D10E32F85007}" dt="2022-11-28T08:26:39.580" v="1043" actId="14100"/>
          <ac:picMkLst>
            <pc:docMk/>
            <pc:sldMk cId="915194826" sldId="356"/>
            <ac:picMk id="25" creationId="{22EF3BA7-689C-520D-F376-58C1A997DFFB}"/>
          </ac:picMkLst>
        </pc:picChg>
        <pc:picChg chg="add mod">
          <ac:chgData name="박지담" userId="S::wleka123@hanyang.ac.kr::34496a27-da2a-4917-88a9-a6e6b2eee1ee" providerId="AD" clId="Web-{4EB7C6EE-7D1B-43B9-85B9-D10E32F85007}" dt="2022-11-28T08:27:59.148" v="1047" actId="14100"/>
          <ac:picMkLst>
            <pc:docMk/>
            <pc:sldMk cId="915194826" sldId="356"/>
            <ac:picMk id="26" creationId="{AC4EF808-CE5F-D4BD-CB69-90AED11FB732}"/>
          </ac:picMkLst>
        </pc:picChg>
      </pc:sldChg>
      <pc:sldChg chg="add del replId">
        <pc:chgData name="박지담" userId="S::wleka123@hanyang.ac.kr::34496a27-da2a-4917-88a9-a6e6b2eee1ee" providerId="AD" clId="Web-{4EB7C6EE-7D1B-43B9-85B9-D10E32F85007}" dt="2022-11-28T08:27:59.319" v="1049"/>
        <pc:sldMkLst>
          <pc:docMk/>
          <pc:sldMk cId="2019103364" sldId="357"/>
        </pc:sldMkLst>
      </pc:sldChg>
      <pc:sldChg chg="addSp delSp modSp add replId">
        <pc:chgData name="박지담" userId="S::wleka123@hanyang.ac.kr::34496a27-da2a-4917-88a9-a6e6b2eee1ee" providerId="AD" clId="Web-{4EB7C6EE-7D1B-43B9-85B9-D10E32F85007}" dt="2022-11-28T08:30:38.500" v="1107" actId="20577"/>
        <pc:sldMkLst>
          <pc:docMk/>
          <pc:sldMk cId="3667519657" sldId="357"/>
        </pc:sldMkLst>
        <pc:spChg chg="mod">
          <ac:chgData name="박지담" userId="S::wleka123@hanyang.ac.kr::34496a27-da2a-4917-88a9-a6e6b2eee1ee" providerId="AD" clId="Web-{4EB7C6EE-7D1B-43B9-85B9-D10E32F85007}" dt="2022-11-28T08:30:38.500" v="1107" actId="20577"/>
          <ac:spMkLst>
            <pc:docMk/>
            <pc:sldMk cId="3667519657" sldId="357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4EB7C6EE-7D1B-43B9-85B9-D10E32F85007}" dt="2022-11-28T08:29:23.152" v="1089" actId="20577"/>
          <ac:spMkLst>
            <pc:docMk/>
            <pc:sldMk cId="3667519657" sldId="357"/>
            <ac:spMk id="21" creationId="{253EFBBA-BF19-CC72-9B17-57B4B4304019}"/>
          </ac:spMkLst>
        </pc:spChg>
        <pc:spChg chg="del">
          <ac:chgData name="박지담" userId="S::wleka123@hanyang.ac.kr::34496a27-da2a-4917-88a9-a6e6b2eee1ee" providerId="AD" clId="Web-{4EB7C6EE-7D1B-43B9-85B9-D10E32F85007}" dt="2022-11-28T08:27:59.554" v="1051"/>
          <ac:spMkLst>
            <pc:docMk/>
            <pc:sldMk cId="3667519657" sldId="357"/>
            <ac:spMk id="22" creationId="{297D6D62-8058-C0CA-3D86-225C87A902A7}"/>
          </ac:spMkLst>
        </pc:spChg>
        <pc:picChg chg="add mod">
          <ac:chgData name="박지담" userId="S::wleka123@hanyang.ac.kr::34496a27-da2a-4917-88a9-a6e6b2eee1ee" providerId="AD" clId="Web-{4EB7C6EE-7D1B-43B9-85B9-D10E32F85007}" dt="2022-11-28T08:28:16.883" v="1056" actId="14100"/>
          <ac:picMkLst>
            <pc:docMk/>
            <pc:sldMk cId="3667519657" sldId="357"/>
            <ac:picMk id="3" creationId="{C1D525B8-6B1D-7A39-6B05-8272AA3DD1DB}"/>
          </ac:picMkLst>
        </pc:picChg>
        <pc:picChg chg="del">
          <ac:chgData name="박지담" userId="S::wleka123@hanyang.ac.kr::34496a27-da2a-4917-88a9-a6e6b2eee1ee" providerId="AD" clId="Web-{4EB7C6EE-7D1B-43B9-85B9-D10E32F85007}" dt="2022-11-28T08:27:59.554" v="1052"/>
          <ac:picMkLst>
            <pc:docMk/>
            <pc:sldMk cId="3667519657" sldId="357"/>
            <ac:picMk id="17" creationId="{D7AD382E-9E40-EC3E-49BE-F219DA6D0A9D}"/>
          </ac:picMkLst>
        </pc:picChg>
        <pc:picChg chg="del">
          <ac:chgData name="박지담" userId="S::wleka123@hanyang.ac.kr::34496a27-da2a-4917-88a9-a6e6b2eee1ee" providerId="AD" clId="Web-{4EB7C6EE-7D1B-43B9-85B9-D10E32F85007}" dt="2022-11-28T08:27:59.585" v="1053"/>
          <ac:picMkLst>
            <pc:docMk/>
            <pc:sldMk cId="3667519657" sldId="357"/>
            <ac:picMk id="23" creationId="{B9C284BB-7E88-6376-2863-76242B1937BF}"/>
          </ac:picMkLst>
        </pc:picChg>
      </pc:sldChg>
      <pc:sldChg chg="addSp delSp modSp add replId">
        <pc:chgData name="박지담" userId="S::wleka123@hanyang.ac.kr::34496a27-da2a-4917-88a9-a6e6b2eee1ee" providerId="AD" clId="Web-{4EB7C6EE-7D1B-43B9-85B9-D10E32F85007}" dt="2022-11-28T08:30:44.032" v="1108" actId="20577"/>
        <pc:sldMkLst>
          <pc:docMk/>
          <pc:sldMk cId="3984034846" sldId="358"/>
        </pc:sldMkLst>
        <pc:spChg chg="mod">
          <ac:chgData name="박지담" userId="S::wleka123@hanyang.ac.kr::34496a27-da2a-4917-88a9-a6e6b2eee1ee" providerId="AD" clId="Web-{4EB7C6EE-7D1B-43B9-85B9-D10E32F85007}" dt="2022-11-28T08:30:44.032" v="1108" actId="20577"/>
          <ac:spMkLst>
            <pc:docMk/>
            <pc:sldMk cId="3984034846" sldId="358"/>
            <ac:spMk id="4" creationId="{00000000-0000-0000-0000-000000000000}"/>
          </ac:spMkLst>
        </pc:spChg>
        <pc:spChg chg="mod">
          <ac:chgData name="박지담" userId="S::wleka123@hanyang.ac.kr::34496a27-da2a-4917-88a9-a6e6b2eee1ee" providerId="AD" clId="Web-{4EB7C6EE-7D1B-43B9-85B9-D10E32F85007}" dt="2022-11-28T08:29:14.339" v="1087" actId="14100"/>
          <ac:spMkLst>
            <pc:docMk/>
            <pc:sldMk cId="3984034846" sldId="358"/>
            <ac:spMk id="21" creationId="{253EFBBA-BF19-CC72-9B17-57B4B4304019}"/>
          </ac:spMkLst>
        </pc:spChg>
        <pc:picChg chg="del">
          <ac:chgData name="박지담" userId="S::wleka123@hanyang.ac.kr::34496a27-da2a-4917-88a9-a6e6b2eee1ee" providerId="AD" clId="Web-{4EB7C6EE-7D1B-43B9-85B9-D10E32F85007}" dt="2022-11-28T08:28:26.587" v="1058"/>
          <ac:picMkLst>
            <pc:docMk/>
            <pc:sldMk cId="3984034846" sldId="358"/>
            <ac:picMk id="3" creationId="{C1D525B8-6B1D-7A39-6B05-8272AA3DD1DB}"/>
          </ac:picMkLst>
        </pc:picChg>
        <pc:picChg chg="add mod">
          <ac:chgData name="박지담" userId="S::wleka123@hanyang.ac.kr::34496a27-da2a-4917-88a9-a6e6b2eee1ee" providerId="AD" clId="Web-{4EB7C6EE-7D1B-43B9-85B9-D10E32F85007}" dt="2022-11-28T08:30:28.297" v="1105" actId="14100"/>
          <ac:picMkLst>
            <pc:docMk/>
            <pc:sldMk cId="3984034846" sldId="358"/>
            <ac:picMk id="8" creationId="{87689DBC-23E7-6930-F5F5-9EEE152C5521}"/>
          </ac:picMkLst>
        </pc:picChg>
        <pc:picChg chg="add mod">
          <ac:chgData name="박지담" userId="S::wleka123@hanyang.ac.kr::34496a27-da2a-4917-88a9-a6e6b2eee1ee" providerId="AD" clId="Web-{4EB7C6EE-7D1B-43B9-85B9-D10E32F85007}" dt="2022-11-28T08:30:25.609" v="1104" actId="1076"/>
          <ac:picMkLst>
            <pc:docMk/>
            <pc:sldMk cId="3984034846" sldId="358"/>
            <ac:picMk id="17" creationId="{6E4A5D34-A5A2-7857-465F-3F2B0206CE9E}"/>
          </ac:picMkLst>
        </pc:picChg>
      </pc:sldChg>
    </pc:docChg>
  </pc:docChgLst>
  <pc:docChgLst>
    <pc:chgData name="박지담" userId="S::wleka123@hanyang.ac.kr::34496a27-da2a-4917-88a9-a6e6b2eee1ee" providerId="AD" clId="Web-{2D5865B6-C7AD-6FDF-0567-9482B4084416}"/>
    <pc:docChg chg="modSld">
      <pc:chgData name="박지담" userId="S::wleka123@hanyang.ac.kr::34496a27-da2a-4917-88a9-a6e6b2eee1ee" providerId="AD" clId="Web-{2D5865B6-C7AD-6FDF-0567-9482B4084416}" dt="2022-11-10T06:32:29.925" v="37"/>
      <pc:docMkLst>
        <pc:docMk/>
      </pc:docMkLst>
      <pc:sldChg chg="modSp">
        <pc:chgData name="박지담" userId="S::wleka123@hanyang.ac.kr::34496a27-da2a-4917-88a9-a6e6b2eee1ee" providerId="AD" clId="Web-{2D5865B6-C7AD-6FDF-0567-9482B4084416}" dt="2022-11-10T06:32:29.925" v="37"/>
        <pc:sldMkLst>
          <pc:docMk/>
          <pc:sldMk cId="448560206" sldId="314"/>
        </pc:sldMkLst>
        <pc:graphicFrameChg chg="mod modGraphic">
          <ac:chgData name="박지담" userId="S::wleka123@hanyang.ac.kr::34496a27-da2a-4917-88a9-a6e6b2eee1ee" providerId="AD" clId="Web-{2D5865B6-C7AD-6FDF-0567-9482B4084416}" dt="2022-11-10T06:32:29.925" v="37"/>
          <ac:graphicFrameMkLst>
            <pc:docMk/>
            <pc:sldMk cId="448560206" sldId="314"/>
            <ac:graphicFrameMk id="3" creationId="{CBF19C32-7180-BDDA-E9C1-1BE5FDC79F5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71E8B-E7A7-473B-A765-9F1F84A9C9BC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C43A-5756-4CB4-90A0-639D13838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9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latinLnBrk="0">
                <a:defRPr/>
              </a:pPr>
              <a:r>
                <a:rPr lang="ko-KR" altLang="en-US" sz="28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맑은 고딕"/>
                </a:rPr>
                <a:t>서버 프로그램 구현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36629" y="475686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ea typeface="맑은 고딕"/>
              </a:rPr>
              <a:t>2022.</a:t>
            </a:r>
            <a:r>
              <a:rPr lang="en-US" altLang="ko-KR" sz="1050" b="1" dirty="0">
                <a:solidFill>
                  <a:schemeClr val="tx1"/>
                </a:solidFill>
                <a:ea typeface="맑은 고딕"/>
              </a:rPr>
              <a:t>11.28</a:t>
            </a:r>
            <a:r>
              <a:rPr lang="ko-KR" altLang="en-US" sz="1050" b="1" dirty="0">
                <a:solidFill>
                  <a:schemeClr val="tx1"/>
                </a:solidFill>
                <a:ea typeface="맑은 고딕"/>
              </a:rPr>
              <a:t>    </a:t>
            </a:r>
            <a:r>
              <a:rPr lang="ko-KR" altLang="en-US" sz="1050" b="1" dirty="0" err="1">
                <a:solidFill>
                  <a:schemeClr val="tx1"/>
                </a:solidFill>
                <a:ea typeface="맑은 고딕"/>
              </a:rPr>
              <a:t>박지담</a:t>
            </a:r>
            <a:endParaRPr lang="ko-KR" altLang="en-US" sz="1050" b="1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p8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공통 모듈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16">
            <a:extLst>
              <a:ext uri="{FF2B5EF4-FFF2-40B4-BE49-F238E27FC236}">
                <a16:creationId xmlns:a16="http://schemas.microsoft.com/office/drawing/2014/main" id="{C874C806-2267-F45D-75B1-64F220860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" r="118" b="741"/>
          <a:stretch/>
        </p:blipFill>
        <p:spPr>
          <a:xfrm>
            <a:off x="1245080" y="1216035"/>
            <a:ext cx="9403157" cy="1881208"/>
          </a:xfrm>
          <a:prstGeom prst="rect">
            <a:avLst/>
          </a:prstGeom>
        </p:spPr>
      </p:pic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175B68D-959B-7FFD-F62A-8AA48C1D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7" y="3324068"/>
            <a:ext cx="9500558" cy="26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8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p9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공통 모듈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986DBDEC-862D-2FF6-6E52-19A414CF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63712"/>
              </p:ext>
            </p:extLst>
          </p:nvPr>
        </p:nvGraphicFramePr>
        <p:xfrm>
          <a:off x="1092678" y="1250830"/>
          <a:ext cx="9517782" cy="49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891">
                  <a:extLst>
                    <a:ext uri="{9D8B030D-6E8A-4147-A177-3AD203B41FA5}">
                      <a16:colId xmlns:a16="http://schemas.microsoft.com/office/drawing/2014/main" val="552433095"/>
                    </a:ext>
                  </a:extLst>
                </a:gridCol>
                <a:gridCol w="4758891">
                  <a:extLst>
                    <a:ext uri="{9D8B030D-6E8A-4147-A177-3AD203B41FA5}">
                      <a16:colId xmlns:a16="http://schemas.microsoft.com/office/drawing/2014/main" val="2427416910"/>
                    </a:ext>
                  </a:extLst>
                </a:gridCol>
              </a:tblGrid>
              <a:tr h="82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테스트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44007"/>
                  </a:ext>
                </a:extLst>
              </a:tr>
              <a:tr h="82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회원 가입하기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863771"/>
                  </a:ext>
                </a:extLst>
              </a:tr>
              <a:tr h="82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회원 전체보기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4297"/>
                  </a:ext>
                </a:extLst>
              </a:tr>
              <a:tr h="82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회원 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482952"/>
                  </a:ext>
                </a:extLst>
              </a:tr>
              <a:tr h="82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회원 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530756"/>
                  </a:ext>
                </a:extLst>
              </a:tr>
              <a:tr h="8203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200" dirty="0"/>
                        <a:t>회원 자세히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200" dirty="0" err="1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36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5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p10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서버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F916B59-9110-A595-F861-6A7794F250A7}"/>
              </a:ext>
            </a:extLst>
          </p:cNvPr>
          <p:cNvGrpSpPr/>
          <p:nvPr/>
        </p:nvGrpSpPr>
        <p:grpSpPr>
          <a:xfrm>
            <a:off x="836951" y="1773834"/>
            <a:ext cx="10130850" cy="3067561"/>
            <a:chOff x="699541" y="1174227"/>
            <a:chExt cx="10130850" cy="306756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23491B-BBB6-E77E-60CE-938D45306056}"/>
                </a:ext>
              </a:extLst>
            </p:cNvPr>
            <p:cNvSpPr/>
            <p:nvPr/>
          </p:nvSpPr>
          <p:spPr>
            <a:xfrm>
              <a:off x="2335966" y="2073638"/>
              <a:ext cx="1024328" cy="537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Servlet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4A91B68-4AC0-4FC8-7160-840773F4DDB6}"/>
                </a:ext>
              </a:extLst>
            </p:cNvPr>
            <p:cNvGrpSpPr/>
            <p:nvPr/>
          </p:nvGrpSpPr>
          <p:grpSpPr>
            <a:xfrm>
              <a:off x="699541" y="1174227"/>
              <a:ext cx="10130850" cy="3067561"/>
              <a:chOff x="699541" y="1174227"/>
              <a:chExt cx="10130850" cy="306756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8E9ADF7-5694-14B4-A2A0-A916DDE0EA31}"/>
                  </a:ext>
                </a:extLst>
              </p:cNvPr>
              <p:cNvSpPr/>
              <p:nvPr/>
            </p:nvSpPr>
            <p:spPr>
              <a:xfrm>
                <a:off x="699541" y="2848131"/>
                <a:ext cx="1024328" cy="5371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ea typeface="맑은 고딕"/>
                  </a:rPr>
                  <a:t>Client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D1CF01E-8232-4AA6-2A30-1BC2DEBED6C4}"/>
                  </a:ext>
                </a:extLst>
              </p:cNvPr>
              <p:cNvSpPr/>
              <p:nvPr/>
            </p:nvSpPr>
            <p:spPr>
              <a:xfrm>
                <a:off x="2335965" y="3672588"/>
                <a:ext cx="1024328" cy="5371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dirty="0" err="1">
                    <a:ea typeface="맑은 고딕"/>
                  </a:rPr>
                  <a:t>View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15B19AF-CB32-623C-3865-C04B1337171A}"/>
                  </a:ext>
                </a:extLst>
              </p:cNvPr>
              <p:cNvSpPr/>
              <p:nvPr/>
            </p:nvSpPr>
            <p:spPr>
              <a:xfrm>
                <a:off x="4584490" y="2073637"/>
                <a:ext cx="1086787" cy="2136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dirty="0">
                    <a:ea typeface="맑은 고딕"/>
                  </a:rPr>
                  <a:t>Service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F7CFBB1-1808-D6EE-E819-0779218714A0}"/>
                  </a:ext>
                </a:extLst>
              </p:cNvPr>
              <p:cNvSpPr/>
              <p:nvPr/>
            </p:nvSpPr>
            <p:spPr>
              <a:xfrm>
                <a:off x="7232752" y="2073637"/>
                <a:ext cx="1024328" cy="2136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dirty="0">
                    <a:ea typeface="맑은 고딕"/>
                  </a:rPr>
                  <a:t>DAO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034080F-35DB-A337-0CDA-C36A1992A648}"/>
                  </a:ext>
                </a:extLst>
              </p:cNvPr>
              <p:cNvSpPr/>
              <p:nvPr/>
            </p:nvSpPr>
            <p:spPr>
              <a:xfrm>
                <a:off x="9806063" y="2073636"/>
                <a:ext cx="1024328" cy="2136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dirty="0">
                    <a:ea typeface="맑은 고딕"/>
                  </a:rPr>
                  <a:t>DB</a:t>
                </a: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34A4C18-B354-6109-7A58-BE72667CE992}"/>
                  </a:ext>
                </a:extLst>
              </p:cNvPr>
              <p:cNvCxnSpPr/>
              <p:nvPr/>
            </p:nvCxnSpPr>
            <p:spPr>
              <a:xfrm flipV="1">
                <a:off x="1491521" y="2262266"/>
                <a:ext cx="801974" cy="484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02623ADF-AEDA-716D-6618-18DBF626F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20" y="3571406"/>
                <a:ext cx="652072" cy="50217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50418FB9-9CA4-64C5-B82F-26E9096F0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717" y="2159833"/>
                <a:ext cx="976859" cy="2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0B22604F-A641-DAD2-67AE-5A43C3194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142" y="2734455"/>
                <a:ext cx="14991" cy="7894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B0891348-E081-B67E-661D-77A4CF4AA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716" y="2509603"/>
                <a:ext cx="976859" cy="2498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ED492D37-CC68-5185-30C4-A8C8CE431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159" y="2134850"/>
                <a:ext cx="1251678" cy="14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F2803B0A-C3E7-FC49-2020-722A52C1C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4470" y="2134849"/>
                <a:ext cx="1251678" cy="14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02E22742-3454-80D6-56D5-9D84680C2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158" y="4121045"/>
                <a:ext cx="1251678" cy="2748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2A25439-9970-E217-E322-32D026B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501" y="4121044"/>
                <a:ext cx="1251678" cy="2748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5917E59-C493-FBE4-9ACD-1F754018F865}"/>
                  </a:ext>
                </a:extLst>
              </p:cNvPr>
              <p:cNvSpPr txBox="1"/>
              <p:nvPr/>
            </p:nvSpPr>
            <p:spPr>
              <a:xfrm>
                <a:off x="2261016" y="1636425"/>
                <a:ext cx="127416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 err="1">
                    <a:ea typeface="맑은 고딕"/>
                  </a:rPr>
                  <a:t>Controller</a:t>
                </a:r>
                <a:endParaRPr lang="ko-KR" altLang="en-US" dirty="0" err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8AF830A-9CF4-7265-4677-F2A382CE10B0}"/>
                  </a:ext>
                </a:extLst>
              </p:cNvPr>
              <p:cNvSpPr txBox="1"/>
              <p:nvPr/>
            </p:nvSpPr>
            <p:spPr>
              <a:xfrm>
                <a:off x="986851" y="2136096"/>
                <a:ext cx="127416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>
                    <a:ea typeface="맑은 고딕"/>
                  </a:rPr>
                  <a:t>회원가입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1AE751-F42A-7C4C-250F-765002224FA1}"/>
                  </a:ext>
                </a:extLst>
              </p:cNvPr>
              <p:cNvSpPr txBox="1"/>
              <p:nvPr/>
            </p:nvSpPr>
            <p:spPr>
              <a:xfrm>
                <a:off x="874424" y="3872456"/>
                <a:ext cx="127416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>
                    <a:ea typeface="맑은 고딕"/>
                  </a:rPr>
                  <a:t>회원등록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96C11D7-7508-D463-55F4-9F7DE36FD16B}"/>
                  </a:ext>
                </a:extLst>
              </p:cNvPr>
              <p:cNvSpPr txBox="1"/>
              <p:nvPr/>
            </p:nvSpPr>
            <p:spPr>
              <a:xfrm>
                <a:off x="3697572" y="2136096"/>
                <a:ext cx="537147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>
                    <a:ea typeface="맑은 고딕"/>
                  </a:rPr>
                  <a:t>VO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B484890-86C2-0BDD-F58A-7B2EC9DD0187}"/>
                  </a:ext>
                </a:extLst>
              </p:cNvPr>
              <p:cNvSpPr txBox="1"/>
              <p:nvPr/>
            </p:nvSpPr>
            <p:spPr>
              <a:xfrm>
                <a:off x="6145964" y="2885603"/>
                <a:ext cx="537147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>
                    <a:ea typeface="맑은 고딕"/>
                  </a:rPr>
                  <a:t>VO</a:t>
                </a:r>
              </a:p>
            </p:txBody>
          </p:sp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BDEA72BF-6A2E-D116-322A-D6B5D06E6104}"/>
                  </a:ext>
                </a:extLst>
              </p:cNvPr>
              <p:cNvSpPr/>
              <p:nvPr/>
            </p:nvSpPr>
            <p:spPr>
              <a:xfrm rot="18180000">
                <a:off x="5668174" y="1106959"/>
                <a:ext cx="2373442" cy="38474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7291897-CB49-4A9F-6FD9-C444219C7334}"/>
                  </a:ext>
                </a:extLst>
              </p:cNvPr>
              <p:cNvSpPr txBox="1"/>
              <p:nvPr/>
            </p:nvSpPr>
            <p:spPr>
              <a:xfrm>
                <a:off x="5771211" y="1174227"/>
                <a:ext cx="127416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 err="1">
                    <a:ea typeface="맑은 고딕"/>
                  </a:rPr>
                  <a:t>Model</a:t>
                </a:r>
                <a:endParaRPr lang="ko-KR" altLang="en-US" dirty="0" err="1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9392128-2304-1304-69E5-4107A16D6FA2}"/>
                  </a:ext>
                </a:extLst>
              </p:cNvPr>
              <p:cNvSpPr txBox="1"/>
              <p:nvPr/>
            </p:nvSpPr>
            <p:spPr>
              <a:xfrm>
                <a:off x="8606849" y="2885602"/>
                <a:ext cx="89940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dirty="0" err="1">
                    <a:ea typeface="맑은 고딕"/>
                  </a:rPr>
                  <a:t>Query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40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p11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서버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F389CB-50D0-CB94-5F49-39633C890112}"/>
              </a:ext>
            </a:extLst>
          </p:cNvPr>
          <p:cNvSpPr txBox="1"/>
          <p:nvPr/>
        </p:nvSpPr>
        <p:spPr>
          <a:xfrm>
            <a:off x="587114" y="999345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DB 테이블 설계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2AC5DD-8788-FA3B-DDBB-B735C5BA96DF}"/>
              </a:ext>
            </a:extLst>
          </p:cNvPr>
          <p:cNvSpPr txBox="1"/>
          <p:nvPr/>
        </p:nvSpPr>
        <p:spPr>
          <a:xfrm>
            <a:off x="652072" y="2176072"/>
            <a:ext cx="46169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create table vipcus(</a:t>
            </a:r>
          </a:p>
          <a:p>
            <a:r>
              <a:rPr lang="en-US" altLang="ko-KR"/>
              <a:t>id varchar2(10) primary key,</a:t>
            </a:r>
          </a:p>
          <a:p>
            <a:r>
              <a:rPr lang="en-US" altLang="ko-KR"/>
              <a:t>name varchar2(10),</a:t>
            </a:r>
          </a:p>
          <a:p>
            <a:r>
              <a:rPr lang="en-US" altLang="ko-KR"/>
              <a:t>tel varchar2(13),</a:t>
            </a:r>
          </a:p>
          <a:p>
            <a:r>
              <a:rPr lang="en-US" altLang="ko-KR"/>
              <a:t>point number default 100,</a:t>
            </a:r>
          </a:p>
          <a:p>
            <a:r>
              <a:rPr lang="en-US" altLang="ko-KR"/>
              <a:t>dt date default sysdate,</a:t>
            </a:r>
          </a:p>
          <a:p>
            <a:r>
              <a:rPr lang="en-US" altLang="ko-KR"/>
              <a:t>grade char(4) check(grade in('vip','</a:t>
            </a:r>
            <a:r>
              <a:rPr lang="ko-KR" altLang="en-US"/>
              <a:t>일반</a:t>
            </a:r>
            <a:r>
              <a:rPr lang="en-US" altLang="ko-KR"/>
              <a:t>'))</a:t>
            </a:r>
          </a:p>
          <a:p>
            <a:r>
              <a:rPr lang="en-US" altLang="ko-KR"/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35A6E-CDAA-70AA-8552-B35704E52B15}"/>
              </a:ext>
            </a:extLst>
          </p:cNvPr>
          <p:cNvSpPr txBox="1"/>
          <p:nvPr/>
        </p:nvSpPr>
        <p:spPr>
          <a:xfrm>
            <a:off x="6833015" y="999344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VO 구현</a:t>
            </a:r>
          </a:p>
        </p:txBody>
      </p:sp>
      <p:pic>
        <p:nvPicPr>
          <p:cNvPr id="24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AF4BF029-17EF-5C72-E26D-33FA6996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15" y="1362066"/>
            <a:ext cx="4117298" cy="49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p12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서버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3F85DA-7493-E0C1-554C-CB6C606C966C}"/>
              </a:ext>
            </a:extLst>
          </p:cNvPr>
          <p:cNvSpPr txBox="1"/>
          <p:nvPr/>
        </p:nvSpPr>
        <p:spPr>
          <a:xfrm>
            <a:off x="587114" y="999345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 err="1">
                <a:ea typeface="맑은 고딕"/>
              </a:rPr>
              <a:t>SQL문</a:t>
            </a:r>
            <a:r>
              <a:rPr lang="ko-KR" altLang="en-US" sz="2200" b="1" dirty="0">
                <a:ea typeface="맑은 고딕"/>
              </a:rPr>
              <a:t> 구현</a:t>
            </a:r>
          </a:p>
        </p:txBody>
      </p:sp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13B0F88-FD85-7458-F564-D58D67BF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13" y="1363079"/>
            <a:ext cx="8551889" cy="7840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2E100C-534E-365D-8922-4CF778233BE1}"/>
              </a:ext>
            </a:extLst>
          </p:cNvPr>
          <p:cNvSpPr txBox="1"/>
          <p:nvPr/>
        </p:nvSpPr>
        <p:spPr>
          <a:xfrm>
            <a:off x="587113" y="2261017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DAO 구현 - 인터페이스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7AC50156-2F2F-CE15-7723-7DB57403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3" y="2690310"/>
            <a:ext cx="4517037" cy="8278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2D79B5-6C90-C67E-1BF5-90C68CFEB171}"/>
              </a:ext>
            </a:extLst>
          </p:cNvPr>
          <p:cNvSpPr txBox="1"/>
          <p:nvPr/>
        </p:nvSpPr>
        <p:spPr>
          <a:xfrm>
            <a:off x="587112" y="3522688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DAO 구현 - </a:t>
            </a:r>
            <a:r>
              <a:rPr lang="ko-KR" altLang="en-US" sz="2200" b="1" dirty="0" err="1">
                <a:ea typeface="맑은 고딕"/>
              </a:rPr>
              <a:t>임플리먼트</a:t>
            </a:r>
          </a:p>
        </p:txBody>
      </p:sp>
      <p:pic>
        <p:nvPicPr>
          <p:cNvPr id="23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7B806872-98C5-8C0F-7630-B70836F3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8" y="4054472"/>
            <a:ext cx="5591331" cy="23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p13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서버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91DD8E-C14A-010D-5014-8BCCD794E776}"/>
              </a:ext>
            </a:extLst>
          </p:cNvPr>
          <p:cNvSpPr txBox="1"/>
          <p:nvPr/>
        </p:nvSpPr>
        <p:spPr>
          <a:xfrm>
            <a:off x="587114" y="1036820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Service 구현 - 인터페이스</a:t>
            </a:r>
          </a:p>
        </p:txBody>
      </p:sp>
      <p:pic>
        <p:nvPicPr>
          <p:cNvPr id="17" name="그림 19">
            <a:extLst>
              <a:ext uri="{FF2B5EF4-FFF2-40B4-BE49-F238E27FC236}">
                <a16:creationId xmlns:a16="http://schemas.microsoft.com/office/drawing/2014/main" id="{B994BB09-D0F5-A1C6-C880-B6905128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0" y="1466146"/>
            <a:ext cx="5266544" cy="6778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5D4F00-423C-1415-8F72-03DFB51137FE}"/>
              </a:ext>
            </a:extLst>
          </p:cNvPr>
          <p:cNvSpPr txBox="1"/>
          <p:nvPr/>
        </p:nvSpPr>
        <p:spPr>
          <a:xfrm>
            <a:off x="587113" y="2286000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Service 구현 - </a:t>
            </a:r>
            <a:r>
              <a:rPr lang="ko-KR" altLang="en-US" sz="2200" b="1" dirty="0" err="1">
                <a:ea typeface="맑은 고딕"/>
              </a:rPr>
              <a:t>임플리먼트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01421D2-F966-F02C-1814-AB18CA44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2" y="2875826"/>
            <a:ext cx="4741888" cy="3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4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p14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서버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06A0932-9F7E-2D07-71B3-97687DDD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91" y="1888642"/>
            <a:ext cx="5803691" cy="4204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C8CD6A-57D9-66DA-D63B-6F389B98E6DD}"/>
              </a:ext>
            </a:extLst>
          </p:cNvPr>
          <p:cNvSpPr txBox="1"/>
          <p:nvPr/>
        </p:nvSpPr>
        <p:spPr>
          <a:xfrm>
            <a:off x="699539" y="1236689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 err="1">
                <a:ea typeface="맑은 고딕"/>
              </a:rPr>
              <a:t>Controller</a:t>
            </a:r>
            <a:r>
              <a:rPr lang="ko-KR" altLang="en-US" sz="2200" b="1" dirty="0">
                <a:ea typeface="맑은 고딕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8066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p15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배치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7AD382E-9E40-EC3E-49BE-F219DA6D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0" y="1586459"/>
            <a:ext cx="7702445" cy="21360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3EFBBA-BF19-CC72-9B17-57B4B4304019}"/>
              </a:ext>
            </a:extLst>
          </p:cNvPr>
          <p:cNvSpPr txBox="1"/>
          <p:nvPr/>
        </p:nvSpPr>
        <p:spPr>
          <a:xfrm>
            <a:off x="562129" y="1086787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Home 화면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7D6D62-8058-C0CA-3D86-225C87A902A7}"/>
              </a:ext>
            </a:extLst>
          </p:cNvPr>
          <p:cNvSpPr txBox="1"/>
          <p:nvPr/>
        </p:nvSpPr>
        <p:spPr>
          <a:xfrm>
            <a:off x="524653" y="3822491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회원가입 화면 구현</a:t>
            </a:r>
          </a:p>
        </p:txBody>
      </p:sp>
      <p:pic>
        <p:nvPicPr>
          <p:cNvPr id="23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B9C284BB-7E88-6376-2863-76242B19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4" y="4252749"/>
            <a:ext cx="7402642" cy="20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p16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배치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3EFBBA-BF19-CC72-9B17-57B4B4304019}"/>
              </a:ext>
            </a:extLst>
          </p:cNvPr>
          <p:cNvSpPr txBox="1"/>
          <p:nvPr/>
        </p:nvSpPr>
        <p:spPr>
          <a:xfrm>
            <a:off x="562129" y="1086787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Home 화면 </a:t>
            </a:r>
            <a:r>
              <a:rPr lang="ko-KR" altLang="en-US" sz="2200" b="1" dirty="0" err="1">
                <a:ea typeface="맑은 고딕"/>
              </a:rPr>
              <a:t>구현</a:t>
            </a:r>
            <a:r>
              <a:rPr lang="ko-KR" sz="2200" b="1" dirty="0" err="1">
                <a:latin typeface="Malgun Gothic"/>
                <a:ea typeface="Malgun Gothic"/>
              </a:rPr>
              <a:t>_html</a:t>
            </a:r>
            <a:endParaRPr lang="ko-KR" dirty="0" err="1"/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D525B8-6B1D-7A39-6B05-8272AA3D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1635339"/>
            <a:ext cx="6035615" cy="46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1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p17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배치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3EFBBA-BF19-CC72-9B17-57B4B4304019}"/>
              </a:ext>
            </a:extLst>
          </p:cNvPr>
          <p:cNvSpPr txBox="1"/>
          <p:nvPr/>
        </p:nvSpPr>
        <p:spPr>
          <a:xfrm>
            <a:off x="562129" y="1086787"/>
            <a:ext cx="50412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회원 목록 화면 </a:t>
            </a:r>
            <a:r>
              <a:rPr lang="ko-KR" altLang="en-US" sz="2200" b="1" dirty="0" err="1">
                <a:ea typeface="맑은 고딕"/>
              </a:rPr>
              <a:t>구현_html</a:t>
            </a:r>
            <a:r>
              <a:rPr lang="ko-KR" altLang="en-US" sz="2200" b="1" dirty="0">
                <a:ea typeface="맑은 고딕"/>
              </a:rPr>
              <a:t> (+ 삭제 )</a:t>
            </a:r>
          </a:p>
        </p:txBody>
      </p:sp>
      <p:pic>
        <p:nvPicPr>
          <p:cNvPr id="8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7689DBC-23E7-6930-F5F5-9EEE152C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609007"/>
            <a:ext cx="4770406" cy="4517005"/>
          </a:xfrm>
          <a:prstGeom prst="rect">
            <a:avLst/>
          </a:prstGeom>
        </p:spPr>
      </p:pic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E4A5D34-A5A2-7857-465F-3F2B0206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38" y="1853395"/>
            <a:ext cx="6236898" cy="41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90EFD0-29F6-9F16-637A-7365E1CEB877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370865" y="387053"/>
            <a:chExt cx="10246334" cy="625428"/>
          </a:xfrm>
        </p:grpSpPr>
        <p:grpSp>
          <p:nvGrpSpPr>
            <p:cNvPr id="5" name="그룹 4"/>
            <p:cNvGrpSpPr/>
            <p:nvPr/>
          </p:nvGrpSpPr>
          <p:grpSpPr>
            <a:xfrm>
              <a:off x="370865" y="387053"/>
              <a:ext cx="10246334" cy="625428"/>
              <a:chOff x="942365" y="377872"/>
              <a:chExt cx="7714976" cy="47091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79394" y="458644"/>
                <a:ext cx="7577947" cy="390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42365" y="377872"/>
                <a:ext cx="369382" cy="390144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 sz="1400" b="1">
                  <a:ea typeface="맑은 고딕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11746" y="377872"/>
                <a:ext cx="7269096" cy="390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lvl="1" latinLnBrk="0">
                  <a:defRPr/>
                </a:pPr>
                <a:r>
                  <a:rPr lang="ko-KR" altLang="en-US" sz="2400" b="1" ker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/>
                  </a:rPr>
                  <a:t>목차</a:t>
                </a:r>
                <a:endParaRPr lang="en-US" altLang="ko-KR" sz="2400" b="1" ker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자유형 7">
              <a:extLst>
                <a:ext uri="{FF2B5EF4-FFF2-40B4-BE49-F238E27FC236}">
                  <a16:creationId xmlns:a16="http://schemas.microsoft.com/office/drawing/2014/main" id="{65D3E3DB-ACD3-7244-5D1E-FE45B15C03AD}"/>
                </a:ext>
              </a:extLst>
            </p:cNvPr>
            <p:cNvSpPr/>
            <p:nvPr/>
          </p:nvSpPr>
          <p:spPr>
            <a:xfrm>
              <a:off x="473992" y="511641"/>
              <a:ext cx="267719" cy="267077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6715F9-C0FC-B391-6B5A-B347B327F22E}"/>
              </a:ext>
            </a:extLst>
          </p:cNvPr>
          <p:cNvGrpSpPr/>
          <p:nvPr/>
        </p:nvGrpSpPr>
        <p:grpSpPr>
          <a:xfrm>
            <a:off x="370862" y="1451898"/>
            <a:ext cx="10246334" cy="625428"/>
            <a:chOff x="942365" y="377872"/>
            <a:chExt cx="7714976" cy="470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248B0C-3486-943E-B7AD-DFD714DA3AB3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790ECF2-BC57-786C-1472-31E72AB54ABD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b="1">
                  <a:ea typeface="맑은 고딕"/>
                </a:rPr>
                <a:t>1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E9C7FF1-7B9A-23B1-73F5-085E4D9C2C96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latinLnBrk="0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개발 기능 정리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306364-DFAB-C8E5-36FB-594961F8CA6A}"/>
              </a:ext>
            </a:extLst>
          </p:cNvPr>
          <p:cNvGrpSpPr/>
          <p:nvPr/>
        </p:nvGrpSpPr>
        <p:grpSpPr>
          <a:xfrm>
            <a:off x="370862" y="2473329"/>
            <a:ext cx="10246334" cy="625428"/>
            <a:chOff x="942365" y="377872"/>
            <a:chExt cx="7714976" cy="4709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1A3492-DC7D-1C4A-67AE-28AE7D9FFCFB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E2CD88-A7EA-0434-6B49-4E06EFEF3DED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b="1">
                  <a:ea typeface="맑은 고딕"/>
                </a:rPr>
                <a:t>2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E29687-A652-0618-D3BC-9FC38FFEBFAD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latinLnBrk="0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개발 도구 및 환경 구축 확인</a:t>
              </a:r>
              <a:endParaRPr lang="en-US" altLang="ko-KR" sz="2400" b="1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727D5B-1686-B740-72E7-41141C3A647C}"/>
              </a:ext>
            </a:extLst>
          </p:cNvPr>
          <p:cNvGrpSpPr/>
          <p:nvPr/>
        </p:nvGrpSpPr>
        <p:grpSpPr>
          <a:xfrm>
            <a:off x="370862" y="3518935"/>
            <a:ext cx="10246334" cy="625428"/>
            <a:chOff x="942365" y="377872"/>
            <a:chExt cx="7714976" cy="470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3A8C19-A6C1-A859-6121-720BA3945182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F1886F-AD4C-AEEC-6989-02BCA4FB2A85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b="1">
                  <a:ea typeface="맑은 고딕"/>
                </a:rPr>
                <a:t>3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CDDAFE-A673-A7B2-3B05-3952DA781E4A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공통모듈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3C3B028-4314-E42A-9384-FF3BE37820E3}"/>
              </a:ext>
            </a:extLst>
          </p:cNvPr>
          <p:cNvGrpSpPr/>
          <p:nvPr/>
        </p:nvGrpSpPr>
        <p:grpSpPr>
          <a:xfrm>
            <a:off x="370862" y="4618417"/>
            <a:ext cx="10246334" cy="625428"/>
            <a:chOff x="942365" y="377872"/>
            <a:chExt cx="7714976" cy="47091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E7106-4914-2188-3D93-DF17DADA49AC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330E01-06BA-15DC-7845-BA571CD33F6D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b="1">
                  <a:ea typeface="맑은 고딕"/>
                </a:rPr>
                <a:t>4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CF1B1-32DF-4A7F-6D35-FE5EACB31487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latinLnBrk="0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서버프로그램구현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CE2B7F-B209-9A0D-16BE-A8DA8B7742C0}"/>
              </a:ext>
            </a:extLst>
          </p:cNvPr>
          <p:cNvGrpSpPr/>
          <p:nvPr/>
        </p:nvGrpSpPr>
        <p:grpSpPr>
          <a:xfrm>
            <a:off x="370862" y="5657397"/>
            <a:ext cx="10246334" cy="625428"/>
            <a:chOff x="942365" y="377872"/>
            <a:chExt cx="7714976" cy="47091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4753F25-258B-DF7E-3458-95256C1DE7DD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BC86DD-AFE0-34ED-6CDD-0E92A6994FF3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2000" b="1">
                  <a:ea typeface="맑은 고딕"/>
                </a:rPr>
                <a:t>5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3B60EA4-5D33-E40B-88D8-7F1D8CF58F7C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latinLnBrk="0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배치프로그램구현</a:t>
              </a:r>
              <a:endParaRPr lang="en-US" altLang="ko-KR" sz="2400" b="1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p18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배치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8D909A-90B8-8D25-AE97-415C88EA1926}"/>
              </a:ext>
            </a:extLst>
          </p:cNvPr>
          <p:cNvSpPr txBox="1"/>
          <p:nvPr/>
        </p:nvSpPr>
        <p:spPr>
          <a:xfrm>
            <a:off x="562129" y="1086787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회원 목록 화면 구현</a:t>
            </a:r>
          </a:p>
        </p:txBody>
      </p:sp>
      <p:pic>
        <p:nvPicPr>
          <p:cNvPr id="20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7D87D609-12E7-CDE8-7EB5-0D96608B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5" y="1507182"/>
            <a:ext cx="6615659" cy="2219700"/>
          </a:xfrm>
          <a:prstGeom prst="rect">
            <a:avLst/>
          </a:prstGeom>
        </p:spPr>
      </p:pic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75F7D7AA-38F7-66A6-E07A-CAFFFDAD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6" y="3949649"/>
            <a:ext cx="4854314" cy="218158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B22810-52A6-FE31-045B-BC4F2E1B413E}"/>
              </a:ext>
            </a:extLst>
          </p:cNvPr>
          <p:cNvSpPr/>
          <p:nvPr/>
        </p:nvSpPr>
        <p:spPr>
          <a:xfrm>
            <a:off x="1024327" y="5009213"/>
            <a:ext cx="3447737" cy="199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37AE04F-BF77-5BAC-C65D-152F53BFA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498" y="3947003"/>
            <a:ext cx="5179101" cy="233678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4CEC66-3EB2-6833-C9DB-E4AA041213DA}"/>
              </a:ext>
            </a:extLst>
          </p:cNvPr>
          <p:cNvSpPr/>
          <p:nvPr/>
        </p:nvSpPr>
        <p:spPr>
          <a:xfrm>
            <a:off x="6233408" y="4846819"/>
            <a:ext cx="4222228" cy="262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5">
            <a:extLst>
              <a:ext uri="{FF2B5EF4-FFF2-40B4-BE49-F238E27FC236}">
                <a16:creationId xmlns:a16="http://schemas.microsoft.com/office/drawing/2014/main" id="{DEC004EA-E278-1B01-2D60-574B28798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630" y="2461390"/>
            <a:ext cx="3592642" cy="1010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7AC86B-C8D6-1CAB-8118-6AF5E4C85FE3}"/>
              </a:ext>
            </a:extLst>
          </p:cNvPr>
          <p:cNvSpPr txBox="1"/>
          <p:nvPr/>
        </p:nvSpPr>
        <p:spPr>
          <a:xfrm>
            <a:off x="7295213" y="2086131"/>
            <a:ext cx="1623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 </a:t>
            </a:r>
            <a:r>
              <a:rPr lang="ko-KR" altLang="en-US" dirty="0" err="1">
                <a:ea typeface="맑은 고딕"/>
              </a:rPr>
              <a:t>mapping</a:t>
            </a:r>
            <a:r>
              <a:rPr lang="ko-KR" altLang="en-US" dirty="0">
                <a:ea typeface="맑은 고딕"/>
              </a:rPr>
              <a:t> 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2BF78-C11E-EACF-57B3-92654A9C13EE}"/>
              </a:ext>
            </a:extLst>
          </p:cNvPr>
          <p:cNvSpPr txBox="1"/>
          <p:nvPr/>
        </p:nvSpPr>
        <p:spPr>
          <a:xfrm>
            <a:off x="524655" y="3572655"/>
            <a:ext cx="1623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 DAO 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4D58C-D697-368D-E65C-AA78EA102D36}"/>
              </a:ext>
            </a:extLst>
          </p:cNvPr>
          <p:cNvSpPr txBox="1"/>
          <p:nvPr/>
        </p:nvSpPr>
        <p:spPr>
          <a:xfrm>
            <a:off x="6033539" y="3572654"/>
            <a:ext cx="1623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 Service &gt;</a:t>
            </a:r>
          </a:p>
        </p:txBody>
      </p:sp>
    </p:spTree>
    <p:extLst>
      <p:ext uri="{BB962C8B-B14F-4D97-AF65-F5344CB8AC3E}">
        <p14:creationId xmlns:p14="http://schemas.microsoft.com/office/powerpoint/2010/main" val="2929639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300" b="1" dirty="0">
                  <a:ea typeface="맑은 고딕"/>
                </a:rPr>
                <a:t>p19</a:t>
              </a:r>
              <a:endParaRPr lang="ko-KR" alt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altLang="en-US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배치 프로그램 구현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8D909A-90B8-8D25-AE97-415C88EA1926}"/>
              </a:ext>
            </a:extLst>
          </p:cNvPr>
          <p:cNvSpPr txBox="1"/>
          <p:nvPr/>
        </p:nvSpPr>
        <p:spPr>
          <a:xfrm>
            <a:off x="562129" y="1086787"/>
            <a:ext cx="40348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회원 삭제 화면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E4FC8-3106-EE42-857B-8E7AB5E117AA}"/>
              </a:ext>
            </a:extLst>
          </p:cNvPr>
          <p:cNvSpPr txBox="1"/>
          <p:nvPr/>
        </p:nvSpPr>
        <p:spPr>
          <a:xfrm>
            <a:off x="465968" y="1453527"/>
            <a:ext cx="1623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 </a:t>
            </a:r>
            <a:r>
              <a:rPr lang="ko-KR" altLang="en-US" dirty="0" err="1">
                <a:ea typeface="맑은 고딕"/>
              </a:rPr>
              <a:t>mapping</a:t>
            </a:r>
            <a:r>
              <a:rPr lang="ko-KR" altLang="en-US" dirty="0">
                <a:ea typeface="맑은 고딕"/>
              </a:rPr>
              <a:t> &gt;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A1651DC1-9EA3-37CE-50C6-80CA7734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1863459"/>
            <a:ext cx="7473351" cy="830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C9B965-2894-295B-A47C-425DF1FBFC27}"/>
              </a:ext>
            </a:extLst>
          </p:cNvPr>
          <p:cNvSpPr txBox="1"/>
          <p:nvPr/>
        </p:nvSpPr>
        <p:spPr>
          <a:xfrm>
            <a:off x="467146" y="2681259"/>
            <a:ext cx="1623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 DAO 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C1425-499C-7C86-8ADE-7239E32D4674}"/>
              </a:ext>
            </a:extLst>
          </p:cNvPr>
          <p:cNvSpPr txBox="1"/>
          <p:nvPr/>
        </p:nvSpPr>
        <p:spPr>
          <a:xfrm>
            <a:off x="368860" y="4636578"/>
            <a:ext cx="1623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 Service &gt;</a:t>
            </a:r>
          </a:p>
        </p:txBody>
      </p:sp>
      <p:pic>
        <p:nvPicPr>
          <p:cNvPr id="25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22EF3BA7-689C-520D-F376-58C1A997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3057784"/>
            <a:ext cx="5460520" cy="1432545"/>
          </a:xfrm>
          <a:prstGeom prst="rect">
            <a:avLst/>
          </a:prstGeom>
        </p:spPr>
      </p:pic>
      <p:pic>
        <p:nvPicPr>
          <p:cNvPr id="26" name="그림 26">
            <a:extLst>
              <a:ext uri="{FF2B5EF4-FFF2-40B4-BE49-F238E27FC236}">
                <a16:creationId xmlns:a16="http://schemas.microsoft.com/office/drawing/2014/main" id="{AC4EF808-CE5F-D4BD-CB69-90AED11F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1" y="5068220"/>
            <a:ext cx="5805577" cy="1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9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감사합니다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endParaRPr kumimoji="0" lang="ko-KR" altLang="en-US" sz="28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36629" y="475686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8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latinLnBrk="0">
                <a:defRPr/>
              </a:pPr>
              <a:r>
                <a:rPr lang="en-US" altLang="ko-KR" sz="2400" b="1" kern="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개발</a:t>
              </a:r>
              <a:r>
                <a:rPr lang="en-US" alt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2400" b="1" kern="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기능</a:t>
              </a:r>
              <a:r>
                <a:rPr lang="en-US" alt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2400" b="1" kern="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정리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2DE8C-D6C1-545A-6E46-92EAC9F0EA91}"/>
              </a:ext>
            </a:extLst>
          </p:cNvPr>
          <p:cNvSpPr txBox="1"/>
          <p:nvPr/>
        </p:nvSpPr>
        <p:spPr>
          <a:xfrm>
            <a:off x="909484" y="1794386"/>
            <a:ext cx="975851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b="1" dirty="0">
                <a:ea typeface="맑은 고딕"/>
              </a:rPr>
              <a:t>기능 정리</a:t>
            </a:r>
          </a:p>
          <a:p>
            <a:endParaRPr lang="ko-KR" altLang="en-US" sz="2400" b="1" dirty="0">
              <a:ea typeface="맑은 고딕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/>
              <a:buChar char="•"/>
            </a:pPr>
            <a:r>
              <a:rPr lang="ko-KR" altLang="en-US" sz="2100" dirty="0">
                <a:ea typeface="맑은 고딕"/>
              </a:rPr>
              <a:t>회원 가입하기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/>
              <a:buChar char="•"/>
            </a:pPr>
            <a:r>
              <a:rPr lang="ko-KR" altLang="en-US" sz="2100" dirty="0">
                <a:ea typeface="맑은 고딕"/>
              </a:rPr>
              <a:t>회원 전체 보기 기능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/>
              <a:buChar char="•"/>
            </a:pPr>
            <a:r>
              <a:rPr lang="ko-KR" altLang="en-US" sz="2100" dirty="0">
                <a:ea typeface="맑은 고딕"/>
              </a:rPr>
              <a:t>회원 수정하기 기능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/>
              <a:buChar char="•"/>
            </a:pPr>
            <a:r>
              <a:rPr lang="ko-KR" altLang="en-US" sz="2100" dirty="0">
                <a:ea typeface="맑은 고딕"/>
              </a:rPr>
              <a:t>회원 삭제하기 기능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/>
              <a:buChar char="•"/>
            </a:pPr>
            <a:r>
              <a:rPr lang="ko-KR" altLang="en-US" sz="2100" dirty="0">
                <a:ea typeface="맑은 고딕"/>
              </a:rPr>
              <a:t>회원 자세히 보기 기능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781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p2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개발 도구 및 환경 구축 확인</a:t>
              </a:r>
              <a:endParaRPr 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680DE3-5F87-4320-B27A-52EBD964E036}"/>
              </a:ext>
            </a:extLst>
          </p:cNvPr>
          <p:cNvSpPr txBox="1"/>
          <p:nvPr/>
        </p:nvSpPr>
        <p:spPr>
          <a:xfrm>
            <a:off x="509335" y="1114127"/>
            <a:ext cx="5808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dirty="0">
                <a:ea typeface="맑은 고딕"/>
              </a:rPr>
              <a:t>개발 도구 확인 - 1. </a:t>
            </a:r>
            <a:r>
              <a:rPr lang="ko-KR" altLang="en-US" sz="2200" b="1" dirty="0" err="1">
                <a:ea typeface="맑은 고딕"/>
              </a:rPr>
              <a:t>Spring</a:t>
            </a:r>
            <a:endParaRPr lang="ko-KR" altLang="en-US" sz="2200" b="1" dirty="0" err="1"/>
          </a:p>
        </p:txBody>
      </p:sp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59915C8-D41B-D017-344E-3D5A6C35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1659725"/>
            <a:ext cx="7329577" cy="43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개발 도구 및 환경 구축 확인</a:t>
              </a:r>
              <a:endParaRPr 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680DE3-5F87-4320-B27A-52EBD964E036}"/>
              </a:ext>
            </a:extLst>
          </p:cNvPr>
          <p:cNvSpPr txBox="1"/>
          <p:nvPr/>
        </p:nvSpPr>
        <p:spPr>
          <a:xfrm>
            <a:off x="509335" y="1114127"/>
            <a:ext cx="5808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200" b="1" dirty="0">
                <a:latin typeface="Malgun Gothic"/>
                <a:ea typeface="Malgun Gothic"/>
              </a:rPr>
              <a:t>개발 도구 확인 - </a:t>
            </a:r>
            <a:r>
              <a:rPr lang="ko-KR" altLang="en-US" sz="2200" b="1" dirty="0">
                <a:ea typeface="맑은 고딕"/>
              </a:rPr>
              <a:t>2. </a:t>
            </a:r>
            <a:r>
              <a:rPr lang="ko-KR" altLang="en-US" sz="2200" b="1" dirty="0" err="1">
                <a:ea typeface="맑은 고딕"/>
              </a:rPr>
              <a:t>Maven</a:t>
            </a:r>
            <a:endParaRPr lang="ko-KR" altLang="en-US" sz="2200" b="1">
              <a:ea typeface="맑은 고딕"/>
            </a:endParaRPr>
          </a:p>
        </p:txBody>
      </p:sp>
      <p:pic>
        <p:nvPicPr>
          <p:cNvPr id="8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4BB4A28-8FEC-61CE-55DB-7B4832A9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58" y="1109271"/>
            <a:ext cx="2965937" cy="53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p4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개발 도구 및 환경 구축 확인</a:t>
              </a:r>
              <a:endParaRPr 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680DE3-5F87-4320-B27A-52EBD964E036}"/>
              </a:ext>
            </a:extLst>
          </p:cNvPr>
          <p:cNvSpPr txBox="1"/>
          <p:nvPr/>
        </p:nvSpPr>
        <p:spPr>
          <a:xfrm>
            <a:off x="509335" y="1114127"/>
            <a:ext cx="5808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200" b="1" dirty="0">
                <a:latin typeface="Malgun Gothic"/>
                <a:ea typeface="Malgun Gothic"/>
              </a:rPr>
              <a:t>개발 환경 구축 확인 - </a:t>
            </a:r>
            <a:r>
              <a:rPr lang="ko-KR" altLang="en-US" sz="2200" b="1" dirty="0">
                <a:ea typeface="맑은 고딕"/>
              </a:rPr>
              <a:t>1. </a:t>
            </a:r>
            <a:r>
              <a:rPr lang="ko-KR" altLang="en-US" sz="2200" b="1" dirty="0" err="1">
                <a:ea typeface="맑은 고딕"/>
              </a:rPr>
              <a:t>Mybatis</a:t>
            </a:r>
          </a:p>
        </p:txBody>
      </p:sp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A798447-C5F1-1A90-C6C3-2D2ED925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2181601"/>
            <a:ext cx="5230483" cy="3228042"/>
          </a:xfrm>
          <a:prstGeom prst="rect">
            <a:avLst/>
          </a:prstGeom>
        </p:spPr>
      </p:pic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0A7A00C-3C11-4D19-3457-820DB8BF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6" y="2179379"/>
            <a:ext cx="5388632" cy="34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p5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개발 도구 및 환경 구축 확인</a:t>
              </a:r>
              <a:endParaRPr 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680DE3-5F87-4320-B27A-52EBD964E036}"/>
              </a:ext>
            </a:extLst>
          </p:cNvPr>
          <p:cNvSpPr txBox="1"/>
          <p:nvPr/>
        </p:nvSpPr>
        <p:spPr>
          <a:xfrm>
            <a:off x="509335" y="1114127"/>
            <a:ext cx="5808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200" b="1" dirty="0">
                <a:latin typeface="Malgun Gothic"/>
                <a:ea typeface="Malgun Gothic"/>
              </a:rPr>
              <a:t>개발 환경 구축 확인 - </a:t>
            </a:r>
            <a:r>
              <a:rPr lang="ko-KR" altLang="en-US" sz="2200" b="1" dirty="0">
                <a:ea typeface="맑은 고딕"/>
              </a:rPr>
              <a:t>2. </a:t>
            </a:r>
            <a:r>
              <a:rPr lang="ko-KR" altLang="en-US" sz="2200" b="1" dirty="0" err="1">
                <a:ea typeface="맑은 고딕"/>
              </a:rPr>
              <a:t>Tomcat</a:t>
            </a:r>
          </a:p>
        </p:txBody>
      </p:sp>
      <p:pic>
        <p:nvPicPr>
          <p:cNvPr id="8" name="그림 1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3B2F8AFB-33D3-4A32-4E34-6093BD60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0" y="2082742"/>
            <a:ext cx="7272067" cy="30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p6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개발 도구 및 환경 구축 확인</a:t>
              </a:r>
              <a:endParaRPr 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680DE3-5F87-4320-B27A-52EBD964E036}"/>
              </a:ext>
            </a:extLst>
          </p:cNvPr>
          <p:cNvSpPr txBox="1"/>
          <p:nvPr/>
        </p:nvSpPr>
        <p:spPr>
          <a:xfrm>
            <a:off x="509335" y="1114127"/>
            <a:ext cx="5808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200" b="1" dirty="0">
                <a:latin typeface="Malgun Gothic"/>
                <a:ea typeface="Malgun Gothic"/>
              </a:rPr>
              <a:t>개발 환경 구축 확인 - </a:t>
            </a:r>
            <a:r>
              <a:rPr lang="ko-KR" altLang="en-US" sz="2200" b="1" dirty="0">
                <a:ea typeface="맑은 고딕"/>
              </a:rPr>
              <a:t>3. </a:t>
            </a:r>
            <a:r>
              <a:rPr lang="ko-KR" altLang="en-US" sz="2200" b="1" dirty="0" err="1">
                <a:ea typeface="맑은 고딕"/>
              </a:rPr>
              <a:t>Java</a:t>
            </a:r>
          </a:p>
        </p:txBody>
      </p:sp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0B97C12-4633-9F61-8D5B-A5659D10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2" y="2772243"/>
            <a:ext cx="9328030" cy="152917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D36BE32-04BC-ACD8-9270-F266FD571199}"/>
              </a:ext>
            </a:extLst>
          </p:cNvPr>
          <p:cNvSpPr/>
          <p:nvPr/>
        </p:nvSpPr>
        <p:spPr>
          <a:xfrm>
            <a:off x="1773836" y="3048000"/>
            <a:ext cx="3838754" cy="2587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dirty="0">
                  <a:ea typeface="맑은 고딕"/>
                </a:rPr>
                <a:t>p7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>
                <a:defRPr/>
              </a:pPr>
              <a:r>
                <a:rPr lang="ko-KR" sz="2400" b="1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개발 도구 및 환경 구축 확인</a:t>
              </a:r>
              <a:endParaRPr 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680DE3-5F87-4320-B27A-52EBD964E036}"/>
              </a:ext>
            </a:extLst>
          </p:cNvPr>
          <p:cNvSpPr txBox="1"/>
          <p:nvPr/>
        </p:nvSpPr>
        <p:spPr>
          <a:xfrm>
            <a:off x="509335" y="1114127"/>
            <a:ext cx="5808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200" b="1" dirty="0">
                <a:latin typeface="Malgun Gothic"/>
                <a:ea typeface="Malgun Gothic"/>
              </a:rPr>
              <a:t>개발 환경 구축 확인 - </a:t>
            </a:r>
            <a:r>
              <a:rPr lang="ko-KR" altLang="en-US" sz="2200" b="1" dirty="0">
                <a:ea typeface="맑은 고딕"/>
              </a:rPr>
              <a:t>4. Oracle</a:t>
            </a:r>
            <a:endParaRPr lang="ko-KR" altLang="en-US" sz="2200" b="1" dirty="0" err="1">
              <a:ea typeface="맑은 고딕"/>
            </a:endParaRPr>
          </a:p>
        </p:txBody>
      </p:sp>
      <p:pic>
        <p:nvPicPr>
          <p:cNvPr id="8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636BE5C-9DCC-BB47-8BA7-B04B84AB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1715079"/>
            <a:ext cx="4885426" cy="1587538"/>
          </a:xfrm>
          <a:prstGeom prst="rect">
            <a:avLst/>
          </a:prstGeom>
        </p:spPr>
      </p:pic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9CE28CA-F0DA-8970-FCAE-AB4C0FC4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8" y="3355677"/>
            <a:ext cx="9931879" cy="27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55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104</Words>
  <Application>Microsoft Office PowerPoint</Application>
  <PresentationFormat>와이드스크린</PresentationFormat>
  <Paragraphs>34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human</cp:lastModifiedBy>
  <cp:revision>1672</cp:revision>
  <dcterms:created xsi:type="dcterms:W3CDTF">2020-11-20T02:05:44Z</dcterms:created>
  <dcterms:modified xsi:type="dcterms:W3CDTF">2022-11-28T08:31:28Z</dcterms:modified>
</cp:coreProperties>
</file>