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61" r:id="rId6"/>
    <p:sldId id="267" r:id="rId7"/>
    <p:sldId id="259" r:id="rId8"/>
    <p:sldId id="263" r:id="rId9"/>
    <p:sldId id="269" r:id="rId10"/>
    <p:sldId id="270" r:id="rId11"/>
    <p:sldId id="258" r:id="rId12"/>
    <p:sldId id="257" r:id="rId13"/>
    <p:sldId id="266" r:id="rId1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4301261" val="982" revOS="4"/>
      <pr:smFileRevision xmlns:pr="smNativeData" dt="1614301261" val="101"/>
      <pr:guideOptions xmlns:pr="smNativeData" dt="161430126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13" d="100"/>
          <a:sy n="113" d="100"/>
        </p:scale>
        <p:origin x="1320" y="22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5" d="100"/>
        <a:sy n="25" d="100"/>
      </p:scale>
      <p:origin x="0" y="0"/>
    </p:cViewPr>
  </p:sorterViewPr>
  <p:notesViewPr>
    <p:cSldViewPr snapToObjects="1" showGuides="1">
      <p:cViewPr>
        <p:scale>
          <a:sx n="113" d="100"/>
          <a:sy n="113" d="100"/>
        </p:scale>
        <p:origin x="1320" y="22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부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마스터 부제목 스타일을 편집하려면 클릭하십시오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23A1-EFD2-39D5-9CD4-19806D9A6A4C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14B5-FBD2-39E2-9CD4-0DB75A9A6A5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제목과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v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B39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7A35-7BD2-398C-9CD4-8DD9349A6AD8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Xw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6AC0-8ED2-399C-9CD4-78C9249A6A2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세로 제목과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B3v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N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5F1C-52D2-39A9-9CD4-A4FC119A6AF1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B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u0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2737-79D2-39D1-9CD4-8F84699A6ADA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g4l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66B3-FDD2-3990-9CD4-0BC5289A6A5E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029F-D1D2-39F4-9CD4-27A14C9A6A72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마스터 제목 스타일을 편집하려면 클릭하십시오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431E-50D2-39B5-9CD4-A6E00D9A6AF3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4EBE-F0D2-39B8-9CD4-06ED009A6A5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2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5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5969-27D2-39AF-9CD4-D1FA179A6A84}" type="datetime1">
              <a:t/>
            </a:fld>
          </a:p>
        </p:txBody>
      </p:sp>
      <p:sp>
        <p:nvSpPr>
          <p:cNvPr id="6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58BA-F4D2-39AE-9CD4-02FB169A6A5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3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4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5" name="슬라이드텍스트2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6" name="슬라이드텍스트4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7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1E5B-15D2-39E8-9CD4-E3BD509A6AB6}" type="datetime1">
              <a:t/>
            </a:fld>
          </a:p>
        </p:txBody>
      </p:sp>
      <p:sp>
        <p:nvSpPr>
          <p:cNvPr id="8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S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7609-47D2-3980-9CD4-B1D5389A6AE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+IK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U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1DF1-BFD2-39EB-9CD4-49BE539A6A1C}" type="datetime1">
              <a:t/>
            </a:fld>
          </a:p>
        </p:txBody>
      </p:sp>
      <p:sp>
        <p:nvSpPr>
          <p:cNvPr id="4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v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JB39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5C3F-71D2-39AA-9CD4-87FF129A6AD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T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713A-74D2-3987-9CD4-82D23F9A6AD7}" type="datetime1">
              <a:t/>
            </a:fld>
          </a:p>
        </p:txBody>
      </p:sp>
      <p:sp>
        <p:nvSpPr>
          <p:cNvPr id="3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Xw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tB3v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247C-32D2-39D2-9CD4-C4876A9A6A9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2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N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NBS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5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u0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1879-37D2-39EE-9CD4-C1BB569A6A94}" type="datetime1">
              <a:t/>
            </a:fld>
          </a:p>
        </p:txBody>
      </p:sp>
      <p:sp>
        <p:nvSpPr>
          <p:cNvPr id="6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9P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xK/G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35AF-E1D2-39C3-9CD4-17967B9A6A42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U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2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4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tpF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마스터 텍스트 스타일을 편집하려면 클릭하십시오</a:t>
            </a:r>
          </a:p>
        </p:txBody>
      </p:sp>
      <p:sp>
        <p:nvSpPr>
          <p:cNvPr id="5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x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C39C8-86D2-39CF-9CD4-709A779A6A25}" type="datetime1">
              <a:t/>
            </a:fld>
          </a:p>
        </p:txBody>
      </p:sp>
      <p:sp>
        <p:nvSpPr>
          <p:cNvPr id="6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S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+IK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6C4975-3BD2-39BF-9CD4-CDEA079A6A9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기본 디자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마스터 제목 스타일을 편집하려면 클릭하십시오</a:t>
            </a:r>
          </a:p>
        </p:txBody>
      </p:sp>
      <p:sp>
        <p:nvSpPr>
          <p:cNvPr id="3" name="슬라이드텍스트1"/>
          <p:cNvSpPr>
            <a:spLocks noGrp="1" noChangeArrowheads="1"/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마스터 텍스트 스타일을 편집하려면 클릭하십시오</a:t>
            </a:r>
          </a:p>
          <a:p>
            <a:pPr lvl="1"/>
            <a:r>
              <a:t>둘째 수준</a:t>
            </a:r>
          </a:p>
          <a:p>
            <a:pPr lvl="2"/>
            <a:r>
              <a:t>셋째 수준</a:t>
            </a:r>
          </a:p>
          <a:p>
            <a:pPr lvl="3"/>
            <a:r>
              <a:t>넷째 수준</a:t>
            </a:r>
          </a:p>
          <a:p>
            <a:pPr lvl="4"/>
            <a:r>
              <a:t>다섯째 수준</a:t>
            </a:r>
          </a:p>
        </p:txBody>
      </p:sp>
      <p:sp>
        <p:nvSpPr>
          <p:cNvPr id="4" name="날짜시간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6C4744-0AD2-39B1-9CD4-FCE4099A6AA9}" type="datetime1">
              <a:t/>
            </a:fld>
          </a:p>
        </p:txBody>
      </p:sp>
      <p:sp>
        <p:nvSpPr>
          <p:cNvPr id="5" name="바닥글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슬라이드번호영역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6C2432-7CD2-39D2-9CD4-8A876A9A6AD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0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8.bin"/><Relationship Id="rId4" Type="http://schemas.openxmlformats.org/officeDocument/2006/relationships/oleObject" Target="../embeddings/oleObject9.bin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jpeg"/><Relationship Id="rId5" Type="http://schemas.openxmlformats.org/officeDocument/2006/relationships/image" Target="../media/image17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l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MQAAZRcAAEA4AACbGQAAEAAAACYAAAAIAAAAfXD///////8="/>
              </a:ext>
            </a:extLst>
          </p:cNvSpPr>
          <p:nvPr>
            <p:ph type="title"/>
          </p:nvPr>
        </p:nvSpPr>
        <p:spPr>
          <a:xfrm>
            <a:off x="8036560" y="3803015"/>
            <a:ext cx="1107440" cy="35941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2000" b="1">
                <a:solidFill>
                  <a:srgbClr val="000000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최형석</a:t>
            </a:r>
          </a:p>
        </p:txBody>
      </p:sp>
      <p:sp>
        <p:nvSpPr>
          <p:cNvPr id="3" name="슬라이드 제목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HGAAAxhAAAEA4AAD0FgAAEAAAACYAAAAIAAAA//////////8="/>
              </a:ext>
            </a:extLst>
          </p:cNvSpPr>
          <p:nvPr/>
        </p:nvSpPr>
        <p:spPr>
          <a:xfrm>
            <a:off x="3946525" y="2726690"/>
            <a:ext cx="5197475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5500" b="1">
                <a:solidFill>
                  <a:srgbClr val="000000"/>
                </a:solidFill>
                <a:latin typeface="한컴 말랑말랑 Regular" pitchFamily="3" charset="-127"/>
                <a:ea typeface="SimSun" pitchFamily="0" charset="0"/>
                <a:cs typeface="Times New Roman" pitchFamily="0" charset="0"/>
              </a:defRPr>
            </a:pPr>
            <a:r>
              <a:t>WEB PROJECT</a:t>
            </a:r>
          </a:p>
        </p:txBody>
      </p:sp>
      <p:sp>
        <p:nvSpPr>
          <p:cNvPr id="4" name="슬라이드 제목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HGAAAHw4AAP8wAABVEAAAEAAAACYAAAAIAAAA//////////8="/>
              </a:ext>
            </a:extLst>
          </p:cNvSpPr>
          <p:nvPr/>
        </p:nvSpPr>
        <p:spPr>
          <a:xfrm>
            <a:off x="3946525" y="2295525"/>
            <a:ext cx="4018280" cy="35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000" b="1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2021 Web Team Project 제안서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QAAAAAQAAAAQ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Bo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HGAAAxhAAAIA4AADIEAAAEAAAACYAAAAIAAAA//////////8="/>
              </a:ext>
            </a:extLst>
          </p:cNvSpPr>
          <p:nvPr/>
        </p:nvSpPr>
        <p:spPr>
          <a:xfrm flipV="1">
            <a:off x="3946525" y="2726690"/>
            <a:ext cx="5238115" cy="1270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</p:sp>
      <p:sp>
        <p:nvSpPr>
          <p:cNvPr id="6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QAAAAAQAAAAQ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D48L2E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HGAAAGRcAAEA4AAAbFwAAEAAAACYAAAAIAAAA//////////8="/>
              </a:ext>
            </a:extLst>
          </p:cNvSpPr>
          <p:nvPr/>
        </p:nvSpPr>
        <p:spPr>
          <a:xfrm flipV="1">
            <a:off x="3946525" y="3754755"/>
            <a:ext cx="5197475" cy="1270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1"/>
          <p:cNvSpPr>
            <a:spLocks noGrp="1" noChangeArrowheads="1"/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P///wg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CoIAAACw8AAFIyAACJEwAAEAAAACYAAAAIAAAAfXD///////8="/>
              </a:ext>
            </a:extLst>
          </p:cNvSpPr>
          <p:nvPr>
            <p:ph type="title"/>
          </p:nvPr>
        </p:nvSpPr>
        <p:spPr>
          <a:xfrm>
            <a:off x="5308600" y="2445385"/>
            <a:ext cx="2871470" cy="73025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>
                <a:solidFill>
                  <a:srgbClr val="000000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Introduce</a:t>
            </a:r>
          </a:p>
        </p:txBody>
      </p:sp>
      <p:sp>
        <p:nvSpPr>
          <p:cNvPr id="3" name="슬라이드 제목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tGgAAAg8AAMgfAACAEwAAEAAAACYAAAAIAAAA//////////8="/>
              </a:ext>
            </a:extLst>
          </p:cNvSpPr>
          <p:nvPr/>
        </p:nvSpPr>
        <p:spPr>
          <a:xfrm>
            <a:off x="4377055" y="2439670"/>
            <a:ext cx="789305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3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#1</a:t>
            </a:r>
          </a:p>
        </p:txBody>
      </p:sp>
      <p:sp>
        <p:nvSpPr>
          <p:cNvPr id="4" name="슬라이드 제목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P///wg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DKHwAAchYAAEEuAADwGgAAEAAAACYAAAAIAAAA//////////8="/>
              </a:ext>
            </a:extLst>
          </p:cNvSpPr>
          <p:nvPr/>
        </p:nvSpPr>
        <p:spPr>
          <a:xfrm>
            <a:off x="5167630" y="3648710"/>
            <a:ext cx="2351405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400">
                <a:solidFill>
                  <a:srgbClr val="000000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Service</a:t>
            </a:r>
          </a:p>
        </p:txBody>
      </p:sp>
      <p:sp>
        <p:nvSpPr>
          <p:cNvPr id="5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mI3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GgAAchYAAMofAADwGgAAEAAAACYAAAAIAAAA//////////8="/>
              </a:ext>
            </a:extLst>
          </p:cNvSpPr>
          <p:nvPr/>
        </p:nvSpPr>
        <p:spPr>
          <a:xfrm>
            <a:off x="4378325" y="3648710"/>
            <a:ext cx="789305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3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#2</a:t>
            </a:r>
          </a:p>
        </p:txBody>
      </p:sp>
      <p:sp>
        <p:nvSpPr>
          <p:cNvPr id="6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9tSm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GgAAdR0AAMofAADzIQAAEAAAACYAAAAIAAAA//////////8="/>
              </a:ext>
            </a:extLst>
          </p:cNvSpPr>
          <p:nvPr/>
        </p:nvSpPr>
        <p:spPr>
          <a:xfrm>
            <a:off x="4378325" y="4788535"/>
            <a:ext cx="789305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3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#3</a:t>
            </a:r>
          </a:p>
        </p:txBody>
      </p:sp>
      <p:sp>
        <p:nvSpPr>
          <p:cNvPr id="7" name="슬라이드 제목5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P///wg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sAAAAMAAAAEAAAAAAAAAAAAAAAAAAAAAAAAAAeAAAAaAAAAAAAAAAAAAAAAAAAAAAAAAAAAAAAECcAABAnAAAAAAAAAAAAAAAAAAAAAAAAAAAAAAAAAAAAAAAAAAAAABQAAAAAAAAAwMD/AAAAAABkAAAAMgAAAAAAAABkAAAAAAAAAH9/fwAKAAAAHwAAAFQAAAC74OMF////AQAAAAAAAAAAAAAAAAAAAAAAAAAAAAAAAAAAAAAAAAAA////AX9/fwCAgIADzMzMAMDA/wB/f38AAAAAAAAAAAAAAAAAAAAAAAAAAAAhAAAAGAAAABQAAABgIAAAUB0AANw3AADOIQAAEAAAACYAAAAIAAAA//////////8="/>
              </a:ext>
            </a:extLst>
          </p:cNvSpPr>
          <p:nvPr/>
        </p:nvSpPr>
        <p:spPr>
          <a:xfrm>
            <a:off x="5262880" y="4765040"/>
            <a:ext cx="3817620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400">
                <a:solidFill>
                  <a:srgbClr val="000000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Benchmaking</a:t>
            </a:r>
          </a:p>
        </p:txBody>
      </p:sp>
      <p:sp>
        <p:nvSpPr>
          <p:cNvPr id="8" name="사각형7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TAUAAOYeAADKCQAAEAAAACYAAAAIAAAA//////////8="/>
              </a:ext>
            </a:extLst>
          </p:cNvSpPr>
          <p:nvPr/>
        </p:nvSpPr>
        <p:spPr>
          <a:xfrm rot="21600000">
            <a:off x="0" y="861060"/>
            <a:ext cx="5022850" cy="730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50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C O N T E N T</a:t>
            </a:r>
          </a:p>
        </p:txBody>
      </p:sp>
      <p:sp>
        <p:nvSpPr>
          <p:cNvPr id="9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0A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CmAgAAJgoAAM0MAAAoCgAAEAAAACYAAAAIAAAA//////////8="/>
              </a:ext>
            </a:extLst>
          </p:cNvSpPr>
          <p:nvPr/>
        </p:nvSpPr>
        <p:spPr>
          <a:xfrm>
            <a:off x="430530" y="1649730"/>
            <a:ext cx="1650365" cy="1270"/>
          </a:xfrm>
          <a:prstGeom prst="line">
            <a:avLst/>
          </a:prstGeom>
          <a:noFill/>
          <a:ln w="762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BAIQAAaxMAAIwmAABtEwAAEAAAACYAAAAIAAAA//////////8="/>
              </a:ext>
            </a:extLst>
          </p:cNvSpPr>
          <p:nvPr/>
        </p:nvSpPr>
        <p:spPr>
          <a:xfrm flipV="1">
            <a:off x="5405120" y="3156585"/>
            <a:ext cx="861060" cy="1270"/>
          </a:xfrm>
          <a:prstGeom prst="line">
            <a:avLst/>
          </a:prstGeom>
          <a:noFill/>
          <a:ln w="762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선3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BAIQAA6xoAAIwmAADtGgAAEAAAACYAAAAIAAAA//////////8="/>
              </a:ext>
            </a:extLst>
          </p:cNvSpPr>
          <p:nvPr/>
        </p:nvSpPr>
        <p:spPr>
          <a:xfrm flipV="1">
            <a:off x="5405120" y="4375785"/>
            <a:ext cx="861060" cy="1270"/>
          </a:xfrm>
          <a:prstGeom prst="line">
            <a:avLst/>
          </a:prstGeom>
          <a:noFill/>
          <a:ln w="762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선4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BAIQAA+yEAAIwmAAD9IQAAEAAAACYAAAAIAAAA//////////8="/>
              </a:ext>
            </a:extLst>
          </p:cNvSpPr>
          <p:nvPr/>
        </p:nvSpPr>
        <p:spPr>
          <a:xfrm flipV="1">
            <a:off x="5405120" y="5523865"/>
            <a:ext cx="861060" cy="1270"/>
          </a:xfrm>
          <a:prstGeom prst="line">
            <a:avLst/>
          </a:prstGeom>
          <a:noFill/>
          <a:ln w="762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5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CIuLi8MAAAAEAAAAAAAAAAAAAAAAAAAAAAAAAAeAAAAaAAAAAAAAAAAAAAAAAAAAAAAAAAAAAAAECcAABAnAAAAAAAAAAAAAAAAAAAAAAAAAAAAAAAAAAAAAAAAAAAAAMg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3" name="사각형1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D2JQAA8AwAAJ43AADGJAAAEAAAACYAAAAIAAAA//////////8="/>
              </a:ext>
            </a:extLst>
          </p:cNvSpPr>
          <p:nvPr/>
        </p:nvSpPr>
        <p:spPr>
          <a:xfrm>
            <a:off x="6170930" y="2103120"/>
            <a:ext cx="2870200" cy="3874770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많은 트렌드가 시장이 있지만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최근 핵심적인 트렌드라고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생각되는 두가지 트렌드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구독경제와 친환경 패션을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연관 지어 주제를 선정했습니다.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제가 알아본 두 트렌드의 특징은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이미 국내뿐만 아니라 전세계에서 많은 기업들이 ‘구독’을 통해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소비자에게 다가가고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소비자는 ‘친환경’을 생각하여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지속가능한 패션을 선호하는것이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특징이라 할 수 있습니다.</a:t>
            </a:r>
          </a:p>
        </p:txBody>
      </p:sp>
      <p:sp>
        <p:nvSpPr>
          <p:cNvPr id="4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AQAA+wAAAAAKAACmBwAAEAAAACYAAAAIAAAA//////////8="/>
              </a:ext>
            </a:extLst>
          </p:cNvSpPr>
          <p:nvPr/>
        </p:nvSpPr>
        <p:spPr>
          <a:xfrm>
            <a:off x="189230" y="15938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8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#1</a:t>
            </a:r>
          </a:p>
        </p:txBody>
      </p:sp>
      <p:sp>
        <p:nvSpPr>
          <p:cNvPr id="5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CgAAQgIAALEcAAA7BgAAEAAAACYAAAAIAAAA//////////8="/>
              </a:ext>
            </a:extLst>
          </p:cNvSpPr>
          <p:nvPr/>
        </p:nvSpPr>
        <p:spPr>
          <a:xfrm>
            <a:off x="1649730" y="367030"/>
            <a:ext cx="301434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Introduce</a:t>
            </a:r>
          </a:p>
        </p:txBody>
      </p:sp>
      <p:sp>
        <p:nvSpPr>
          <p:cNvPr id="6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+DQAAiwUAACkZAACECQAAEAAAACYAAAAIAAAA//////////8="/>
              </a:ext>
            </a:extLst>
          </p:cNvSpPr>
          <p:nvPr/>
        </p:nvSpPr>
        <p:spPr>
          <a:xfrm>
            <a:off x="2152650" y="901065"/>
            <a:ext cx="193738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5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주제선정배경</a:t>
            </a:r>
          </a:p>
        </p:txBody>
      </p:sp>
      <p:graphicFrame>
        <p:nvGraphicFramePr>
          <p:cNvPr id="7" name="OLE개체1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IAAAD3+/cAAAAAAAAAAAAAAAAAAAAAAAAAAABkAAAAZAAAAAEAAAAjAAAABAAAAGQAAAAXAAAAFAAAAAAAAAAAAAAA/38AAP9/AAAAAAAACQAAAAQAAAD+uv3/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D3+/cAIQAAABgAAAAUAAAA4gAAAOUJAACiEQAAZRcAABAAAAAmAAAACAAAAP//////////"/>
              </a:ext>
            </a:extLst>
          </p:cNvGraphicFramePr>
          <p:nvPr/>
        </p:nvGraphicFramePr>
        <p:xfrm>
          <a:off x="143510" y="1608455"/>
          <a:ext cx="2722880" cy="2194560"/>
        </p:xfrm>
        <a:graphic>
          <a:graphicData uri="http://schemas.openxmlformats.org/presentationml/2006/ole">
            <p:oleObj spid="_x0000_s1031" name="Paint.Picture" r:id="rId3" imgW="514350" imgH="514350" progId="Paint.Picture">
              <p:embed/>
            </p:oleObj>
          </a:graphicData>
        </a:graphic>
      </p:graphicFrame>
      <p:graphicFrame>
        <p:nvGraphicFramePr>
          <p:cNvPr id="8" name="OLE개체5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CklpkF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GRIAABkKAADBIwAAZRcAABAAAAAmAAAACAAAAP//////////"/>
              </a:ext>
            </a:extLst>
          </p:cNvGraphicFramePr>
          <p:nvPr/>
        </p:nvGraphicFramePr>
        <p:xfrm>
          <a:off x="2941955" y="1641475"/>
          <a:ext cx="2870200" cy="2161540"/>
        </p:xfrm>
        <a:graphic>
          <a:graphicData uri="http://schemas.openxmlformats.org/presentationml/2006/ole">
            <p:oleObj spid="_x0000_s1032" name="Paint.Picture" r:id="rId4" imgW="19050" imgH="19050" progId="Paint.Picture">
              <p:embed/>
            </p:oleObj>
          </a:graphicData>
        </a:graphic>
      </p:graphicFrame>
      <p:sp>
        <p:nvSpPr>
          <p:cNvPr id="9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0A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10" name="사각형6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AwAAKygAAEgGAADvKQAAEAAAACYAAAAIAAAA//////////8="/>
              </a:ext>
            </a:extLst>
          </p:cNvSpPr>
          <p:nvPr/>
        </p:nvSpPr>
        <p:spPr>
          <a:xfrm>
            <a:off x="622300" y="6529705"/>
            <a:ext cx="398780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p1</a:t>
            </a:r>
          </a:p>
        </p:txBody>
      </p:sp>
      <p:graphicFrame>
        <p:nvGraphicFramePr>
          <p:cNvPr id="11" name="OLE개체3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E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MBUAAEcbAACmJQAASScAABAAAAAmAAAACAAAAP//////////"/>
              </a:ext>
            </a:extLst>
          </p:cNvGraphicFramePr>
          <p:nvPr/>
        </p:nvGraphicFramePr>
        <p:xfrm>
          <a:off x="3444240" y="4434205"/>
          <a:ext cx="2675890" cy="1951990"/>
        </p:xfrm>
        <a:graphic>
          <a:graphicData uri="http://schemas.openxmlformats.org/presentationml/2006/ole">
            <p:oleObj spid="_x0000_s1035" name="Paint.Picture" r:id="rId5" imgW="19050" imgH="19050" progId="Paint.Picture">
              <p:embed/>
            </p:oleObj>
          </a:graphicData>
        </a:graphic>
      </p:graphicFrame>
      <p:graphicFrame>
        <p:nvGraphicFramePr>
          <p:cNvPr id="12" name="OLE개체2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E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5gAAAFcbAAC/FAAA2CYAABAAAAAmAAAACAAAAP//////////"/>
              </a:ext>
            </a:extLst>
          </p:cNvGraphicFramePr>
          <p:nvPr/>
        </p:nvGraphicFramePr>
        <p:xfrm>
          <a:off x="146050" y="4444365"/>
          <a:ext cx="3226435" cy="1870075"/>
        </p:xfrm>
        <a:graphic>
          <a:graphicData uri="http://schemas.openxmlformats.org/presentationml/2006/ole">
            <p:oleObj spid="_x0000_s1036" name="Paint.Picture" r:id="rId6" imgW="19050" imgH="19050" progId="Paint.Picture">
              <p:embed/>
            </p:oleObj>
          </a:graphicData>
        </a:graphic>
      </p:graphicFrame>
      <p:sp>
        <p:nvSpPr>
          <p:cNvPr id="13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BQAAAAAQAAAAQ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MQ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qBAAAKBkAAN8iAAAqGQAAEAAAACYAAAAIAAAA//////////8="/>
              </a:ext>
            </a:extLst>
          </p:cNvSpPr>
          <p:nvPr/>
        </p:nvSpPr>
        <p:spPr>
          <a:xfrm flipV="1">
            <a:off x="717550" y="4089400"/>
            <a:ext cx="4951095" cy="1270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3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BwAAOsLAAB8KAAA1h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7385"/>
            <a:ext cx="2009140" cy="19373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사각형1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4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G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AQAA+wAAAAAKAACmBwAAEAAAACYAAAAIAAAA//////////8="/>
              </a:ext>
            </a:extLst>
          </p:cNvSpPr>
          <p:nvPr/>
        </p:nvSpPr>
        <p:spPr>
          <a:xfrm>
            <a:off x="189230" y="15938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8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#1</a:t>
            </a:r>
          </a:p>
        </p:txBody>
      </p:sp>
      <p:sp>
        <p:nvSpPr>
          <p:cNvPr id="5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g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mCgAAQgIAALEcAAA7BgAAEAAAACYAAAAIAAAA//////////8="/>
              </a:ext>
            </a:extLst>
          </p:cNvSpPr>
          <p:nvPr/>
        </p:nvSpPr>
        <p:spPr>
          <a:xfrm>
            <a:off x="1649730" y="367030"/>
            <a:ext cx="301434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Introduce</a:t>
            </a:r>
          </a:p>
        </p:txBody>
      </p:sp>
      <p:sp>
        <p:nvSpPr>
          <p:cNvPr id="6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+DQAAiwUAAJoZAACECQAAEAAAACYAAAAIAAAA//////////8="/>
              </a:ext>
            </a:extLst>
          </p:cNvSpPr>
          <p:nvPr/>
        </p:nvSpPr>
        <p:spPr>
          <a:xfrm>
            <a:off x="2152650" y="901065"/>
            <a:ext cx="200914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5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프로젝트 소개</a:t>
            </a:r>
          </a:p>
        </p:txBody>
      </p:sp>
      <p:sp>
        <p:nvSpPr>
          <p:cNvPr id="7" name="사각형5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DNDAAAkBsAAAYtAABdKAAAAAAAACYAAAAIAAAA//////////8="/>
              </a:ext>
            </a:extLst>
          </p:cNvSpPr>
          <p:nvPr/>
        </p:nvSpPr>
        <p:spPr>
          <a:xfrm>
            <a:off x="2080895" y="4480560"/>
            <a:ext cx="5238115" cy="208089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rPr>
                <a:solidFill>
                  <a:srgbClr val="629FFD"/>
                </a:solidFill>
              </a:rPr>
              <a:t>데클</a:t>
            </a:r>
            <a:r>
              <a:t>은 회원이 구독을 하면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출근 전 시간에 내 집앞에 옷이 배송되고 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퇴근 후 옷을 회수하는 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시스템으로 이루어져 있습니다.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매일 아침 셔츠 다리미질 귀찮으신 분!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결혼식,데이트 등 깔끔하게 입어야 하는 상황일 때!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 이제 세탁 할 필요 없이 입기만 하세요~</a:t>
            </a:r>
          </a:p>
        </p:txBody>
      </p:sp>
      <p:sp>
        <p:nvSpPr>
          <p:cNvPr id="8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9" name="사각형6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AwAAKygAAJ8GAADvKQAAEAAAACYAAAAIAAAA//////////8="/>
              </a:ext>
            </a:extLst>
          </p:cNvSpPr>
          <p:nvPr/>
        </p:nvSpPr>
        <p:spPr>
          <a:xfrm>
            <a:off x="622300" y="6529705"/>
            <a:ext cx="45402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p2</a:t>
            </a:r>
          </a:p>
        </p:txBody>
      </p:sp>
      <p:sp>
        <p:nvSpPr>
          <p:cNvPr id="10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sAAAA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AxCAAA+xIAAFwMAAD9EgAAEAAAACYAAAAIAAAA//////////8="/>
              </a:ext>
            </a:extLst>
          </p:cNvSpPr>
          <p:nvPr/>
        </p:nvSpPr>
        <p:spPr>
          <a:xfrm flipV="1">
            <a:off x="1331595" y="3085465"/>
            <a:ext cx="677545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stealth" w="lg" len="lg"/>
          </a:ln>
          <a:effectLst/>
        </p:spPr>
      </p:sp>
      <p:pic>
        <p:nvPicPr>
          <p:cNvPr id="11" name="그림2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wkAAHoLAAAwGgAAUh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865630"/>
            <a:ext cx="2654935" cy="2413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선3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gldAs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D8GAAA1hIAAIocAADYEgAAEAAAACYAAAAIAAAA//////////8="/>
              </a:ext>
            </a:extLst>
          </p:cNvSpPr>
          <p:nvPr/>
        </p:nvSpPr>
        <p:spPr>
          <a:xfrm flipV="1">
            <a:off x="4061460" y="3061970"/>
            <a:ext cx="577850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stealth" w="lg" len="lg"/>
          </a:ln>
          <a:effectLst/>
        </p:spPr>
      </p:sp>
      <p:pic>
        <p:nvPicPr>
          <p:cNvPr id="13" name="그림1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L4NAADUCAAA9B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2233930"/>
            <a:ext cx="1291590" cy="14973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사각형7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AAAAAAAAAAABAAAAf39/AAEAAABkAAAAAAAAABQAAABAHwAAAAAAACYAAAAAAAAAwOD//wAAAAAmAAAAZAAAABYAAABMAAAAAA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TAQAAZRcAAGMIAAALGgAAEAAAACYAAAAIAAAA//////////8="/>
              </a:ext>
            </a:extLst>
          </p:cNvSpPr>
          <p:nvPr/>
        </p:nvSpPr>
        <p:spPr>
          <a:xfrm>
            <a:off x="215265" y="3803015"/>
            <a:ext cx="114808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구독</a:t>
            </a:r>
          </a:p>
        </p:txBody>
      </p:sp>
      <p:sp>
        <p:nvSpPr>
          <p:cNvPr id="15" name="사각형8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AAAAAAAAAAABAAAAf39/AAEAAABkAAAAAAAAABQAAABAHwAAAAAAACYAAAAAAAAAwOD//wAAAAAmAAAAZAAAABYAAABMAAAAAA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nDwAAZRcAADcWAAALGgAAEAAAACYAAAAIAAAA//////////8="/>
              </a:ext>
            </a:extLst>
          </p:cNvSpPr>
          <p:nvPr/>
        </p:nvSpPr>
        <p:spPr>
          <a:xfrm>
            <a:off x="2463165" y="3803015"/>
            <a:ext cx="114808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배송</a:t>
            </a:r>
          </a:p>
        </p:txBody>
      </p:sp>
      <p:sp>
        <p:nvSpPr>
          <p:cNvPr id="16" name="사각형9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AAAAAAAAAAABAAAAf39/AAEAAABkAAAAAAAAABQAAABAHwAAAAAAACYAAAAAAAAAwOD//wAAAAAmAAAAZAAAABYAAABMAAAAAAAAAAAAAAAEAAAAAAAAAAEAAACAgIAKMgAAAGQAAABkAAAAZAAAAGQAAAAAAAAAzMzMAAAAAABQAAAAUAAAAGQAAABkAAAAAAAAABcAAAAUAAAAAAAAAAAAAAD/fwAA/38AAAAAAAAJAAAABAAAACI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DmHgAAZRcAAPYlAAALGgAAEAAAACYAAAAIAAAA//////////8="/>
              </a:ext>
            </a:extLst>
          </p:cNvSpPr>
          <p:nvPr/>
        </p:nvSpPr>
        <p:spPr>
          <a:xfrm>
            <a:off x="5022850" y="3803015"/>
            <a:ext cx="114808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입자!</a:t>
            </a:r>
          </a:p>
        </p:txBody>
      </p:sp>
      <p:sp>
        <p:nvSpPr>
          <p:cNvPr id="17" name="사각형10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AAAAAAAAAAABAAAAf39/AAEAAABkAAAAAAAAABQAAABAHwAAAAAAACYAAAAAAAAAwOD//wAAAAAmAAAAZAAAABYAAABMAAAAAA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FEwAAJwoAAKEkAADNDAAAAAAAACYAAAAIAAAA//////////8="/>
              </a:ext>
            </a:extLst>
          </p:cNvSpPr>
          <p:nvPr/>
        </p:nvSpPr>
        <p:spPr>
          <a:xfrm>
            <a:off x="3132455" y="1650365"/>
            <a:ext cx="282194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rPr>
                <a:solidFill>
                  <a:srgbClr val="629FFD"/>
                </a:solidFill>
              </a:rPr>
              <a:t>데클</a:t>
            </a:r>
            <a:r>
              <a:t>의 간단한 배송서비스!</a:t>
            </a:r>
          </a:p>
        </p:txBody>
      </p:sp>
      <p:sp>
        <p:nvSpPr>
          <p:cNvPr id="18" name="선4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BJJwAA+RIAANcqAAD7EgAAEAAAACYAAAAIAAAA//////////8="/>
              </a:ext>
            </a:extLst>
          </p:cNvSpPr>
          <p:nvPr/>
        </p:nvSpPr>
        <p:spPr>
          <a:xfrm flipV="1">
            <a:off x="6386195" y="3084195"/>
            <a:ext cx="577850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stealth" w="lg" len="lg"/>
          </a:ln>
          <a:effectLst/>
        </p:spPr>
      </p:sp>
      <p:pic>
        <p:nvPicPr>
          <p:cNvPr id="19" name="그림4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ygAAIcLAACAOAAAXx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1873885"/>
            <a:ext cx="2654935" cy="2413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사각형11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AAAAAAAAAAABAAAAf39/AAEAAABkAAAAAAAAABQAAABAHwAAAAAAACYAAAAAAAAAwOD//wAAAAAmAAAAZAAAABYAAABMAAAAAAAAAAAAAAAEAAAAAAAAAAEAAACAgIAKMgAAAGQAAABkAAAAZAAAAGQ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DoLQAAZRcAAPg0AAALGgAAEAAAACYAAAAIAAAA//////////8="/>
              </a:ext>
            </a:extLst>
          </p:cNvSpPr>
          <p:nvPr/>
        </p:nvSpPr>
        <p:spPr>
          <a:xfrm>
            <a:off x="7462520" y="3803015"/>
            <a:ext cx="1148080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회수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3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3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UAAAALQEAAGoJAADYBwAAEAAAACYAAAAIAAAA//////////8="/>
              </a:ext>
            </a:extLst>
          </p:cNvSpPr>
          <p:nvPr/>
        </p:nvSpPr>
        <p:spPr>
          <a:xfrm>
            <a:off x="93980" y="19113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7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#2</a:t>
            </a:r>
          </a:p>
        </p:txBody>
      </p:sp>
      <p:sp>
        <p:nvSpPr>
          <p:cNvPr id="4" name="사각형5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6CAAAQgIAAP0XAAA7BgAAEAAAACYAAAAIAAAA//////////8="/>
              </a:ext>
            </a:extLst>
          </p:cNvSpPr>
          <p:nvPr/>
        </p:nvSpPr>
        <p:spPr>
          <a:xfrm>
            <a:off x="1459230" y="367030"/>
            <a:ext cx="244030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Service</a:t>
            </a:r>
          </a:p>
        </p:txBody>
      </p:sp>
      <p:sp>
        <p:nvSpPr>
          <p:cNvPr id="5" name="사각형6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r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JCwAAvQUAAMYVAAC2CQAAEAAAACYAAAAIAAAA//////////8="/>
              </a:ext>
            </a:extLst>
          </p:cNvSpPr>
          <p:nvPr/>
        </p:nvSpPr>
        <p:spPr>
          <a:xfrm>
            <a:off x="1793875" y="932815"/>
            <a:ext cx="174561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5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구현기능 1</a:t>
            </a:r>
          </a:p>
        </p:txBody>
      </p:sp>
      <p:pic>
        <p:nvPicPr>
          <p:cNvPr id="6" name="그림1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hIAALYJAACbNQAAGh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0" y="1578610"/>
            <a:ext cx="5700395" cy="23393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선3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g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BzDwAA+hIAAN0TAAD8EgAAEAAAACYAAAAIAAAA//////////8="/>
              </a:ext>
            </a:extLst>
          </p:cNvSpPr>
          <p:nvPr/>
        </p:nvSpPr>
        <p:spPr>
          <a:xfrm flipH="1" flipV="1">
            <a:off x="2511425" y="3084830"/>
            <a:ext cx="717550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8" name="사각형1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CI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1AgAArw0AAHMPAAD0FgAAEAAAACYAAAAIAAAA//////////8="/>
              </a:ext>
            </a:extLst>
          </p:cNvSpPr>
          <p:nvPr/>
        </p:nvSpPr>
        <p:spPr>
          <a:xfrm>
            <a:off x="358775" y="2224405"/>
            <a:ext cx="2152650" cy="150685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메인화면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BootStrap활용하여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사용자가 편리하게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사용할 수 있도록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구현하였습니다.</a:t>
            </a:r>
          </a:p>
        </p:txBody>
      </p:sp>
      <p:graphicFrame>
        <p:nvGraphicFramePr>
          <p:cNvPr id="9" name="OLE개체3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/////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xgEAAMwXAACxHAAA/SEAABAAAAAmAAAACAAAAP//////////"/>
              </a:ext>
            </a:extLst>
          </p:cNvGraphicFramePr>
          <p:nvPr/>
        </p:nvGraphicFramePr>
        <p:xfrm>
          <a:off x="288290" y="3868420"/>
          <a:ext cx="4375785" cy="1656715"/>
        </p:xfrm>
        <a:graphic>
          <a:graphicData uri="http://schemas.openxmlformats.org/presentationml/2006/ole">
            <p:oleObj spid="_x0000_s1033" name="Paint.Picture" r:id="rId4" imgW="19050" imgH="19050" progId="Paint.Picture">
              <p:embed/>
            </p:oleObj>
          </a:graphicData>
        </a:graphic>
      </p:graphicFrame>
      <p:sp>
        <p:nvSpPr>
          <p:cNvPr id="10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Hk5LzI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BPKwAAiBwAABw4AACvJgAAEAAAACYAAAAIAAAA//////////8="/>
              </a:ext>
            </a:extLst>
          </p:cNvSpPr>
          <p:nvPr/>
        </p:nvSpPr>
        <p:spPr>
          <a:xfrm>
            <a:off x="7040245" y="4638040"/>
            <a:ext cx="2080895" cy="165036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회원정보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회원정보와 구독정보는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오라클 DB와 연동하여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데이터를 관리합니다.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</p:txBody>
      </p:sp>
      <p:sp>
        <p:nvSpPr>
          <p:cNvPr id="11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g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CQDgAA5h4AAJIOAAD9IQAAEAAAACYAAAAIAAAA//////////8="/>
              </a:ext>
            </a:extLst>
          </p:cNvSpPr>
          <p:nvPr/>
        </p:nvSpPr>
        <p:spPr>
          <a:xfrm flipH="1">
            <a:off x="2367280" y="5022850"/>
            <a:ext cx="1270" cy="50228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2" name="사각형7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A+8I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QBwAAbiIAAIoSAADvKQAAEAAAACYAAAAIAAAA//////////8="/>
              </a:ext>
            </a:extLst>
          </p:cNvSpPr>
          <p:nvPr/>
        </p:nvSpPr>
        <p:spPr>
          <a:xfrm>
            <a:off x="1148080" y="5596890"/>
            <a:ext cx="1865630" cy="121983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로그인 기능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일반회원가입 기능,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소셜로그인 기능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구현하였습니다.</a:t>
            </a:r>
          </a:p>
        </p:txBody>
      </p:sp>
      <p:sp>
        <p:nvSpPr>
          <p:cNvPr id="13" name="선4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14" name="사각형8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AwAAKygAAJ8GAADvKQAAEAAAACYAAAAIAAAA//////////8="/>
              </a:ext>
            </a:extLst>
          </p:cNvSpPr>
          <p:nvPr/>
        </p:nvSpPr>
        <p:spPr>
          <a:xfrm>
            <a:off x="622300" y="6529705"/>
            <a:ext cx="45402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p3</a:t>
            </a:r>
          </a:p>
        </p:txBody>
      </p:sp>
      <p:graphicFrame>
        <p:nvGraphicFramePr>
          <p:cNvPr id="15" name="OLE개체1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MBUAAAsaAAAyKgAA0ykAABAAAAAmAAAACAAAAP//////////"/>
              </a:ext>
            </a:extLst>
          </p:cNvGraphicFramePr>
          <p:nvPr/>
        </p:nvGraphicFramePr>
        <p:xfrm>
          <a:off x="3444240" y="4233545"/>
          <a:ext cx="3415030" cy="2565400"/>
        </p:xfrm>
        <a:graphic>
          <a:graphicData uri="http://schemas.openxmlformats.org/presentationml/2006/ole">
            <p:oleObj spid="_x0000_s1039" name="Paint.Picture" r:id="rId5" imgW="19050" imgH="19050" progId="Paint.Picture">
              <p:embed/>
            </p:oleObj>
          </a:graphicData>
        </a:graphic>
      </p:graphicFrame>
      <p:sp>
        <p:nvSpPr>
          <p:cNvPr id="16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g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CFJQAAbyEAAEIrAACMIQAAEAAAACYAAAAIAAAA//////////8="/>
              </a:ext>
            </a:extLst>
          </p:cNvSpPr>
          <p:nvPr/>
        </p:nvSpPr>
        <p:spPr>
          <a:xfrm flipV="1">
            <a:off x="6099175" y="5434965"/>
            <a:ext cx="932815" cy="1841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1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x0AAKsEAACeNwAAsR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807585" y="758825"/>
            <a:ext cx="4233545" cy="34175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사각형1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4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UAAAALQEAAGoJAADYBwAAEAAAACYAAAAIAAAA//////////8="/>
              </a:ext>
            </a:extLst>
          </p:cNvSpPr>
          <p:nvPr/>
        </p:nvSpPr>
        <p:spPr>
          <a:xfrm>
            <a:off x="93980" y="19113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7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#2</a:t>
            </a:r>
          </a:p>
        </p:txBody>
      </p:sp>
      <p:sp>
        <p:nvSpPr>
          <p:cNvPr id="5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6CAAAQgIAAP0XAAA7BgAAEAAAACYAAAAIAAAA//////////8="/>
              </a:ext>
            </a:extLst>
          </p:cNvSpPr>
          <p:nvPr/>
        </p:nvSpPr>
        <p:spPr>
          <a:xfrm>
            <a:off x="1459230" y="367030"/>
            <a:ext cx="244030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Service</a:t>
            </a:r>
          </a:p>
        </p:txBody>
      </p:sp>
      <p:sp>
        <p:nvSpPr>
          <p:cNvPr id="6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JCwAAvQUAAMYVAAC2CQAAEAAAACYAAAAIAAAA//////////8="/>
              </a:ext>
            </a:extLst>
          </p:cNvSpPr>
          <p:nvPr/>
        </p:nvSpPr>
        <p:spPr>
          <a:xfrm>
            <a:off x="1793875" y="932815"/>
            <a:ext cx="174561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5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구현기능 2</a:t>
            </a:r>
          </a:p>
        </p:txBody>
      </p:sp>
      <p:sp>
        <p:nvSpPr>
          <p:cNvPr id="7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g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48L2E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DWFwAAAg8AAJMdAAAEDwAAEAAAACYAAAAIAAAA//////////8="/>
              </a:ext>
            </a:extLst>
          </p:cNvSpPr>
          <p:nvPr/>
        </p:nvSpPr>
        <p:spPr>
          <a:xfrm flipH="1" flipV="1">
            <a:off x="3874770" y="2439670"/>
            <a:ext cx="932815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8" name="사각형5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Jz///9kAAAAZAAAAGQAAAAAAAAAzMzMAAAAAABQAAAAUAAAAGQAAABkAAAAAAAAABcAAAAUAAAAAAAAAAAAAAD/fwAA/38AAAAAAAAJAAAABAAAABo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DNDAAA6wsAAGUXAACKEgAAEAAAACYAAAAIAAAA//////////8="/>
              </a:ext>
            </a:extLst>
          </p:cNvSpPr>
          <p:nvPr/>
        </p:nvSpPr>
        <p:spPr>
          <a:xfrm>
            <a:off x="2080895" y="1937385"/>
            <a:ext cx="1722120" cy="107632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81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게시판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스프링REST API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 게시판 구현</a:t>
            </a:r>
          </a:p>
        </p:txBody>
      </p:sp>
      <p:sp>
        <p:nvSpPr>
          <p:cNvPr id="9" name="사각형8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CI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CqIAAAsRwAAB0wAACjJAAAAAAAACYAAAAIAAAA//////////8="/>
              </a:ext>
            </a:extLst>
          </p:cNvSpPr>
          <p:nvPr/>
        </p:nvSpPr>
        <p:spPr>
          <a:xfrm>
            <a:off x="5309870" y="4664075"/>
            <a:ext cx="2511425" cy="1291590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결제시스템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사이트 내 모든 결제는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import를 이용하여 결제</a:t>
            </a:r>
          </a:p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할 수 있도록 결제모듈을 구현</a:t>
            </a:r>
          </a:p>
        </p:txBody>
      </p:sp>
      <p:graphicFrame>
        <p:nvGraphicFramePr>
          <p:cNvPr id="10" name="OLE개체4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DiAOI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4gAAAPkUAAAMGgAApCcAABAAAAAmAAAACAAAAP//////////"/>
              </a:ext>
            </a:extLst>
          </p:cNvGraphicFramePr>
          <p:nvPr/>
        </p:nvGraphicFramePr>
        <p:xfrm>
          <a:off x="143510" y="3409315"/>
          <a:ext cx="4090670" cy="3034665"/>
        </p:xfrm>
        <a:graphic>
          <a:graphicData uri="http://schemas.openxmlformats.org/presentationml/2006/ole">
            <p:oleObj spid="_x0000_s1034" name="Paint.Picture" r:id="rId4" imgW="19050" imgH="19050" progId="Paint.Picture">
              <p:embed/>
            </p:oleObj>
          </a:graphicData>
        </a:graphic>
      </p:graphicFrame>
      <p:sp>
        <p:nvSpPr>
          <p:cNvPr id="11" name="선5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gAAAP8AAAA8AAAAAQAAABQAAAAUAAAAFAAAAAEAAAAAAAAAZAAAAGQAAAABAAAAlgAAAJY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/wAAAH9/fwCAgIADzMzMAMDA/wB/f38AAAAAAAAAAAAAAAAAAAAAAAAAAAAhAAAAGAAAABQAAACaGQAAGSEAADkgAAAbIQAAEAAAACYAAAAIAAAA//////////8="/>
              </a:ext>
            </a:extLst>
          </p:cNvSpPr>
          <p:nvPr/>
        </p:nvSpPr>
        <p:spPr>
          <a:xfrm flipV="1">
            <a:off x="4161790" y="5380355"/>
            <a:ext cx="1076325" cy="127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/>
            <a:tailEnd type="stealth" w="lg" len="lg"/>
          </a:ln>
          <a:effectLst/>
        </p:spPr>
      </p:sp>
      <p:sp>
        <p:nvSpPr>
          <p:cNvPr id="12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sA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13" name="사각형6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AwAAKygAAJ8GAADvKQAAEAAAACYAAAAIAAAA//////////8="/>
              </a:ext>
            </a:extLst>
          </p:cNvSpPr>
          <p:nvPr/>
        </p:nvSpPr>
        <p:spPr>
          <a:xfrm>
            <a:off x="622300" y="6529705"/>
            <a:ext cx="45402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LE개체2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GKf/QAAAAAAAQAAAAA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IAAAD3+/cAAAAAAAAAAAAAAAAAAAAAAAAAAABkAAAAZAAAAAEAAAAjAAAABAAAAGQAAAAXAAAAFAAAAAAAAAAAAAAA/38AAP9/AAAAAAAACQAAAAQAAABhOmFjDAAAABAAAAAAAAAAAAAAAAAAAAAAAAAAHgAAAGgAAAAAAAAAAAAAAAAAAAAAAAAAAAAAABAnAAAQJwAAAAAAAAAAAAAAAAAAAAAAAAAAAAAAAAAAAAAAAAAAAAAUAAAAAAAAAMDA/wAAAAAAZAAAADIAAAAAAAAAZAAAAAAAAAB/f38AAAAAAB8AAABUAAAAu+DjBf///wEAAAAAAAAAAAAAAAAAAAAAAAAAAAAAAAAAAAAAAAAAAGKf/QB/f38AgICAA8zMzADAwP8Af39/AAAAAAAAAAAAAAAAAP///wD3+/cAIQAAABgAAAAUAAAAUwEAAFwMAAD5FwAAdR4AABAAAAAmAAAACAAAAP//////////"/>
              </a:ext>
            </a:extLst>
          </p:cNvGraphicFramePr>
          <p:nvPr/>
        </p:nvGraphicFramePr>
        <p:xfrm>
          <a:off x="215265" y="2009140"/>
          <a:ext cx="3681730" cy="2941955"/>
        </p:xfrm>
        <a:graphic>
          <a:graphicData uri="http://schemas.openxmlformats.org/presentationml/2006/ole">
            <p:oleObj spid="_x0000_s1026" name="Paint.Picture" r:id="rId3" imgW="19050" imgH="19050" progId="Paint.Picture">
              <p:embed/>
            </p:oleObj>
          </a:graphicData>
        </a:graphic>
      </p:graphicFrame>
      <p:sp>
        <p:nvSpPr>
          <p:cNvPr id="3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wPn//wEAAACAgIAKMgAAAGQAAABkAAAAZAAAAGQAAAAAAAAAgICACjIAAACc////nP///2QAAABkAAAAAAAAABcAAAAUAAAAAAAAAAAAAAD/fwAA/38AAAAAAAAJAAAABAAAAA+8IAAMAAAAEAAAAAAAAAAAAAAAAAAAAAAAAAAeAAAAaAAAAAAAAAAAAAAAAAAAAAAAAAAAAAAAECcAABAnAAAAAAAAAAAAAAAAAAAAAAAAAAAAAAAAAAAAAAAAAAAAAMgAAAAAAAAAwMD/AAAAAABkAAAAMgAAAAAAAABkAAAAAAAAAH9/fwAKAAAAHwAAAFQAAAC74OMF////AQAAAAAAAAAAAAAAAAAAAAAAAAAAAAAAAAAAAAAAAAAAYp/9AH9/fwCAgIADgICAA8DA/wB/f38AAAAAAAAAAAAAAAAAAAAAAAAAAAAhAAAAGAAAABQAAABeIAAAdR4AAHcyAADYJgAAAAAAACYAAAAIAAAA//////////8="/>
              </a:ext>
            </a:extLst>
          </p:cNvSpPr>
          <p:nvPr/>
        </p:nvSpPr>
        <p:spPr>
          <a:xfrm>
            <a:off x="5261610" y="4951095"/>
            <a:ext cx="2941955" cy="136334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중고기부 &amp; 판매</a:t>
            </a: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회원들이 필요없거나 버리는 옷을</a:t>
            </a: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기부를하면 혜택을 주거나 판매를 </a:t>
            </a: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도와주는 시스템을 생각중입니다.</a:t>
            </a:r>
          </a:p>
        </p:txBody>
      </p:sp>
      <p:sp>
        <p:nvSpPr>
          <p:cNvPr id="4" name="사각형5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A8AAAAAQAAAAM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Ds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uBgAAVx8AAL8UAADYJgAAEAAAACYAAAAIAAAA//////////8="/>
              </a:ext>
            </a:extLst>
          </p:cNvSpPr>
          <p:nvPr/>
        </p:nvSpPr>
        <p:spPr>
          <a:xfrm>
            <a:off x="1004570" y="5094605"/>
            <a:ext cx="2367915" cy="1219835"/>
          </a:xfrm>
          <a:prstGeom prst="rect">
            <a:avLst/>
          </a:prstGeom>
          <a:noFill/>
          <a:ln w="381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/>
          <a:lstStyle/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구독회원제</a:t>
            </a: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 등급에 따라 혜택이 다르게 </a:t>
            </a:r>
          </a:p>
          <a:p>
            <a:pPr algn="ctr">
              <a:defRPr sz="1600">
                <a:solidFill>
                  <a:schemeClr val="tx2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구성하였습니다.</a:t>
            </a:r>
          </a:p>
        </p:txBody>
      </p:sp>
      <p:sp>
        <p:nvSpPr>
          <p:cNvPr id="5" name="사각형1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DxhOmcMAAAAEAAAAAAAAAAAAAAAAAAAAAAAAAAeAAAAaAAAAAAAAAAAAAAAAAAAAAAAAAAAAAAAECcAABAnAAAAAAAAAAAAAAAAAAAAAAAAAAAAAAAAAAAAAAAAAAAAAMg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6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UAAAALQEAAGoJAADYBwAAEAAAACYAAAAIAAAA//////////8="/>
              </a:ext>
            </a:extLst>
          </p:cNvSpPr>
          <p:nvPr/>
        </p:nvSpPr>
        <p:spPr>
          <a:xfrm>
            <a:off x="93980" y="19113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7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#2</a:t>
            </a:r>
          </a:p>
        </p:txBody>
      </p:sp>
      <p:sp>
        <p:nvSpPr>
          <p:cNvPr id="7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6CAAAQgIAAP0XAAA7BgAAEAAAACYAAAAIAAAA//////////8="/>
              </a:ext>
            </a:extLst>
          </p:cNvSpPr>
          <p:nvPr/>
        </p:nvSpPr>
        <p:spPr>
          <a:xfrm>
            <a:off x="1459230" y="367030"/>
            <a:ext cx="244030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5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Service</a:t>
            </a:r>
          </a:p>
        </p:txBody>
      </p:sp>
      <p:sp>
        <p:nvSpPr>
          <p:cNvPr id="8" name="사각형6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JCwAAvQUAAMYVAAC2CQAAEAAAACYAAAAIAAAA//////////8="/>
              </a:ext>
            </a:extLst>
          </p:cNvSpPr>
          <p:nvPr/>
        </p:nvSpPr>
        <p:spPr>
          <a:xfrm>
            <a:off x="1793875" y="932815"/>
            <a:ext cx="1745615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25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구현기능 3</a:t>
            </a:r>
          </a:p>
        </p:txBody>
      </p:sp>
      <p:graphicFrame>
        <p:nvGraphicFramePr>
          <p:cNvPr id="9" name="OLE개체1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XhsAAAIPAACeNwAAqBwAABAAAAAmAAAACAAAAP//////////"/>
              </a:ext>
            </a:extLst>
          </p:cNvGraphicFramePr>
          <p:nvPr/>
        </p:nvGraphicFramePr>
        <p:xfrm>
          <a:off x="4448810" y="2439670"/>
          <a:ext cx="4592320" cy="2218690"/>
        </p:xfrm>
        <a:graphic>
          <a:graphicData uri="http://schemas.openxmlformats.org/presentationml/2006/ole">
            <p:oleObj spid="_x0000_s1033" name="Paint.Picture" r:id="rId4" imgW="19050" imgH="19050" progId="Paint.Picture">
              <p:embed/>
            </p:oleObj>
          </a:graphicData>
        </a:graphic>
      </p:graphicFrame>
      <p:sp>
        <p:nvSpPr>
          <p:cNvPr id="10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QAAAAAQAAAAQAAAAAAAAAAAAAAAAAAAAAAAAAZAAAAGQAAAAAAAAAZAAAAGQAAAAVAAAAYAAAAAAAAAAAAAAADwAAACADAAAAAAAAAAAAAAEAAACgMgAAAAAAAAAAAAABAAAAf39/AAEAAABkAAAAAAAAABQAAABAHwAAAAAAACYAAAAAAAAAwOD//wAAAAAmAAAAZAAAABYAAABMAAAAAQAAAAAAAAAIAAAAAAAAAAEAAACAgIAKMgAAAGQAAABkAAAAUAAAAFAAAAAAAAAAzMzMAAAAAABQAAAAUAAAAGQAAABkAAAAAAAAABcAAAAUAAAAAAAAAAAAAAD/fwAA/38AAAAAAAAJAAAABAAAAA0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CZGQAAJwoAAJsZAACMIQAAEAAAACYAAAAIAAAA//////////8="/>
              </a:ext>
            </a:extLst>
          </p:cNvSpPr>
          <p:nvPr/>
        </p:nvSpPr>
        <p:spPr>
          <a:xfrm>
            <a:off x="4161155" y="1650365"/>
            <a:ext cx="1270" cy="3803015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</p:sp>
      <p:sp>
        <p:nvSpPr>
          <p:cNvPr id="11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12" name="사각형7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6AwAAKygAAJ8GAADvKQAAEAAAACYAAAAIAAAA//////////8="/>
              </a:ext>
            </a:extLst>
          </p:cNvSpPr>
          <p:nvPr/>
        </p:nvSpPr>
        <p:spPr>
          <a:xfrm>
            <a:off x="605790" y="6529705"/>
            <a:ext cx="47053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val="SMDATA_13_TUg4YBMAAAAlAAAAZAAAAA8BAAAAkAAAAEgAAACQAAAASAAAAAAAAAAAAAAAAAAAAAEAAABQAAAAAAAAAAAA4D8AAAAAAADgPwAAAAAAAOA/AAAAAAAA4D8AAAAAAADgPwAAAAAAAOA/AAAAAAAA4D8AAAAAAADgPwAAAAAAAOA/AAAAAAAA4D8CAAAAjAAAAAEAAAAAAAAAYp/9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Bin/0A////AQAAAAAAAAAAAAAAAAAAAAAAAAAAAAAAAAAAAAAAAAAAAAAAAn9/fwCAgIADzMzMAMDA/wB/f38AAAAAAAAAAAAAAAAAAAAAAAAAAAAhAAAAGAAAABQAAADO////zv///6IIAADeBgAAEAAAACYAAAAIAAAA//////////8="/>
              </a:ext>
            </a:extLst>
          </p:cNvSpPr>
          <p:nvPr/>
        </p:nvSpPr>
        <p:spPr>
          <a:xfrm>
            <a:off x="-31750" y="-31750"/>
            <a:ext cx="1435100" cy="1148080"/>
          </a:xfrm>
          <a:prstGeom prst="rect">
            <a:avLst/>
          </a:prstGeom>
          <a:solidFill>
            <a:srgbClr val="629FFD"/>
          </a:solidFill>
          <a:ln>
            <a:noFill/>
          </a:ln>
          <a:effectLst/>
        </p:spPr>
      </p:sp>
      <p:sp>
        <p:nvSpPr>
          <p:cNvPr id="3" name="사각형2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UAAAALQEAAGoJAADYBwAAEAAAACYAAAAIAAAA//////////8="/>
              </a:ext>
            </a:extLst>
          </p:cNvSpPr>
          <p:nvPr/>
        </p:nvSpPr>
        <p:spPr>
          <a:xfrm>
            <a:off x="93980" y="191135"/>
            <a:ext cx="1436370" cy="1083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7000">
                <a:solidFill>
                  <a:schemeClr val="bg1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#3</a:t>
            </a:r>
          </a:p>
        </p:txBody>
      </p:sp>
      <p:sp>
        <p:nvSpPr>
          <p:cNvPr id="4" name="사각형3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CAAAQgIAADkgAAA7BgAAEAAAACYAAAAIAAAA//////////8="/>
              </a:ext>
            </a:extLst>
          </p:cNvSpPr>
          <p:nvPr/>
        </p:nvSpPr>
        <p:spPr>
          <a:xfrm>
            <a:off x="1458595" y="367030"/>
            <a:ext cx="377952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4400">
                <a:solidFill>
                  <a:srgbClr val="629FFD"/>
                </a:solidFill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Benchmaking</a:t>
            </a:r>
          </a:p>
        </p:txBody>
      </p:sp>
      <p:sp>
        <p:nvSpPr>
          <p:cNvPr id="5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QAAAGKf/Q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BoAAAAMAAAAEAAAAAAAAAAAAAAAAAAAAAAAAAAeAAAAaAAAAAAAAAAAAAAAAAAAAAAAAAAAAAAAECcAABAnAAAAAAAAAAAAAAAAAAAAAAAAAAAAAAAAAAAAAAAAAAAAABQAAAAAAAAAwMD/AAAAAABkAAAAMgAAAAAAAABkAAAAAAAAAH9/fwAKAAAAHwAAAFQAAAC74OMF////AQAAAAAAAAAAAAAAAAAAAAAAAAAAAAAAAAAAAAAAAAAAYp/9AH9/fwCAgIADzMzMAMDA/wB/f38AAAAAAAAAAAAAAAAAAAAAAAAAAAAhAAAAGAAAABQAAADiAAAACykAAPkDAAANKQAAEAAAACYAAAAIAAAA//////////8="/>
              </a:ext>
            </a:extLst>
          </p:cNvSpPr>
          <p:nvPr/>
        </p:nvSpPr>
        <p:spPr>
          <a:xfrm>
            <a:off x="143510" y="6671945"/>
            <a:ext cx="502285" cy="1270"/>
          </a:xfrm>
          <a:prstGeom prst="line">
            <a:avLst/>
          </a:prstGeom>
          <a:noFill/>
          <a:ln w="38100" cap="flat" cmpd="sng" algn="ctr">
            <a:solidFill>
              <a:srgbClr val="629FFD"/>
            </a:solidFill>
            <a:prstDash val="sysDot"/>
            <a:headEnd type="none"/>
            <a:tailEnd type="none"/>
          </a:ln>
          <a:effectLst/>
        </p:spPr>
      </p:sp>
      <p:sp>
        <p:nvSpPr>
          <p:cNvPr id="6" name="사각형4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8tAV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UAwAAKygAAJ8GAADvKQAAEAAAACYAAAAIAAAA//////////8="/>
              </a:ext>
            </a:extLst>
          </p:cNvSpPr>
          <p:nvPr/>
        </p:nvSpPr>
        <p:spPr>
          <a:xfrm>
            <a:off x="622300" y="6529705"/>
            <a:ext cx="454025" cy="287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1600"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p6</a:t>
            </a:r>
          </a:p>
        </p:txBody>
      </p:sp>
      <p:sp>
        <p:nvSpPr>
          <p:cNvPr id="7" name="텍스트상자1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+8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DQAACQsAAAYtAABJDQAAEAAAACYAAAAIAAAA//////////8="/>
              </a:ext>
            </a:extLst>
          </p:cNvSpPr>
          <p:nvPr/>
        </p:nvSpPr>
        <p:spPr>
          <a:xfrm>
            <a:off x="2136140" y="1793875"/>
            <a:ext cx="518287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https://www.closetshare.com/theclozet/main/index</a:t>
            </a:r>
          </a:p>
        </p:txBody>
      </p:sp>
      <p:graphicFrame>
        <p:nvGraphicFramePr>
          <p:cNvPr id="8" name="OLE개체1"/>
          <p:cNvGraphicFramePr>
            <a:extLst>
              <a:ext uri="smNativeData">
                <pr:smNativeData xmlns:pr="smNativeData" val="SMDATA_15_TUg4YBMAAAAlAAAAM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u+DjBf///wEAAAAAAAAAAAAAAAAAAAAAAAAAAAAAAAAAAAAAAAAAAAAAAAJ/f38AgICAA8zMzADAwP8Af39/AAAAAAAAAAAAAAAAAP///wAAAAAAIQAAABgAAAAUAAAA4gAAAJgKAACoDAAA0Q0AABAAAAAmAAAACAAAAP//////////"/>
              </a:ext>
            </a:extLst>
          </p:cNvGraphicFramePr>
          <p:nvPr/>
        </p:nvGraphicFramePr>
        <p:xfrm>
          <a:off x="143510" y="1722120"/>
          <a:ext cx="1913890" cy="523875"/>
        </p:xfrm>
        <a:graphic>
          <a:graphicData uri="http://schemas.openxmlformats.org/presentationml/2006/ole">
            <p:oleObj spid="_x0000_s1032" name="Paint.Picture" r:id="rId3" imgW="19050" imgH="19050" progId="Paint.Picture">
              <p:embed/>
            </p:oleObj>
          </a:graphicData>
        </a:graphic>
      </p:graphicFrame>
      <p:sp>
        <p:nvSpPr>
          <p:cNvPr id="9" name="텍스트상자2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GQAAeRMAALMrAAC5FQAAEAAAACYAAAAIAAAA//////////8="/>
              </a:ext>
            </a:extLst>
          </p:cNvSpPr>
          <p:nvPr/>
        </p:nvSpPr>
        <p:spPr>
          <a:xfrm>
            <a:off x="4081145" y="3165475"/>
            <a:ext cx="3022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https://wsclub.business.site/</a:t>
            </a:r>
          </a:p>
        </p:txBody>
      </p:sp>
      <p:pic>
        <p:nvPicPr>
          <p:cNvPr id="10" name="그림1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SwAAPkQAADaNQAACxo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247255" y="2759075"/>
            <a:ext cx="1506855" cy="14744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텍스트상자3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Q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9DQAANRwAANUfAAB1HgAAEAAAACYAAAAIAAAA//////////8="/>
              </a:ext>
            </a:extLst>
          </p:cNvSpPr>
          <p:nvPr/>
        </p:nvSpPr>
        <p:spPr>
          <a:xfrm>
            <a:off x="2152015" y="4585335"/>
            <a:ext cx="30226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https://www.netflix.com/kr/</a:t>
            </a:r>
          </a:p>
        </p:txBody>
      </p:sp>
      <p:pic>
        <p:nvPicPr>
          <p:cNvPr id="12" name="그림2"/>
          <p:cNvPicPr>
            <a:extLst>
              <a:ext uri="smNativeData">
                <pr:smNativeData xmlns:pr="smNativeData" val="SMDATA_15_TUg4YB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pgIAAHwaAAB6CwAAwSI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" y="4305300"/>
            <a:ext cx="1435100" cy="13442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텍스트상자4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DQAArw0AAF4bAADvDwAAEAAAACYAAAAIAAAA//////////8="/>
              </a:ext>
            </a:extLst>
          </p:cNvSpPr>
          <p:nvPr/>
        </p:nvSpPr>
        <p:spPr>
          <a:xfrm>
            <a:off x="2129155" y="2224405"/>
            <a:ext cx="23196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세어링 서비스 참고</a:t>
            </a:r>
          </a:p>
        </p:txBody>
      </p:sp>
      <p:sp>
        <p:nvSpPr>
          <p:cNvPr id="14" name="텍스트상자5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pGQAAeBYAAJUsAAC4GAAAEAAAACYAAAAIAAAA//////////8="/>
              </a:ext>
            </a:extLst>
          </p:cNvSpPr>
          <p:nvPr/>
        </p:nvSpPr>
        <p:spPr>
          <a:xfrm>
            <a:off x="4090035" y="3652520"/>
            <a:ext cx="315722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렌탈 서비스 및 페이지 구현 참고</a:t>
            </a:r>
          </a:p>
        </p:txBody>
      </p:sp>
      <p:sp>
        <p:nvSpPr>
          <p:cNvPr id="15" name="텍스트상자6"/>
          <p:cNvSpPr txBox="1">
            <a:extLst>
              <a:ext uri="smNativeData">
                <pr:smNativeData xmlns:pr="smNativeData" val="SMDATA_13_TUg4YB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LDQAAJR8AAJAbAABlIQAAEAAAACYAAAAIAAAA//////////8="/>
              </a:ext>
            </a:extLst>
          </p:cNvSpPr>
          <p:nvPr/>
        </p:nvSpPr>
        <p:spPr>
          <a:xfrm>
            <a:off x="2160905" y="5062855"/>
            <a:ext cx="23196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한컴 말랑말랑 Bold" pitchFamily="3" charset="-127"/>
                <a:ea typeface="한컴 말랑말랑 Bold" pitchFamily="3" charset="-127"/>
                <a:cs typeface="한컴 말랑말랑 Bold" pitchFamily="3" charset="-127"/>
              </a:defRPr>
            </a:pPr>
            <a:r>
              <a:t>회원구독 서비스 참고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1"/>
          <p:cNvSpPr>
            <a:extLst>
              <a:ext uri="smNativeData">
                <pr:smNativeData xmlns:pr="smNativeData" val="SMDATA_13_TUg4Y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DAAAEBEAAPwrAAA+FwAAEAAAACYAAAAIAAAA//////////8="/>
              </a:ext>
            </a:extLst>
          </p:cNvSpPr>
          <p:nvPr/>
        </p:nvSpPr>
        <p:spPr>
          <a:xfrm>
            <a:off x="1952625" y="2773680"/>
            <a:ext cx="5197475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>
              <a:defRPr sz="5500" b="1">
                <a:solidFill>
                  <a:srgbClr val="000000"/>
                </a:solidFill>
                <a:latin typeface="한컴 말랑말랑 Regular" pitchFamily="3" charset="-127"/>
                <a:ea typeface="SimSun" pitchFamily="0" charset="0"/>
                <a:cs typeface="Times New Roman" pitchFamily="0" charset="0"/>
              </a:defRPr>
            </a:pPr>
            <a:r>
              <a:t>E N D</a:t>
            </a:r>
          </a:p>
        </p:txBody>
      </p:sp>
      <p:sp>
        <p:nvSpPr>
          <p:cNvPr id="3" name="선1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QAAAAAQAAAAQ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Bo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DDAAAEBEAADwsAAASEQAAEAAAACYAAAAIAAAA//////////8="/>
              </a:ext>
            </a:extLst>
          </p:cNvSpPr>
          <p:nvPr/>
        </p:nvSpPr>
        <p:spPr>
          <a:xfrm flipV="1">
            <a:off x="1952625" y="2773680"/>
            <a:ext cx="5238115" cy="1270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</p:sp>
      <p:sp>
        <p:nvSpPr>
          <p:cNvPr id="4" name="선2"/>
          <p:cNvSpPr>
            <a:extLst>
              <a:ext uri="smNativeData">
                <pr:smNativeData xmlns:pr="smNativeData" val="SMDATA_13_TUg4YB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GKf/QBQAAAAAQAAAAQAAAAAAAAAAAAAAAAAAAAAAAAAZAAAAGQAAAAAAAAAZAAAAGQAAAAVAAAAYAAAAAAAAAAAAAAADwAAACADAAAAAAAAAAAAAAEAAACgMgAAAAAAAAAAAAABAAAAf39/AAEAAABkAAAAAAAAABQAAABAHwAAAAAAACYAAAAAAAAAwOD//wAAAAAmAAAAZAAAABYAAABMAAAAAQAAAAAAAAAEAAAAAAAAAAEAAACAgIAKMgAAAGQAAABkAAAAZAAAAGQAAAAAAAAAzMzMAAAAAABQAAAAUAAAAGQAAABkAAAAAAAAABcAAAAUAAAAAAAAAAAAAAD/fwAA/38AAAAAAAAJAAAABAAAABoAAAAMAAAAEAAAAAAAAAAAAAAAAAAAAAAAAAAeAAAAaAAAAAAAAAAAAAAAAAAAAAAAAAAAAAAAECcAABAnAAAAAAAAAAAAAAAAAAAAAAAAAAAAAAAAAAAAAAAAAAAAAMgAAAAAAAAAwMD/AAAAAABkAAAAMgAAAAAAAABkAAAAAAAAAH9/fwAKAAAAHwAAAFQAAAC74OMF////AQAAAAAAAAAAAAAAAAAAAAAAAAAAAAAAAAAAAAAAAAAAYp/9AH9/fwCAgIADzMzMAMDA/wB/f38AAAAAAAAAAAAAAAAAAAAAAAAAAAAhAAAAGAAAABQAAAADDAAAYxcAAPwrAABlFwAAEAAAACYAAAAIAAAA//////////8="/>
              </a:ext>
            </a:extLst>
          </p:cNvSpPr>
          <p:nvPr/>
        </p:nvSpPr>
        <p:spPr>
          <a:xfrm flipV="1">
            <a:off x="1952625" y="3801745"/>
            <a:ext cx="5197475" cy="1270"/>
          </a:xfrm>
          <a:prstGeom prst="line">
            <a:avLst/>
          </a:prstGeom>
          <a:noFill/>
          <a:ln w="50800" cap="flat" cmpd="sng" algn="ctr">
            <a:solidFill>
              <a:srgbClr val="629FFD"/>
            </a:solidFill>
            <a:prstDash val="solid"/>
            <a:headEnd type="none"/>
            <a:tailEnd type="none"/>
          </a:ln>
          <a:effectLst>
            <a:outerShdw blurRad="127000" dist="89803" dir="2700000" algn="ctr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bitcamp</cp:lastModifiedBy>
  <cp:revision>0</cp:revision>
  <dcterms:created xsi:type="dcterms:W3CDTF">2021-02-22T07:08:26Z</dcterms:created>
  <dcterms:modified xsi:type="dcterms:W3CDTF">2021-02-26T01:01:01Z</dcterms:modified>
</cp:coreProperties>
</file>