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0" r:id="rId2"/>
    <p:sldId id="261" r:id="rId3"/>
    <p:sldId id="268" r:id="rId4"/>
    <p:sldId id="265" r:id="rId5"/>
    <p:sldId id="269" r:id="rId6"/>
    <p:sldId id="270" r:id="rId7"/>
    <p:sldId id="271" r:id="rId8"/>
    <p:sldId id="266" r:id="rId9"/>
    <p:sldId id="267" r:id="rId10"/>
    <p:sldId id="263" r:id="rId11"/>
    <p:sldId id="27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47" d="100"/>
          <a:sy n="47" d="100"/>
        </p:scale>
        <p:origin x="6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7BD9B-53BC-4FF2-8B22-D8E29BBDF58D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5AF68-0C5C-4BCF-8E5F-F8C6524B1B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701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1B7-8C46-4D1D-BED4-C8CE8098CADE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D849-B0B6-49DC-865C-4DC1EDC85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26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1B7-8C46-4D1D-BED4-C8CE8098CADE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D849-B0B6-49DC-865C-4DC1EDC85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96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1B7-8C46-4D1D-BED4-C8CE8098CADE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D849-B0B6-49DC-865C-4DC1EDC85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696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891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4C9F9D85-245D-487B-9B00-88B0B539706D}"/>
              </a:ext>
            </a:extLst>
          </p:cNvPr>
          <p:cNvSpPr/>
          <p:nvPr userDrawn="1"/>
        </p:nvSpPr>
        <p:spPr>
          <a:xfrm rot="5400000" flipH="1" flipV="1">
            <a:off x="11796713" y="6462713"/>
            <a:ext cx="334962" cy="455612"/>
          </a:xfrm>
          <a:prstGeom prst="rtTriangle">
            <a:avLst/>
          </a:prstGeom>
          <a:solidFill>
            <a:srgbClr val="44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54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1B7-8C46-4D1D-BED4-C8CE8098CADE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D849-B0B6-49DC-865C-4DC1EDC85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566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1B7-8C46-4D1D-BED4-C8CE8098CADE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D849-B0B6-49DC-865C-4DC1EDC85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31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1B7-8C46-4D1D-BED4-C8CE8098CADE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D849-B0B6-49DC-865C-4DC1EDC85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84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1B7-8C46-4D1D-BED4-C8CE8098CADE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D849-B0B6-49DC-865C-4DC1EDC85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14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1B7-8C46-4D1D-BED4-C8CE8098CADE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D849-B0B6-49DC-865C-4DC1EDC85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78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1B7-8C46-4D1D-BED4-C8CE8098CADE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D849-B0B6-49DC-865C-4DC1EDC85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3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1B7-8C46-4D1D-BED4-C8CE8098CADE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D849-B0B6-49DC-865C-4DC1EDC85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25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91B7-8C46-4D1D-BED4-C8CE8098CADE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AD849-B0B6-49DC-865C-4DC1EDC85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13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191B7-8C46-4D1D-BED4-C8CE8098CADE}" type="datetimeFigureOut">
              <a:rPr lang="ko-KR" altLang="en-US" smtClean="0"/>
              <a:t>2021-02-25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AD849-B0B6-49DC-865C-4DC1EDC851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33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7" name="그룹 6"/>
          <p:cNvGrpSpPr>
            <a:grpSpLocks/>
          </p:cNvGrpSpPr>
          <p:nvPr/>
        </p:nvGrpSpPr>
        <p:grpSpPr bwMode="auto">
          <a:xfrm>
            <a:off x="1783916" y="2765133"/>
            <a:ext cx="2503487" cy="1077913"/>
            <a:chOff x="3268663" y="2240868"/>
            <a:chExt cx="3763441" cy="162018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EB34073-E088-4F6A-B5CA-5F7809D3A065}"/>
                </a:ext>
              </a:extLst>
            </p:cNvPr>
            <p:cNvSpPr/>
            <p:nvPr/>
          </p:nvSpPr>
          <p:spPr>
            <a:xfrm>
              <a:off x="3268663" y="2240868"/>
              <a:ext cx="3095233" cy="1620180"/>
            </a:xfrm>
            <a:prstGeom prst="rect">
              <a:avLst/>
            </a:prstGeom>
            <a:solidFill>
              <a:srgbClr val="445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b="1" dirty="0"/>
                <a:t>AI Academy</a:t>
              </a:r>
              <a:endParaRPr lang="ko-KR" altLang="en-US" sz="1600" b="1" dirty="0"/>
            </a:p>
          </p:txBody>
        </p:sp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E1113E3C-D964-4CC0-A7E5-FFA4CA2BDEAF}"/>
                </a:ext>
              </a:extLst>
            </p:cNvPr>
            <p:cNvSpPr/>
            <p:nvPr/>
          </p:nvSpPr>
          <p:spPr>
            <a:xfrm rot="5400000">
              <a:off x="6437911" y="2150149"/>
              <a:ext cx="503473" cy="684912"/>
            </a:xfrm>
            <a:prstGeom prst="rtTriangle">
              <a:avLst/>
            </a:prstGeom>
            <a:solidFill>
              <a:srgbClr val="4455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4A0F72E-1949-4219-AC42-014A834BDE88}"/>
              </a:ext>
            </a:extLst>
          </p:cNvPr>
          <p:cNvSpPr txBox="1"/>
          <p:nvPr/>
        </p:nvSpPr>
        <p:spPr>
          <a:xfrm>
            <a:off x="7248128" y="4329100"/>
            <a:ext cx="5158567" cy="1107996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A4 </a:t>
            </a:r>
            <a:r>
              <a:rPr lang="en-US" altLang="ko-KR" sz="2400" b="1" spc="-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Lecture</a:t>
            </a: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  <a:ea typeface="+mn-ea"/>
            </a:endParaRPr>
          </a:p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김성표</a:t>
            </a:r>
            <a:endParaRPr lang="en-US" altLang="ko-KR" sz="24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C535B9-0206-4933-B3A2-FC73A8BF1A8F}"/>
              </a:ext>
            </a:extLst>
          </p:cNvPr>
          <p:cNvSpPr txBox="1"/>
          <p:nvPr/>
        </p:nvSpPr>
        <p:spPr>
          <a:xfrm>
            <a:off x="3035660" y="2433662"/>
            <a:ext cx="8208912" cy="923330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6000" b="1" spc="-3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45569"/>
                </a:solidFill>
                <a:latin typeface="+mn-ea"/>
                <a:ea typeface="+mn-ea"/>
              </a:rPr>
              <a:t>온라인 쇼핑몰</a:t>
            </a:r>
            <a:endParaRPr lang="ko-KR" altLang="en-US" sz="6000" b="1" spc="-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4556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2226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02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97" name="그룹 1"/>
          <p:cNvGrpSpPr>
            <a:grpSpLocks/>
          </p:cNvGrpSpPr>
          <p:nvPr/>
        </p:nvGrpSpPr>
        <p:grpSpPr bwMode="auto">
          <a:xfrm>
            <a:off x="1235075" y="845357"/>
            <a:ext cx="7597775" cy="504825"/>
            <a:chOff x="1235075" y="1293813"/>
            <a:chExt cx="7597775" cy="50482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704198D-DD23-4151-BA17-2620D6A5F1FE}"/>
                </a:ext>
              </a:extLst>
            </p:cNvPr>
            <p:cNvSpPr/>
            <p:nvPr/>
          </p:nvSpPr>
          <p:spPr>
            <a:xfrm>
              <a:off x="1235075" y="1293813"/>
              <a:ext cx="68263" cy="504825"/>
            </a:xfrm>
            <a:prstGeom prst="rect">
              <a:avLst/>
            </a:prstGeom>
            <a:solidFill>
              <a:srgbClr val="445569"/>
            </a:solidFill>
            <a:ln>
              <a:solidFill>
                <a:srgbClr val="4455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4CE34E-C7C1-4DD4-A0D0-B0D83CF9FEFF}"/>
                </a:ext>
              </a:extLst>
            </p:cNvPr>
            <p:cNvSpPr txBox="1"/>
            <p:nvPr/>
          </p:nvSpPr>
          <p:spPr>
            <a:xfrm>
              <a:off x="1416050" y="1376363"/>
              <a:ext cx="7416800" cy="3397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1600" b="1" dirty="0" err="1" smtClean="0">
                  <a:solidFill>
                    <a:srgbClr val="445569"/>
                  </a:solidFill>
                  <a:latin typeface="+mn-ea"/>
                  <a:ea typeface="+mn-ea"/>
                </a:rPr>
                <a:t>챗봇</a:t>
              </a:r>
              <a:r>
                <a:rPr lang="ko-KR" altLang="en-US" sz="1600" b="1" dirty="0" smtClean="0">
                  <a:solidFill>
                    <a:srgbClr val="445569"/>
                  </a:solidFill>
                  <a:latin typeface="+mn-ea"/>
                  <a:ea typeface="+mn-ea"/>
                </a:rPr>
                <a:t> 상담</a:t>
              </a:r>
              <a:endParaRPr lang="ko-KR" altLang="en-US" sz="1600" b="1" dirty="0">
                <a:solidFill>
                  <a:srgbClr val="445569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28" name="그룹 1"/>
          <p:cNvGrpSpPr>
            <a:grpSpLocks/>
          </p:cNvGrpSpPr>
          <p:nvPr/>
        </p:nvGrpSpPr>
        <p:grpSpPr bwMode="auto">
          <a:xfrm>
            <a:off x="1235075" y="2025272"/>
            <a:ext cx="7597775" cy="504825"/>
            <a:chOff x="1235075" y="1293813"/>
            <a:chExt cx="7597775" cy="50482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704198D-DD23-4151-BA17-2620D6A5F1FE}"/>
                </a:ext>
              </a:extLst>
            </p:cNvPr>
            <p:cNvSpPr/>
            <p:nvPr/>
          </p:nvSpPr>
          <p:spPr>
            <a:xfrm>
              <a:off x="1235075" y="1293813"/>
              <a:ext cx="68263" cy="504825"/>
            </a:xfrm>
            <a:prstGeom prst="rect">
              <a:avLst/>
            </a:prstGeom>
            <a:solidFill>
              <a:srgbClr val="445569"/>
            </a:solidFill>
            <a:ln>
              <a:solidFill>
                <a:srgbClr val="4455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84CE34E-C7C1-4DD4-A0D0-B0D83CF9FEFF}"/>
                </a:ext>
              </a:extLst>
            </p:cNvPr>
            <p:cNvSpPr txBox="1"/>
            <p:nvPr/>
          </p:nvSpPr>
          <p:spPr>
            <a:xfrm>
              <a:off x="1416050" y="1376363"/>
              <a:ext cx="7416800" cy="3397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1600" b="1" dirty="0" smtClean="0">
                  <a:solidFill>
                    <a:srgbClr val="445569"/>
                  </a:solidFill>
                  <a:latin typeface="+mn-ea"/>
                  <a:ea typeface="+mn-ea"/>
                </a:rPr>
                <a:t>문의 게시판</a:t>
              </a:r>
              <a:endParaRPr lang="ko-KR" altLang="en-US" sz="1600" b="1" dirty="0">
                <a:solidFill>
                  <a:srgbClr val="445569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6" name="그룹 1"/>
          <p:cNvGrpSpPr>
            <a:grpSpLocks/>
          </p:cNvGrpSpPr>
          <p:nvPr/>
        </p:nvGrpSpPr>
        <p:grpSpPr bwMode="auto">
          <a:xfrm>
            <a:off x="1235075" y="3205187"/>
            <a:ext cx="7597775" cy="504825"/>
            <a:chOff x="1235075" y="1293813"/>
            <a:chExt cx="7597775" cy="504825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704198D-DD23-4151-BA17-2620D6A5F1FE}"/>
                </a:ext>
              </a:extLst>
            </p:cNvPr>
            <p:cNvSpPr/>
            <p:nvPr/>
          </p:nvSpPr>
          <p:spPr>
            <a:xfrm>
              <a:off x="1235075" y="1293813"/>
              <a:ext cx="68263" cy="504825"/>
            </a:xfrm>
            <a:prstGeom prst="rect">
              <a:avLst/>
            </a:prstGeom>
            <a:solidFill>
              <a:srgbClr val="445569"/>
            </a:solidFill>
            <a:ln>
              <a:solidFill>
                <a:srgbClr val="4455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4CE34E-C7C1-4DD4-A0D0-B0D83CF9FEFF}"/>
                </a:ext>
              </a:extLst>
            </p:cNvPr>
            <p:cNvSpPr txBox="1"/>
            <p:nvPr/>
          </p:nvSpPr>
          <p:spPr>
            <a:xfrm>
              <a:off x="1416050" y="1376363"/>
              <a:ext cx="7416800" cy="3397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1600" b="1" dirty="0" smtClean="0">
                  <a:solidFill>
                    <a:srgbClr val="445569"/>
                  </a:solidFill>
                  <a:latin typeface="+mn-ea"/>
                  <a:ea typeface="+mn-ea"/>
                </a:rPr>
                <a:t>회원 </a:t>
              </a:r>
              <a:r>
                <a:rPr lang="ko-KR" altLang="en-US" sz="1600" b="1" dirty="0" err="1" smtClean="0">
                  <a:solidFill>
                    <a:srgbClr val="445569"/>
                  </a:solidFill>
                  <a:latin typeface="+mn-ea"/>
                  <a:ea typeface="+mn-ea"/>
                </a:rPr>
                <a:t>포인트제</a:t>
              </a:r>
              <a:endParaRPr lang="ko-KR" altLang="en-US" sz="1600" b="1" dirty="0">
                <a:solidFill>
                  <a:srgbClr val="445569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4" name="그룹 1"/>
          <p:cNvGrpSpPr>
            <a:grpSpLocks/>
          </p:cNvGrpSpPr>
          <p:nvPr/>
        </p:nvGrpSpPr>
        <p:grpSpPr bwMode="auto">
          <a:xfrm>
            <a:off x="1235075" y="4297789"/>
            <a:ext cx="7597775" cy="504825"/>
            <a:chOff x="1235075" y="1293813"/>
            <a:chExt cx="7597775" cy="50482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704198D-DD23-4151-BA17-2620D6A5F1FE}"/>
                </a:ext>
              </a:extLst>
            </p:cNvPr>
            <p:cNvSpPr/>
            <p:nvPr/>
          </p:nvSpPr>
          <p:spPr>
            <a:xfrm>
              <a:off x="1235075" y="1293813"/>
              <a:ext cx="68263" cy="504825"/>
            </a:xfrm>
            <a:prstGeom prst="rect">
              <a:avLst/>
            </a:prstGeom>
            <a:solidFill>
              <a:srgbClr val="445569"/>
            </a:solidFill>
            <a:ln>
              <a:solidFill>
                <a:srgbClr val="4455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4CE34E-C7C1-4DD4-A0D0-B0D83CF9FEFF}"/>
                </a:ext>
              </a:extLst>
            </p:cNvPr>
            <p:cNvSpPr txBox="1"/>
            <p:nvPr/>
          </p:nvSpPr>
          <p:spPr>
            <a:xfrm>
              <a:off x="1416050" y="1376363"/>
              <a:ext cx="7416800" cy="3397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1600" b="1" dirty="0" smtClean="0">
                  <a:solidFill>
                    <a:srgbClr val="445569"/>
                  </a:solidFill>
                  <a:latin typeface="+mn-ea"/>
                  <a:ea typeface="+mn-ea"/>
                </a:rPr>
                <a:t>브랜드 페이지</a:t>
              </a:r>
              <a:endParaRPr lang="ko-KR" altLang="en-US" sz="1600" b="1" dirty="0">
                <a:solidFill>
                  <a:srgbClr val="445569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7" name="그룹 1"/>
          <p:cNvGrpSpPr>
            <a:grpSpLocks/>
          </p:cNvGrpSpPr>
          <p:nvPr/>
        </p:nvGrpSpPr>
        <p:grpSpPr bwMode="auto">
          <a:xfrm>
            <a:off x="1235075" y="5390391"/>
            <a:ext cx="7597775" cy="504825"/>
            <a:chOff x="1235075" y="1293813"/>
            <a:chExt cx="7597775" cy="504825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704198D-DD23-4151-BA17-2620D6A5F1FE}"/>
                </a:ext>
              </a:extLst>
            </p:cNvPr>
            <p:cNvSpPr/>
            <p:nvPr/>
          </p:nvSpPr>
          <p:spPr>
            <a:xfrm>
              <a:off x="1235075" y="1293813"/>
              <a:ext cx="68263" cy="504825"/>
            </a:xfrm>
            <a:prstGeom prst="rect">
              <a:avLst/>
            </a:prstGeom>
            <a:solidFill>
              <a:srgbClr val="445569"/>
            </a:solidFill>
            <a:ln>
              <a:solidFill>
                <a:srgbClr val="4455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84CE34E-C7C1-4DD4-A0D0-B0D83CF9FEFF}"/>
                </a:ext>
              </a:extLst>
            </p:cNvPr>
            <p:cNvSpPr txBox="1"/>
            <p:nvPr/>
          </p:nvSpPr>
          <p:spPr>
            <a:xfrm>
              <a:off x="1416050" y="1376363"/>
              <a:ext cx="7416800" cy="3397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1600" b="1" dirty="0" smtClean="0">
                  <a:solidFill>
                    <a:srgbClr val="445569"/>
                  </a:solidFill>
                  <a:latin typeface="+mn-ea"/>
                  <a:ea typeface="+mn-ea"/>
                </a:rPr>
                <a:t>회원 </a:t>
              </a:r>
              <a:r>
                <a:rPr lang="ko-KR" altLang="en-US" sz="1600" b="1" dirty="0" err="1" smtClean="0">
                  <a:solidFill>
                    <a:srgbClr val="445569"/>
                  </a:solidFill>
                  <a:latin typeface="+mn-ea"/>
                  <a:ea typeface="+mn-ea"/>
                </a:rPr>
                <a:t>포인트제</a:t>
              </a:r>
              <a:r>
                <a:rPr lang="en-US" altLang="ko-KR" sz="1600" b="1" dirty="0" smtClean="0">
                  <a:solidFill>
                    <a:srgbClr val="445569"/>
                  </a:solidFill>
                  <a:latin typeface="+mn-ea"/>
                  <a:ea typeface="+mn-ea"/>
                </a:rPr>
                <a:t>(</a:t>
              </a:r>
              <a:r>
                <a:rPr lang="ko-KR" altLang="en-US" sz="1600" b="1" dirty="0" smtClean="0">
                  <a:solidFill>
                    <a:srgbClr val="445569"/>
                  </a:solidFill>
                  <a:latin typeface="+mn-ea"/>
                  <a:ea typeface="+mn-ea"/>
                </a:rPr>
                <a:t>적립금</a:t>
              </a:r>
              <a:r>
                <a:rPr lang="en-US" altLang="ko-KR" sz="1600" b="1" dirty="0" smtClean="0">
                  <a:solidFill>
                    <a:srgbClr val="445569"/>
                  </a:solidFill>
                  <a:latin typeface="+mn-ea"/>
                  <a:ea typeface="+mn-ea"/>
                </a:rPr>
                <a:t>)</a:t>
              </a:r>
              <a:endParaRPr lang="ko-KR" altLang="en-US" sz="1600" b="1" dirty="0">
                <a:solidFill>
                  <a:srgbClr val="445569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979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03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336CA7-DD68-47ED-833D-9D1086CD5222}"/>
              </a:ext>
            </a:extLst>
          </p:cNvPr>
          <p:cNvSpPr txBox="1"/>
          <p:nvPr/>
        </p:nvSpPr>
        <p:spPr>
          <a:xfrm>
            <a:off x="849313" y="66675"/>
            <a:ext cx="141577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2400" b="1" dirty="0" smtClean="0">
                <a:solidFill>
                  <a:srgbClr val="445569"/>
                </a:solidFill>
                <a:latin typeface="+mn-ea"/>
                <a:ea typeface="+mn-ea"/>
              </a:rPr>
              <a:t>벤치마킹</a:t>
            </a:r>
            <a:endParaRPr lang="ko-KR" altLang="en-US" sz="2400" b="1" dirty="0">
              <a:solidFill>
                <a:srgbClr val="445569"/>
              </a:solidFill>
              <a:latin typeface="+mn-ea"/>
              <a:ea typeface="+mn-ea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1"/>
          <p:cNvGrpSpPr>
            <a:grpSpLocks/>
          </p:cNvGrpSpPr>
          <p:nvPr/>
        </p:nvGrpSpPr>
        <p:grpSpPr bwMode="auto">
          <a:xfrm>
            <a:off x="1235075" y="1942182"/>
            <a:ext cx="7597775" cy="504825"/>
            <a:chOff x="1235075" y="1293813"/>
            <a:chExt cx="7597775" cy="50482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704198D-DD23-4151-BA17-2620D6A5F1FE}"/>
                </a:ext>
              </a:extLst>
            </p:cNvPr>
            <p:cNvSpPr/>
            <p:nvPr/>
          </p:nvSpPr>
          <p:spPr>
            <a:xfrm>
              <a:off x="1235075" y="1293813"/>
              <a:ext cx="68263" cy="504825"/>
            </a:xfrm>
            <a:prstGeom prst="rect">
              <a:avLst/>
            </a:prstGeom>
            <a:solidFill>
              <a:srgbClr val="445569"/>
            </a:solidFill>
            <a:ln>
              <a:solidFill>
                <a:srgbClr val="4455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84CE34E-C7C1-4DD4-A0D0-B0D83CF9FEFF}"/>
                </a:ext>
              </a:extLst>
            </p:cNvPr>
            <p:cNvSpPr txBox="1"/>
            <p:nvPr/>
          </p:nvSpPr>
          <p:spPr>
            <a:xfrm>
              <a:off x="1416050" y="1376363"/>
              <a:ext cx="7416800" cy="3397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1600" b="1" dirty="0" err="1" smtClean="0">
                  <a:solidFill>
                    <a:srgbClr val="445569"/>
                  </a:solidFill>
                  <a:latin typeface="+mn-ea"/>
                </a:rPr>
                <a:t>무신사</a:t>
              </a:r>
              <a:endParaRPr lang="ko-KR" altLang="en-US" sz="1600" b="1" dirty="0">
                <a:solidFill>
                  <a:srgbClr val="445569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6" name="그룹 1"/>
          <p:cNvGrpSpPr>
            <a:grpSpLocks/>
          </p:cNvGrpSpPr>
          <p:nvPr/>
        </p:nvGrpSpPr>
        <p:grpSpPr bwMode="auto">
          <a:xfrm>
            <a:off x="1235075" y="3995488"/>
            <a:ext cx="7597775" cy="504825"/>
            <a:chOff x="1235075" y="1293813"/>
            <a:chExt cx="7597775" cy="504825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704198D-DD23-4151-BA17-2620D6A5F1FE}"/>
                </a:ext>
              </a:extLst>
            </p:cNvPr>
            <p:cNvSpPr/>
            <p:nvPr/>
          </p:nvSpPr>
          <p:spPr>
            <a:xfrm>
              <a:off x="1235075" y="1293813"/>
              <a:ext cx="68263" cy="504825"/>
            </a:xfrm>
            <a:prstGeom prst="rect">
              <a:avLst/>
            </a:prstGeom>
            <a:solidFill>
              <a:srgbClr val="445569"/>
            </a:solidFill>
            <a:ln>
              <a:solidFill>
                <a:srgbClr val="4455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4CE34E-C7C1-4DD4-A0D0-B0D83CF9FEFF}"/>
                </a:ext>
              </a:extLst>
            </p:cNvPr>
            <p:cNvSpPr txBox="1"/>
            <p:nvPr/>
          </p:nvSpPr>
          <p:spPr>
            <a:xfrm>
              <a:off x="1416050" y="1376363"/>
              <a:ext cx="7416800" cy="3397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1600" b="1" dirty="0" smtClean="0">
                  <a:solidFill>
                    <a:srgbClr val="445569"/>
                  </a:solidFill>
                  <a:latin typeface="+mn-ea"/>
                  <a:ea typeface="+mn-ea"/>
                </a:rPr>
                <a:t>지그재그</a:t>
              </a:r>
              <a:endParaRPr lang="ko-KR" altLang="en-US" sz="1600" b="1" dirty="0">
                <a:solidFill>
                  <a:srgbClr val="445569"/>
                </a:solidFill>
                <a:latin typeface="+mn-ea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2115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158" y="1453864"/>
            <a:ext cx="9769685" cy="438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5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97" name="그룹 1"/>
          <p:cNvGrpSpPr>
            <a:grpSpLocks/>
          </p:cNvGrpSpPr>
          <p:nvPr/>
        </p:nvGrpSpPr>
        <p:grpSpPr bwMode="auto">
          <a:xfrm>
            <a:off x="1235075" y="1031589"/>
            <a:ext cx="7597775" cy="504825"/>
            <a:chOff x="1235075" y="1293813"/>
            <a:chExt cx="7597775" cy="50482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704198D-DD23-4151-BA17-2620D6A5F1FE}"/>
                </a:ext>
              </a:extLst>
            </p:cNvPr>
            <p:cNvSpPr/>
            <p:nvPr/>
          </p:nvSpPr>
          <p:spPr>
            <a:xfrm>
              <a:off x="1235075" y="1293813"/>
              <a:ext cx="68263" cy="504825"/>
            </a:xfrm>
            <a:prstGeom prst="rect">
              <a:avLst/>
            </a:prstGeom>
            <a:solidFill>
              <a:srgbClr val="445569"/>
            </a:solidFill>
            <a:ln>
              <a:solidFill>
                <a:srgbClr val="4455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4CE34E-C7C1-4DD4-A0D0-B0D83CF9FEFF}"/>
                </a:ext>
              </a:extLst>
            </p:cNvPr>
            <p:cNvSpPr txBox="1"/>
            <p:nvPr/>
          </p:nvSpPr>
          <p:spPr>
            <a:xfrm>
              <a:off x="1416050" y="1376363"/>
              <a:ext cx="7416800" cy="3397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1600" b="1" smtClean="0">
                  <a:solidFill>
                    <a:srgbClr val="445569"/>
                  </a:solidFill>
                  <a:latin typeface="+mn-ea"/>
                  <a:ea typeface="+mn-ea"/>
                </a:rPr>
                <a:t>회원가입</a:t>
              </a:r>
              <a:endParaRPr lang="ko-KR" altLang="en-US" sz="1600" b="1" dirty="0">
                <a:solidFill>
                  <a:srgbClr val="445569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8801" y="819921"/>
            <a:ext cx="2794398" cy="554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0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97" name="그룹 1"/>
          <p:cNvGrpSpPr>
            <a:grpSpLocks/>
          </p:cNvGrpSpPr>
          <p:nvPr/>
        </p:nvGrpSpPr>
        <p:grpSpPr bwMode="auto">
          <a:xfrm>
            <a:off x="1235075" y="1031589"/>
            <a:ext cx="7597775" cy="504825"/>
            <a:chOff x="1235075" y="1293813"/>
            <a:chExt cx="7597775" cy="50482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704198D-DD23-4151-BA17-2620D6A5F1FE}"/>
                </a:ext>
              </a:extLst>
            </p:cNvPr>
            <p:cNvSpPr/>
            <p:nvPr/>
          </p:nvSpPr>
          <p:spPr>
            <a:xfrm>
              <a:off x="1235075" y="1293813"/>
              <a:ext cx="68263" cy="504825"/>
            </a:xfrm>
            <a:prstGeom prst="rect">
              <a:avLst/>
            </a:prstGeom>
            <a:solidFill>
              <a:srgbClr val="445569"/>
            </a:solidFill>
            <a:ln>
              <a:solidFill>
                <a:srgbClr val="4455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4CE34E-C7C1-4DD4-A0D0-B0D83CF9FEFF}"/>
                </a:ext>
              </a:extLst>
            </p:cNvPr>
            <p:cNvSpPr txBox="1"/>
            <p:nvPr/>
          </p:nvSpPr>
          <p:spPr>
            <a:xfrm>
              <a:off x="1416050" y="1376363"/>
              <a:ext cx="7416800" cy="3397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1600" b="1" dirty="0" smtClean="0">
                  <a:solidFill>
                    <a:srgbClr val="445569"/>
                  </a:solidFill>
                  <a:latin typeface="+mn-ea"/>
                </a:rPr>
                <a:t>로그인</a:t>
              </a:r>
              <a:endParaRPr lang="ko-KR" altLang="en-US" sz="1600" b="1" dirty="0">
                <a:solidFill>
                  <a:srgbClr val="445569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412" y="1453864"/>
            <a:ext cx="3173176" cy="4894572"/>
          </a:xfrm>
          <a:prstGeom prst="rect">
            <a:avLst/>
          </a:prstGeom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213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97" name="그룹 1"/>
          <p:cNvGrpSpPr>
            <a:grpSpLocks/>
          </p:cNvGrpSpPr>
          <p:nvPr/>
        </p:nvGrpSpPr>
        <p:grpSpPr bwMode="auto">
          <a:xfrm>
            <a:off x="1235075" y="1031589"/>
            <a:ext cx="7597775" cy="504825"/>
            <a:chOff x="1235075" y="1293813"/>
            <a:chExt cx="7597775" cy="50482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704198D-DD23-4151-BA17-2620D6A5F1FE}"/>
                </a:ext>
              </a:extLst>
            </p:cNvPr>
            <p:cNvSpPr/>
            <p:nvPr/>
          </p:nvSpPr>
          <p:spPr>
            <a:xfrm>
              <a:off x="1235075" y="1293813"/>
              <a:ext cx="68263" cy="504825"/>
            </a:xfrm>
            <a:prstGeom prst="rect">
              <a:avLst/>
            </a:prstGeom>
            <a:solidFill>
              <a:srgbClr val="445569"/>
            </a:solidFill>
            <a:ln>
              <a:solidFill>
                <a:srgbClr val="4455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4CE34E-C7C1-4DD4-A0D0-B0D83CF9FEFF}"/>
                </a:ext>
              </a:extLst>
            </p:cNvPr>
            <p:cNvSpPr txBox="1"/>
            <p:nvPr/>
          </p:nvSpPr>
          <p:spPr>
            <a:xfrm>
              <a:off x="1416050" y="1376363"/>
              <a:ext cx="7416800" cy="3397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1600" b="1" dirty="0" smtClean="0">
                  <a:solidFill>
                    <a:srgbClr val="445569"/>
                  </a:solidFill>
                  <a:latin typeface="+mn-ea"/>
                </a:rPr>
                <a:t>카테고리</a:t>
              </a:r>
              <a:endParaRPr lang="ko-KR" altLang="en-US" sz="1600" b="1" dirty="0">
                <a:solidFill>
                  <a:srgbClr val="445569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712" y="1536414"/>
            <a:ext cx="1962577" cy="4946273"/>
          </a:xfrm>
          <a:prstGeom prst="rect">
            <a:avLst/>
          </a:prstGeom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9214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97" name="그룹 1"/>
          <p:cNvGrpSpPr>
            <a:grpSpLocks/>
          </p:cNvGrpSpPr>
          <p:nvPr/>
        </p:nvGrpSpPr>
        <p:grpSpPr bwMode="auto">
          <a:xfrm>
            <a:off x="1096039" y="423862"/>
            <a:ext cx="7597775" cy="504825"/>
            <a:chOff x="1235075" y="1293813"/>
            <a:chExt cx="7597775" cy="50482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704198D-DD23-4151-BA17-2620D6A5F1FE}"/>
                </a:ext>
              </a:extLst>
            </p:cNvPr>
            <p:cNvSpPr/>
            <p:nvPr/>
          </p:nvSpPr>
          <p:spPr>
            <a:xfrm>
              <a:off x="1235075" y="1293813"/>
              <a:ext cx="68263" cy="504825"/>
            </a:xfrm>
            <a:prstGeom prst="rect">
              <a:avLst/>
            </a:prstGeom>
            <a:solidFill>
              <a:srgbClr val="445569"/>
            </a:solidFill>
            <a:ln>
              <a:solidFill>
                <a:srgbClr val="4455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4CE34E-C7C1-4DD4-A0D0-B0D83CF9FEFF}"/>
                </a:ext>
              </a:extLst>
            </p:cNvPr>
            <p:cNvSpPr txBox="1"/>
            <p:nvPr/>
          </p:nvSpPr>
          <p:spPr>
            <a:xfrm>
              <a:off x="1416050" y="1376363"/>
              <a:ext cx="7416800" cy="3397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1600" b="1" dirty="0" smtClean="0">
                  <a:solidFill>
                    <a:srgbClr val="445569"/>
                  </a:solidFill>
                  <a:latin typeface="+mn-ea"/>
                </a:rPr>
                <a:t>상품상세페이지</a:t>
              </a:r>
              <a:endParaRPr lang="ko-KR" altLang="en-US" sz="1600" b="1" dirty="0">
                <a:solidFill>
                  <a:srgbClr val="445569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906" y="958848"/>
            <a:ext cx="6477426" cy="5499370"/>
          </a:xfrm>
          <a:prstGeom prst="rect">
            <a:avLst/>
          </a:prstGeom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458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97" name="그룹 1"/>
          <p:cNvGrpSpPr>
            <a:grpSpLocks/>
          </p:cNvGrpSpPr>
          <p:nvPr/>
        </p:nvGrpSpPr>
        <p:grpSpPr bwMode="auto">
          <a:xfrm>
            <a:off x="1096039" y="423862"/>
            <a:ext cx="7597775" cy="504825"/>
            <a:chOff x="1235075" y="1293813"/>
            <a:chExt cx="7597775" cy="50482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704198D-DD23-4151-BA17-2620D6A5F1FE}"/>
                </a:ext>
              </a:extLst>
            </p:cNvPr>
            <p:cNvSpPr/>
            <p:nvPr/>
          </p:nvSpPr>
          <p:spPr>
            <a:xfrm>
              <a:off x="1235075" y="1293813"/>
              <a:ext cx="68263" cy="504825"/>
            </a:xfrm>
            <a:prstGeom prst="rect">
              <a:avLst/>
            </a:prstGeom>
            <a:solidFill>
              <a:srgbClr val="445569"/>
            </a:solidFill>
            <a:ln>
              <a:solidFill>
                <a:srgbClr val="4455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4CE34E-C7C1-4DD4-A0D0-B0D83CF9FEFF}"/>
                </a:ext>
              </a:extLst>
            </p:cNvPr>
            <p:cNvSpPr txBox="1"/>
            <p:nvPr/>
          </p:nvSpPr>
          <p:spPr>
            <a:xfrm>
              <a:off x="1416050" y="1376363"/>
              <a:ext cx="7416800" cy="3397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1600" b="1" dirty="0" smtClean="0">
                  <a:solidFill>
                    <a:srgbClr val="445569"/>
                  </a:solidFill>
                  <a:latin typeface="+mn-ea"/>
                </a:rPr>
                <a:t>상품구매후기</a:t>
              </a:r>
              <a:endParaRPr lang="ko-KR" altLang="en-US" sz="1600" b="1" dirty="0">
                <a:solidFill>
                  <a:srgbClr val="445569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827" y="1240952"/>
            <a:ext cx="8485756" cy="4844576"/>
          </a:xfrm>
          <a:prstGeom prst="rect">
            <a:avLst/>
          </a:prstGeom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274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97" name="그룹 1"/>
          <p:cNvGrpSpPr>
            <a:grpSpLocks/>
          </p:cNvGrpSpPr>
          <p:nvPr/>
        </p:nvGrpSpPr>
        <p:grpSpPr bwMode="auto">
          <a:xfrm>
            <a:off x="1235075" y="1031589"/>
            <a:ext cx="7597775" cy="504825"/>
            <a:chOff x="1235075" y="1293813"/>
            <a:chExt cx="7597775" cy="50482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704198D-DD23-4151-BA17-2620D6A5F1FE}"/>
                </a:ext>
              </a:extLst>
            </p:cNvPr>
            <p:cNvSpPr/>
            <p:nvPr/>
          </p:nvSpPr>
          <p:spPr>
            <a:xfrm>
              <a:off x="1235075" y="1293813"/>
              <a:ext cx="68263" cy="504825"/>
            </a:xfrm>
            <a:prstGeom prst="rect">
              <a:avLst/>
            </a:prstGeom>
            <a:solidFill>
              <a:srgbClr val="445569"/>
            </a:solidFill>
            <a:ln>
              <a:solidFill>
                <a:srgbClr val="4455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4CE34E-C7C1-4DD4-A0D0-B0D83CF9FEFF}"/>
                </a:ext>
              </a:extLst>
            </p:cNvPr>
            <p:cNvSpPr txBox="1"/>
            <p:nvPr/>
          </p:nvSpPr>
          <p:spPr>
            <a:xfrm>
              <a:off x="1416050" y="1376363"/>
              <a:ext cx="7416800" cy="3397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1600" b="1" dirty="0" smtClean="0">
                  <a:solidFill>
                    <a:srgbClr val="445569"/>
                  </a:solidFill>
                  <a:latin typeface="+mn-ea"/>
                </a:rPr>
                <a:t>장바구니 시스템</a:t>
              </a:r>
              <a:endParaRPr lang="ko-KR" altLang="en-US" sz="1600" b="1" dirty="0">
                <a:solidFill>
                  <a:srgbClr val="445569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36" y="1817996"/>
            <a:ext cx="10264728" cy="4512513"/>
          </a:xfrm>
          <a:prstGeom prst="rect">
            <a:avLst/>
          </a:prstGeom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5199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4C78107-0BE1-42E7-9701-50F4E32B0513}"/>
              </a:ext>
            </a:extLst>
          </p:cNvPr>
          <p:cNvCxnSpPr>
            <a:cxnSpLocks/>
          </p:cNvCxnSpPr>
          <p:nvPr/>
        </p:nvCxnSpPr>
        <p:spPr>
          <a:xfrm>
            <a:off x="2208213" y="393700"/>
            <a:ext cx="9612312" cy="0"/>
          </a:xfrm>
          <a:prstGeom prst="line">
            <a:avLst/>
          </a:prstGeom>
          <a:ln w="9525">
            <a:solidFill>
              <a:srgbClr val="4455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97" name="그룹 1"/>
          <p:cNvGrpSpPr>
            <a:grpSpLocks/>
          </p:cNvGrpSpPr>
          <p:nvPr/>
        </p:nvGrpSpPr>
        <p:grpSpPr bwMode="auto">
          <a:xfrm>
            <a:off x="1235075" y="1031589"/>
            <a:ext cx="7597775" cy="504825"/>
            <a:chOff x="1235075" y="1293813"/>
            <a:chExt cx="7597775" cy="504825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704198D-DD23-4151-BA17-2620D6A5F1FE}"/>
                </a:ext>
              </a:extLst>
            </p:cNvPr>
            <p:cNvSpPr/>
            <p:nvPr/>
          </p:nvSpPr>
          <p:spPr>
            <a:xfrm>
              <a:off x="1235075" y="1293813"/>
              <a:ext cx="68263" cy="504825"/>
            </a:xfrm>
            <a:prstGeom prst="rect">
              <a:avLst/>
            </a:prstGeom>
            <a:solidFill>
              <a:srgbClr val="445569"/>
            </a:solidFill>
            <a:ln>
              <a:solidFill>
                <a:srgbClr val="44556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4CE34E-C7C1-4DD4-A0D0-B0D83CF9FEFF}"/>
                </a:ext>
              </a:extLst>
            </p:cNvPr>
            <p:cNvSpPr txBox="1"/>
            <p:nvPr/>
          </p:nvSpPr>
          <p:spPr>
            <a:xfrm>
              <a:off x="1416050" y="1376363"/>
              <a:ext cx="7416800" cy="3397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1600" b="1" dirty="0" smtClean="0">
                  <a:solidFill>
                    <a:srgbClr val="445569"/>
                  </a:solidFill>
                  <a:latin typeface="+mn-ea"/>
                </a:rPr>
                <a:t>결제</a:t>
              </a:r>
              <a:endParaRPr lang="ko-KR" altLang="en-US" sz="1600" b="1" dirty="0">
                <a:solidFill>
                  <a:srgbClr val="445569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686" y="1453864"/>
            <a:ext cx="9190629" cy="5192036"/>
          </a:xfrm>
          <a:prstGeom prst="rect">
            <a:avLst/>
          </a:prstGeom>
        </p:spPr>
      </p:pic>
      <p:sp>
        <p:nvSpPr>
          <p:cNvPr id="9" name="TextBox 3"/>
          <p:cNvSpPr txBox="1">
            <a:spLocks noChangeArrowheads="1"/>
          </p:cNvSpPr>
          <p:nvPr/>
        </p:nvSpPr>
        <p:spPr bwMode="auto">
          <a:xfrm>
            <a:off x="17463" y="-31750"/>
            <a:ext cx="116046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</a:defRPr>
            </a:lvl9pPr>
          </a:lstStyle>
          <a:p>
            <a:r>
              <a:rPr lang="en-US" altLang="ko-KR" sz="4000" b="1" dirty="0" smtClean="0">
                <a:solidFill>
                  <a:srgbClr val="445569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01 </a:t>
            </a:r>
            <a:endParaRPr lang="ko-KR" altLang="en-US" sz="4000" b="1" dirty="0">
              <a:solidFill>
                <a:srgbClr val="445569"/>
              </a:solidFill>
              <a:latin typeface="휴먼둥근헤드라인" panose="02030504000101010101" pitchFamily="18" charset="-127"/>
              <a:ea typeface="휴먼둥근헤드라인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24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41</Words>
  <Application>Microsoft Office PowerPoint</Application>
  <PresentationFormat>와이드스크린</PresentationFormat>
  <Paragraphs>30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휴먼둥근헤드라인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 예매 사이트</dc:title>
  <dc:creator>김성표</dc:creator>
  <cp:lastModifiedBy>김성표</cp:lastModifiedBy>
  <cp:revision>9</cp:revision>
  <dcterms:created xsi:type="dcterms:W3CDTF">2021-02-22T00:39:41Z</dcterms:created>
  <dcterms:modified xsi:type="dcterms:W3CDTF">2021-02-25T08:48:32Z</dcterms:modified>
  <cp:contentStatus>최종본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