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1" r:id="rId4"/>
    <p:sldId id="283" r:id="rId5"/>
    <p:sldId id="284" r:id="rId6"/>
    <p:sldId id="268" r:id="rId7"/>
    <p:sldId id="269" r:id="rId8"/>
    <p:sldId id="282" r:id="rId9"/>
    <p:sldId id="270" r:id="rId10"/>
    <p:sldId id="271" r:id="rId11"/>
    <p:sldId id="273" r:id="rId12"/>
    <p:sldId id="274" r:id="rId13"/>
    <p:sldId id="285" r:id="rId14"/>
    <p:sldId id="275" r:id="rId15"/>
    <p:sldId id="276" r:id="rId16"/>
    <p:sldId id="277" r:id="rId17"/>
    <p:sldId id="279" r:id="rId18"/>
    <p:sldId id="278" r:id="rId19"/>
    <p:sldId id="262" r:id="rId20"/>
    <p:sldId id="267" r:id="rId21"/>
    <p:sldId id="281" r:id="rId22"/>
  </p:sldIdLst>
  <p:sldSz cx="9144000" cy="6858000" type="screen4x3"/>
  <p:notesSz cx="6858000" cy="9144000"/>
  <p:embeddedFontLst>
    <p:embeddedFont>
      <p:font typeface="Calibri" pitchFamily="34" charset="0"/>
      <p:regular r:id="rId24"/>
      <p:bold r:id="rId25"/>
      <p:italic r:id="rId26"/>
      <p:boldItalic r:id="rId27"/>
    </p:embeddedFont>
    <p:embeddedFont>
      <p:font typeface="나눔바른고딕" pitchFamily="50" charset="-127"/>
      <p:regular r:id="rId28"/>
      <p:bold r:id="rId29"/>
    </p:embeddedFont>
    <p:embeddedFont>
      <p:font typeface="아리따-돋움(TTF)-Medium" charset="-127"/>
      <p:regular r:id="rId30"/>
    </p:embeddedFont>
    <p:embeddedFont>
      <p:font typeface="맑은 고딕" pitchFamily="50" charset="-127"/>
      <p:regular r:id="rId31"/>
      <p:bold r:id="rId32"/>
    </p:embeddedFont>
    <p:embeddedFont>
      <p:font typeface="아리따-돋움(TTF)-Bold" charset="-127"/>
      <p:regular r:id="rId33"/>
    </p:embeddedFont>
    <p:embeddedFont>
      <p:font typeface="Calibri Light" pitchFamily="34" charset="0"/>
      <p:regular r:id="rId34"/>
      <p:italic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993"/>
    <a:srgbClr val="3E4150"/>
    <a:srgbClr val="4D5063"/>
    <a:srgbClr val="454859"/>
    <a:srgbClr val="EB4233"/>
    <a:srgbClr val="EEB305"/>
    <a:srgbClr val="349A52"/>
    <a:srgbClr val="4084F4"/>
    <a:srgbClr val="F8F8FB"/>
    <a:srgbClr val="8B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8" autoAdjust="0"/>
    <p:restoredTop sz="94660"/>
  </p:normalViewPr>
  <p:slideViewPr>
    <p:cSldViewPr snapToGrid="0">
      <p:cViewPr varScale="1">
        <p:scale>
          <a:sx n="84" d="100"/>
          <a:sy n="84" d="100"/>
        </p:scale>
        <p:origin x="-15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82B165-49DE-4723-8CA9-ACC7D46EB1F4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B3C95EB-CE4E-4689-B462-FD19C2988950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바른고딕" pitchFamily="50" charset="-127"/>
              <a:ea typeface="나눔바른고딕" pitchFamily="50" charset="-127"/>
            </a:rPr>
            <a:t>조상호</a:t>
          </a:r>
        </a:p>
      </dgm:t>
    </dgm:pt>
    <dgm:pt modelId="{507AC413-5D45-45F3-9536-9AA9C6BDCD36}" type="parTrans" cxnId="{C6C468D2-F352-46DD-AC4A-1D0796FA3292}">
      <dgm:prSet/>
      <dgm:spPr/>
      <dgm:t>
        <a:bodyPr/>
        <a:lstStyle/>
        <a:p>
          <a:pPr latinLnBrk="1"/>
          <a:endParaRPr lang="ko-KR" altLang="en-US"/>
        </a:p>
      </dgm:t>
    </dgm:pt>
    <dgm:pt modelId="{1305AD33-B938-426C-B0B5-748C803CB58E}" type="sibTrans" cxnId="{C6C468D2-F352-46DD-AC4A-1D0796FA3292}">
      <dgm:prSet/>
      <dgm:spPr/>
      <dgm:t>
        <a:bodyPr/>
        <a:lstStyle/>
        <a:p>
          <a:pPr latinLnBrk="1"/>
          <a:endParaRPr lang="ko-KR" altLang="en-US"/>
        </a:p>
      </dgm:t>
    </dgm:pt>
    <dgm:pt modelId="{3B84F584-9107-4BF1-A170-18CB0EE65F31}">
      <dgm:prSet phldrT="[텍스트]"/>
      <dgm:spPr/>
      <dgm:t>
        <a:bodyPr/>
        <a:lstStyle/>
        <a:p>
          <a:pPr latinLnBrk="1"/>
          <a:r>
            <a:rPr lang="ko-KR" altLang="en-US" dirty="0" err="1">
              <a:latin typeface="나눔바른고딕" pitchFamily="50" charset="-127"/>
              <a:ea typeface="나눔바른고딕" pitchFamily="50" charset="-127"/>
            </a:rPr>
            <a:t>김성표</a:t>
          </a:r>
          <a:endParaRPr lang="ko-KR" altLang="en-US" dirty="0">
            <a:latin typeface="나눔바른고딕" pitchFamily="50" charset="-127"/>
            <a:ea typeface="나눔바른고딕" pitchFamily="50" charset="-127"/>
          </a:endParaRPr>
        </a:p>
      </dgm:t>
    </dgm:pt>
    <dgm:pt modelId="{3DCFD88D-D212-47AB-9312-F86A50218C7E}" type="parTrans" cxnId="{A011B899-A2E8-4425-9FD0-6498F8CC7BB6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/>
        </a:p>
      </dgm:t>
    </dgm:pt>
    <dgm:pt modelId="{62A32FDE-CDD3-42FA-A557-9175D12502CB}" type="sibTrans" cxnId="{A011B899-A2E8-4425-9FD0-6498F8CC7BB6}">
      <dgm:prSet/>
      <dgm:spPr/>
      <dgm:t>
        <a:bodyPr/>
        <a:lstStyle/>
        <a:p>
          <a:pPr latinLnBrk="1"/>
          <a:endParaRPr lang="ko-KR" altLang="en-US"/>
        </a:p>
      </dgm:t>
    </dgm:pt>
    <dgm:pt modelId="{BF02F7B7-F760-4E78-ADEF-FE61C1ED46B4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바른고딕" pitchFamily="50" charset="-127"/>
              <a:ea typeface="나눔바른고딕" pitchFamily="50" charset="-127"/>
            </a:rPr>
            <a:t>유성근</a:t>
          </a:r>
        </a:p>
      </dgm:t>
    </dgm:pt>
    <dgm:pt modelId="{80B1A07E-B1DF-4EA5-A1CE-CD381E2FAE86}" type="parTrans" cxnId="{3ABB2DFE-E590-4266-9D8C-7E656BBB5596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/>
        </a:p>
      </dgm:t>
    </dgm:pt>
    <dgm:pt modelId="{EE0811D6-4BD3-4683-A65E-6C45ED43C0E0}" type="sibTrans" cxnId="{3ABB2DFE-E590-4266-9D8C-7E656BBB5596}">
      <dgm:prSet/>
      <dgm:spPr/>
      <dgm:t>
        <a:bodyPr/>
        <a:lstStyle/>
        <a:p>
          <a:pPr latinLnBrk="1"/>
          <a:endParaRPr lang="ko-KR" altLang="en-US"/>
        </a:p>
      </dgm:t>
    </dgm:pt>
    <dgm:pt modelId="{67F85E24-19EB-40A5-A6EA-8A6FD1CA75A4}">
      <dgm:prSet phldrT="[텍스트]"/>
      <dgm:spPr/>
      <dgm:t>
        <a:bodyPr/>
        <a:lstStyle/>
        <a:p>
          <a:pPr latinLnBrk="1"/>
          <a:r>
            <a:rPr lang="ko-KR" altLang="en-US" dirty="0" err="1">
              <a:latin typeface="나눔바른고딕" pitchFamily="50" charset="-127"/>
              <a:ea typeface="나눔바른고딕" pitchFamily="50" charset="-127"/>
            </a:rPr>
            <a:t>이채원</a:t>
          </a:r>
          <a:endParaRPr lang="ko-KR" altLang="en-US" dirty="0">
            <a:latin typeface="나눔바른고딕" pitchFamily="50" charset="-127"/>
            <a:ea typeface="나눔바른고딕" pitchFamily="50" charset="-127"/>
          </a:endParaRPr>
        </a:p>
      </dgm:t>
    </dgm:pt>
    <dgm:pt modelId="{59BE62E7-0A4A-4F9E-9FEA-A64F626B44BC}" type="parTrans" cxnId="{05A4D78C-1C92-4C37-9C89-F4B313A1299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/>
        </a:p>
      </dgm:t>
    </dgm:pt>
    <dgm:pt modelId="{5A8127EA-3ED2-4EFF-8B42-CA2BB7C8CEA6}" type="sibTrans" cxnId="{05A4D78C-1C92-4C37-9C89-F4B313A1299C}">
      <dgm:prSet/>
      <dgm:spPr/>
      <dgm:t>
        <a:bodyPr/>
        <a:lstStyle/>
        <a:p>
          <a:pPr latinLnBrk="1"/>
          <a:endParaRPr lang="ko-KR" altLang="en-US"/>
        </a:p>
      </dgm:t>
    </dgm:pt>
    <dgm:pt modelId="{1326BF7B-510E-45E7-B9B7-2056D1317C43}" type="pres">
      <dgm:prSet presAssocID="{0382B165-49DE-4723-8CA9-ACC7D46EB1F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B4892E-DD08-4F35-BB7B-EB700D110EF0}" type="pres">
      <dgm:prSet presAssocID="{1B3C95EB-CE4E-4689-B462-FD19C2988950}" presName="singleCycle" presStyleCnt="0"/>
      <dgm:spPr/>
    </dgm:pt>
    <dgm:pt modelId="{B003E90D-08BC-40BB-9997-85B4B38899B0}" type="pres">
      <dgm:prSet presAssocID="{1B3C95EB-CE4E-4689-B462-FD19C2988950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A93639-085E-4FAA-BD4A-5D8BF450CB39}" type="pres">
      <dgm:prSet presAssocID="{3DCFD88D-D212-47AB-9312-F86A50218C7E}" presName="Name56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339DB10-E9EE-42FC-94E4-078AA7CD05FD}" type="pres">
      <dgm:prSet presAssocID="{3B84F584-9107-4BF1-A170-18CB0EE65F31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DD183B-D2BE-4407-87B4-B419ACBF570D}" type="pres">
      <dgm:prSet presAssocID="{80B1A07E-B1DF-4EA5-A1CE-CD381E2FAE86}" presName="Name56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4D39C7B-9C04-407E-BB7B-4BF594F9828E}" type="pres">
      <dgm:prSet presAssocID="{BF02F7B7-F760-4E78-ADEF-FE61C1ED46B4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E4732E-4978-420D-A1A0-1FC69AE260A5}" type="pres">
      <dgm:prSet presAssocID="{59BE62E7-0A4A-4F9E-9FEA-A64F626B44BC}" presName="Name56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2599725-20DE-479B-9504-0E6F317BB66A}" type="pres">
      <dgm:prSet presAssocID="{67F85E24-19EB-40A5-A6EA-8A6FD1CA75A4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E755C8F-152A-4676-AB50-C9D71D9AF176}" type="presOf" srcId="{3B84F584-9107-4BF1-A170-18CB0EE65F31}" destId="{B339DB10-E9EE-42FC-94E4-078AA7CD05FD}" srcOrd="0" destOrd="0" presId="urn:microsoft.com/office/officeart/2008/layout/RadialCluster"/>
    <dgm:cxn modelId="{3ABB2DFE-E590-4266-9D8C-7E656BBB5596}" srcId="{1B3C95EB-CE4E-4689-B462-FD19C2988950}" destId="{BF02F7B7-F760-4E78-ADEF-FE61C1ED46B4}" srcOrd="1" destOrd="0" parTransId="{80B1A07E-B1DF-4EA5-A1CE-CD381E2FAE86}" sibTransId="{EE0811D6-4BD3-4683-A65E-6C45ED43C0E0}"/>
    <dgm:cxn modelId="{462C3BD2-D4B7-4D96-AF24-5AA9D3BBAEAD}" type="presOf" srcId="{59BE62E7-0A4A-4F9E-9FEA-A64F626B44BC}" destId="{79E4732E-4978-420D-A1A0-1FC69AE260A5}" srcOrd="0" destOrd="0" presId="urn:microsoft.com/office/officeart/2008/layout/RadialCluster"/>
    <dgm:cxn modelId="{B0576F5A-B9D3-4709-9BAD-0C7287308BCB}" type="presOf" srcId="{3DCFD88D-D212-47AB-9312-F86A50218C7E}" destId="{63A93639-085E-4FAA-BD4A-5D8BF450CB39}" srcOrd="0" destOrd="0" presId="urn:microsoft.com/office/officeart/2008/layout/RadialCluster"/>
    <dgm:cxn modelId="{2E56A727-AF29-416B-9A27-156CF9A65FC3}" type="presOf" srcId="{BF02F7B7-F760-4E78-ADEF-FE61C1ED46B4}" destId="{24D39C7B-9C04-407E-BB7B-4BF594F9828E}" srcOrd="0" destOrd="0" presId="urn:microsoft.com/office/officeart/2008/layout/RadialCluster"/>
    <dgm:cxn modelId="{A011B899-A2E8-4425-9FD0-6498F8CC7BB6}" srcId="{1B3C95EB-CE4E-4689-B462-FD19C2988950}" destId="{3B84F584-9107-4BF1-A170-18CB0EE65F31}" srcOrd="0" destOrd="0" parTransId="{3DCFD88D-D212-47AB-9312-F86A50218C7E}" sibTransId="{62A32FDE-CDD3-42FA-A557-9175D12502CB}"/>
    <dgm:cxn modelId="{05A4D78C-1C92-4C37-9C89-F4B313A1299C}" srcId="{1B3C95EB-CE4E-4689-B462-FD19C2988950}" destId="{67F85E24-19EB-40A5-A6EA-8A6FD1CA75A4}" srcOrd="2" destOrd="0" parTransId="{59BE62E7-0A4A-4F9E-9FEA-A64F626B44BC}" sibTransId="{5A8127EA-3ED2-4EFF-8B42-CA2BB7C8CEA6}"/>
    <dgm:cxn modelId="{31AA32AB-61A5-46EB-88F3-7BEAA61651AD}" type="presOf" srcId="{1B3C95EB-CE4E-4689-B462-FD19C2988950}" destId="{B003E90D-08BC-40BB-9997-85B4B38899B0}" srcOrd="0" destOrd="0" presId="urn:microsoft.com/office/officeart/2008/layout/RadialCluster"/>
    <dgm:cxn modelId="{7F523258-A4C0-43F5-BB16-B74C95226592}" type="presOf" srcId="{0382B165-49DE-4723-8CA9-ACC7D46EB1F4}" destId="{1326BF7B-510E-45E7-B9B7-2056D1317C43}" srcOrd="0" destOrd="0" presId="urn:microsoft.com/office/officeart/2008/layout/RadialCluster"/>
    <dgm:cxn modelId="{A86B078C-2C9C-4F5F-8B8C-0D947FF8B8B3}" type="presOf" srcId="{67F85E24-19EB-40A5-A6EA-8A6FD1CA75A4}" destId="{02599725-20DE-479B-9504-0E6F317BB66A}" srcOrd="0" destOrd="0" presId="urn:microsoft.com/office/officeart/2008/layout/RadialCluster"/>
    <dgm:cxn modelId="{C6C468D2-F352-46DD-AC4A-1D0796FA3292}" srcId="{0382B165-49DE-4723-8CA9-ACC7D46EB1F4}" destId="{1B3C95EB-CE4E-4689-B462-FD19C2988950}" srcOrd="0" destOrd="0" parTransId="{507AC413-5D45-45F3-9536-9AA9C6BDCD36}" sibTransId="{1305AD33-B938-426C-B0B5-748C803CB58E}"/>
    <dgm:cxn modelId="{9EA2860D-D550-41BB-B5DC-50BCABC973AA}" type="presOf" srcId="{80B1A07E-B1DF-4EA5-A1CE-CD381E2FAE86}" destId="{03DD183B-D2BE-4407-87B4-B419ACBF570D}" srcOrd="0" destOrd="0" presId="urn:microsoft.com/office/officeart/2008/layout/RadialCluster"/>
    <dgm:cxn modelId="{D8EC7404-E021-42C0-A37A-AE4F8BEF9AD8}" type="presParOf" srcId="{1326BF7B-510E-45E7-B9B7-2056D1317C43}" destId="{89B4892E-DD08-4F35-BB7B-EB700D110EF0}" srcOrd="0" destOrd="0" presId="urn:microsoft.com/office/officeart/2008/layout/RadialCluster"/>
    <dgm:cxn modelId="{F5A11F48-436D-4C10-8B54-9918E697F5F1}" type="presParOf" srcId="{89B4892E-DD08-4F35-BB7B-EB700D110EF0}" destId="{B003E90D-08BC-40BB-9997-85B4B38899B0}" srcOrd="0" destOrd="0" presId="urn:microsoft.com/office/officeart/2008/layout/RadialCluster"/>
    <dgm:cxn modelId="{FBC84A73-BF20-45BB-968E-5EA0CD964F26}" type="presParOf" srcId="{89B4892E-DD08-4F35-BB7B-EB700D110EF0}" destId="{63A93639-085E-4FAA-BD4A-5D8BF450CB39}" srcOrd="1" destOrd="0" presId="urn:microsoft.com/office/officeart/2008/layout/RadialCluster"/>
    <dgm:cxn modelId="{2C34ADBB-ADE0-40F3-AFA1-5B83D494DB0F}" type="presParOf" srcId="{89B4892E-DD08-4F35-BB7B-EB700D110EF0}" destId="{B339DB10-E9EE-42FC-94E4-078AA7CD05FD}" srcOrd="2" destOrd="0" presId="urn:microsoft.com/office/officeart/2008/layout/RadialCluster"/>
    <dgm:cxn modelId="{83F573B6-DB17-423C-875B-FFB387E3EBAA}" type="presParOf" srcId="{89B4892E-DD08-4F35-BB7B-EB700D110EF0}" destId="{03DD183B-D2BE-4407-87B4-B419ACBF570D}" srcOrd="3" destOrd="0" presId="urn:microsoft.com/office/officeart/2008/layout/RadialCluster"/>
    <dgm:cxn modelId="{1B2B5CEF-2C9F-468B-849E-02D135CEB1D5}" type="presParOf" srcId="{89B4892E-DD08-4F35-BB7B-EB700D110EF0}" destId="{24D39C7B-9C04-407E-BB7B-4BF594F9828E}" srcOrd="4" destOrd="0" presId="urn:microsoft.com/office/officeart/2008/layout/RadialCluster"/>
    <dgm:cxn modelId="{1D0C3D46-49D6-4ECE-B778-939FD8B92569}" type="presParOf" srcId="{89B4892E-DD08-4F35-BB7B-EB700D110EF0}" destId="{79E4732E-4978-420D-A1A0-1FC69AE260A5}" srcOrd="5" destOrd="0" presId="urn:microsoft.com/office/officeart/2008/layout/RadialCluster"/>
    <dgm:cxn modelId="{76602051-DFD1-4204-A022-BAA53CDFC1D0}" type="presParOf" srcId="{89B4892E-DD08-4F35-BB7B-EB700D110EF0}" destId="{02599725-20DE-479B-9504-0E6F317BB66A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3E90D-08BC-40BB-9997-85B4B38899B0}">
      <dsp:nvSpPr>
        <dsp:cNvPr id="0" name=""/>
        <dsp:cNvSpPr/>
      </dsp:nvSpPr>
      <dsp:spPr>
        <a:xfrm>
          <a:off x="880599" y="1155022"/>
          <a:ext cx="744800" cy="74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>
              <a:latin typeface="나눔바른고딕" pitchFamily="50" charset="-127"/>
              <a:ea typeface="나눔바른고딕" pitchFamily="50" charset="-127"/>
            </a:rPr>
            <a:t>조상호</a:t>
          </a:r>
        </a:p>
      </dsp:txBody>
      <dsp:txXfrm>
        <a:off x="916957" y="1191380"/>
        <a:ext cx="672084" cy="672084"/>
      </dsp:txXfrm>
    </dsp:sp>
    <dsp:sp modelId="{63A93639-085E-4FAA-BD4A-5D8BF450CB39}">
      <dsp:nvSpPr>
        <dsp:cNvPr id="0" name=""/>
        <dsp:cNvSpPr/>
      </dsp:nvSpPr>
      <dsp:spPr>
        <a:xfrm rot="16200000">
          <a:off x="991776" y="893799"/>
          <a:ext cx="52244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2446" y="0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B339DB10-E9EE-42FC-94E4-078AA7CD05FD}">
      <dsp:nvSpPr>
        <dsp:cNvPr id="0" name=""/>
        <dsp:cNvSpPr/>
      </dsp:nvSpPr>
      <dsp:spPr>
        <a:xfrm>
          <a:off x="1003491" y="133559"/>
          <a:ext cx="499016" cy="499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>
              <a:latin typeface="나눔바른고딕" pitchFamily="50" charset="-127"/>
              <a:ea typeface="나눔바른고딕" pitchFamily="50" charset="-127"/>
            </a:rPr>
            <a:t>김성표</a:t>
          </a:r>
          <a:endParaRPr lang="ko-KR" altLang="en-US" sz="1100" kern="1200" dirty="0">
            <a:latin typeface="나눔바른고딕" pitchFamily="50" charset="-127"/>
            <a:ea typeface="나눔바른고딕" pitchFamily="50" charset="-127"/>
          </a:endParaRPr>
        </a:p>
      </dsp:txBody>
      <dsp:txXfrm>
        <a:off x="1027851" y="157919"/>
        <a:ext cx="450296" cy="450296"/>
      </dsp:txXfrm>
    </dsp:sp>
    <dsp:sp modelId="{03DD183B-D2BE-4407-87B4-B419ACBF570D}">
      <dsp:nvSpPr>
        <dsp:cNvPr id="0" name=""/>
        <dsp:cNvSpPr/>
      </dsp:nvSpPr>
      <dsp:spPr>
        <a:xfrm rot="1800000">
          <a:off x="1596847" y="1848988"/>
          <a:ext cx="42623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6237" y="0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24D39C7B-9C04-407E-BB7B-4BF594F9828E}">
      <dsp:nvSpPr>
        <dsp:cNvPr id="0" name=""/>
        <dsp:cNvSpPr/>
      </dsp:nvSpPr>
      <dsp:spPr>
        <a:xfrm>
          <a:off x="1994531" y="1850092"/>
          <a:ext cx="499016" cy="499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>
              <a:latin typeface="나눔바른고딕" pitchFamily="50" charset="-127"/>
              <a:ea typeface="나눔바른고딕" pitchFamily="50" charset="-127"/>
            </a:rPr>
            <a:t>유성근</a:t>
          </a:r>
        </a:p>
      </dsp:txBody>
      <dsp:txXfrm>
        <a:off x="2018891" y="1874452"/>
        <a:ext cx="450296" cy="450296"/>
      </dsp:txXfrm>
    </dsp:sp>
    <dsp:sp modelId="{79E4732E-4978-420D-A1A0-1FC69AE260A5}">
      <dsp:nvSpPr>
        <dsp:cNvPr id="0" name=""/>
        <dsp:cNvSpPr/>
      </dsp:nvSpPr>
      <dsp:spPr>
        <a:xfrm rot="9000000">
          <a:off x="482914" y="1848988"/>
          <a:ext cx="42623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6237" y="0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02599725-20DE-479B-9504-0E6F317BB66A}">
      <dsp:nvSpPr>
        <dsp:cNvPr id="0" name=""/>
        <dsp:cNvSpPr/>
      </dsp:nvSpPr>
      <dsp:spPr>
        <a:xfrm>
          <a:off x="12450" y="1850092"/>
          <a:ext cx="499016" cy="499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>
              <a:latin typeface="나눔바른고딕" pitchFamily="50" charset="-127"/>
              <a:ea typeface="나눔바른고딕" pitchFamily="50" charset="-127"/>
            </a:rPr>
            <a:t>이채원</a:t>
          </a:r>
          <a:endParaRPr lang="ko-KR" altLang="en-US" sz="1100" kern="1200" dirty="0">
            <a:latin typeface="나눔바른고딕" pitchFamily="50" charset="-127"/>
            <a:ea typeface="나눔바른고딕" pitchFamily="50" charset="-127"/>
          </a:endParaRPr>
        </a:p>
      </dsp:txBody>
      <dsp:txXfrm>
        <a:off x="36810" y="1874452"/>
        <a:ext cx="450296" cy="450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84D26-4EAC-41B1-9976-90E2755CBCA2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6B3C1-AAB9-4584-8128-E5CABB517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91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91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1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2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08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xmlns="" id="{B0837C6D-14DA-4E3D-970D-C8A882F1AB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8488" y="376701"/>
            <a:ext cx="3179421" cy="304384"/>
          </a:xfrm>
        </p:spPr>
        <p:txBody>
          <a:bodyPr wrap="none">
            <a:noAutofit/>
          </a:bodyPr>
          <a:lstStyle>
            <a:lvl1pPr marL="0" algn="l" defTabSz="457200" rtl="0" eaLnBrk="1" latinLnBrk="0" hangingPunct="1">
              <a:defRPr lang="ko-KR" altLang="en-US" sz="1600" kern="1200" spc="-15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defRPr>
            </a:lvl1pPr>
          </a:lstStyle>
          <a:p>
            <a:r>
              <a:rPr lang="ko-KR" altLang="en-US" sz="1600" spc="-15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슬라이드 주제를 여기에 입력해주세요</a:t>
            </a:r>
            <a:endParaRPr lang="ko-KR" altLang="en-US" sz="900" spc="-15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1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3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22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13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96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05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628FF-56F0-4568-9C94-0DC91CD91FAC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1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DE51431-3754-46B5-B055-61B2BB71B473}"/>
              </a:ext>
            </a:extLst>
          </p:cNvPr>
          <p:cNvSpPr/>
          <p:nvPr/>
        </p:nvSpPr>
        <p:spPr>
          <a:xfrm>
            <a:off x="4318623" y="3028440"/>
            <a:ext cx="303906" cy="248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1F92AEF-CA08-4D6C-818E-3CD43136E5AB}"/>
              </a:ext>
            </a:extLst>
          </p:cNvPr>
          <p:cNvSpPr/>
          <p:nvPr/>
        </p:nvSpPr>
        <p:spPr>
          <a:xfrm>
            <a:off x="3085658" y="2758043"/>
            <a:ext cx="2855410" cy="58516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ko-KR" altLang="en-US" sz="3200" spc="-344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미세먼지 </a:t>
            </a:r>
            <a:r>
              <a:rPr lang="ko-KR" altLang="en-US" sz="3200" spc="-344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알리미</a:t>
            </a:r>
            <a:r>
              <a:rPr lang="ko-KR" altLang="en-US" sz="3200" spc="-344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200" spc="-344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어플</a:t>
            </a:r>
            <a:endParaRPr lang="ko-KR" altLang="en-US" sz="1400" spc="-187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9FD0AC68-5121-430E-95E8-9653DB5D5F3F}"/>
              </a:ext>
            </a:extLst>
          </p:cNvPr>
          <p:cNvCxnSpPr/>
          <p:nvPr/>
        </p:nvCxnSpPr>
        <p:spPr>
          <a:xfrm>
            <a:off x="5999940" y="2890712"/>
            <a:ext cx="0" cy="318629"/>
          </a:xfrm>
          <a:prstGeom prst="line">
            <a:avLst/>
          </a:prstGeom>
          <a:ln w="31750">
            <a:solidFill>
              <a:srgbClr val="4084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4613740-F930-4FE6-8184-D5EB57027AC8}"/>
              </a:ext>
            </a:extLst>
          </p:cNvPr>
          <p:cNvSpPr/>
          <p:nvPr/>
        </p:nvSpPr>
        <p:spPr>
          <a:xfrm>
            <a:off x="2939866" y="3481660"/>
            <a:ext cx="3441269" cy="1631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FBD3841-9B69-4879-BF14-625C54CB82D1}"/>
              </a:ext>
            </a:extLst>
          </p:cNvPr>
          <p:cNvSpPr/>
          <p:nvPr/>
        </p:nvSpPr>
        <p:spPr>
          <a:xfrm>
            <a:off x="3042871" y="3578119"/>
            <a:ext cx="2855410" cy="58516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2018</a:t>
            </a:r>
            <a:r>
              <a:rPr lang="ko-KR" altLang="en-US" sz="14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년 </a:t>
            </a:r>
            <a:r>
              <a:rPr lang="en-US" altLang="ko-KR" sz="14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12</a:t>
            </a:r>
            <a:r>
              <a:rPr lang="ko-KR" altLang="en-US" sz="14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월 </a:t>
            </a:r>
            <a:r>
              <a:rPr lang="en-US" altLang="ko-KR" sz="14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11</a:t>
            </a:r>
            <a:r>
              <a:rPr lang="ko-KR" altLang="en-US" sz="1400" b="1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일</a:t>
            </a:r>
            <a:endParaRPr lang="en-US" altLang="ko-KR" sz="1400" b="1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30000"/>
              </a:lnSpc>
            </a:pPr>
            <a:endParaRPr lang="en-US" altLang="ko-KR" sz="14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김성표</a:t>
            </a:r>
            <a:endParaRPr lang="en-US" altLang="ko-KR" sz="14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유성근</a:t>
            </a:r>
            <a:endParaRPr lang="en-US" altLang="ko-KR" sz="14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이채원</a:t>
            </a:r>
            <a:endParaRPr lang="en-US" altLang="ko-KR" sz="14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조상호</a:t>
            </a:r>
            <a:endParaRPr lang="ko-KR" altLang="en-US" sz="1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74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슬라이드 소제목을 입력해주세요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807172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계획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요구 분석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구조 설계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상세 설계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테스트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위험 분석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532903"/>
              </p:ext>
            </p:extLst>
          </p:nvPr>
        </p:nvGraphicFramePr>
        <p:xfrm>
          <a:off x="912843" y="2105297"/>
          <a:ext cx="7412551" cy="289342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776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34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1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위험 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위험 요소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3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하루 트래픽의 제한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여러 서비스코드 및 사업요청으로 트래픽 증가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의 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화면크기별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설정으로 보완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1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기능의 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지속적으로 다양한 기능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1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로딩속도의 차이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최대한 줄이기 위하여 보완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08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배경도와 </a:t>
            </a:r>
            <a:r>
              <a:rPr lang="en-US" altLang="ko-KR" sz="1600" spc="-15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DFD(1)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2111509" y="881680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요구 분석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709467" y="85660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계획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구조 설계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상세 설계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테스트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DFD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FDA511E-4400-42D9-A22F-2FE39A9E725C}"/>
              </a:ext>
            </a:extLst>
          </p:cNvPr>
          <p:cNvSpPr/>
          <p:nvPr/>
        </p:nvSpPr>
        <p:spPr>
          <a:xfrm>
            <a:off x="709467" y="2134618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배경도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9AEB2BA-B5C9-433C-B1D7-5DCC1BC4F7AF}"/>
              </a:ext>
            </a:extLst>
          </p:cNvPr>
          <p:cNvSpPr/>
          <p:nvPr/>
        </p:nvSpPr>
        <p:spPr>
          <a:xfrm>
            <a:off x="709468" y="4194100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DFD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04651" y="2942374"/>
            <a:ext cx="1613716" cy="8510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4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미세먼지 정보를</a:t>
            </a:r>
            <a:endParaRPr lang="en-US" altLang="ko-KR" sz="14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4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얻고자 하는 사용자</a:t>
            </a:r>
            <a:endParaRPr lang="ko-KR" altLang="en-US" sz="14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10649" y="2738673"/>
            <a:ext cx="1258431" cy="12584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</a:p>
          <a:p>
            <a:pPr algn="ctr"/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Application</a:t>
            </a:r>
            <a:endParaRPr lang="ko-KR" altLang="en-US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610972" y="4934869"/>
            <a:ext cx="1258431" cy="12584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endParaRPr lang="en-US" altLang="ko-KR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위치정보</a:t>
            </a:r>
            <a:endParaRPr lang="en-US" altLang="ko-KR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분</a:t>
            </a:r>
            <a:r>
              <a:rPr lang="ko-KR" altLang="en-US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석</a:t>
            </a:r>
            <a:endParaRPr lang="ko-KR" altLang="en-US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063388" y="4934869"/>
            <a:ext cx="1258431" cy="12584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</a:p>
          <a:p>
            <a:pPr algn="ctr"/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API </a:t>
            </a:r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이용</a:t>
            </a:r>
            <a:endParaRPr lang="en-US" altLang="ko-KR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미세먼지 </a:t>
            </a:r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값</a:t>
            </a:r>
            <a:endParaRPr lang="en-US" altLang="ko-KR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획득</a:t>
            </a:r>
            <a:endParaRPr lang="ko-KR" altLang="en-US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515804" y="4934869"/>
            <a:ext cx="1258431" cy="12584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endParaRPr lang="en-US" altLang="ko-KR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출력</a:t>
            </a:r>
            <a:endParaRPr lang="ko-KR" altLang="en-US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161362" y="2942374"/>
            <a:ext cx="1613716" cy="8510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4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미세먼지</a:t>
            </a:r>
            <a:r>
              <a:rPr lang="en-US" altLang="ko-KR" sz="14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정보를</a:t>
            </a:r>
            <a:endParaRPr lang="en-US" altLang="ko-KR" sz="14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얻은</a:t>
            </a:r>
            <a:r>
              <a:rPr lang="en-US" altLang="ko-KR" sz="14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  <a:endParaRPr lang="ko-KR" altLang="en-US" sz="14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910649" y="2738672"/>
            <a:ext cx="1258431" cy="12584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</a:p>
          <a:p>
            <a:pPr algn="ctr"/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Application</a:t>
            </a:r>
            <a:endParaRPr lang="ko-KR" altLang="en-US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7" name="직선 화살표 연결선 36"/>
          <p:cNvCxnSpPr>
            <a:stCxn id="4" idx="3"/>
            <a:endCxn id="34" idx="2"/>
          </p:cNvCxnSpPr>
          <p:nvPr/>
        </p:nvCxnSpPr>
        <p:spPr>
          <a:xfrm>
            <a:off x="2918367" y="3367888"/>
            <a:ext cx="99228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4" idx="6"/>
            <a:endCxn id="31" idx="1"/>
          </p:cNvCxnSpPr>
          <p:nvPr/>
        </p:nvCxnSpPr>
        <p:spPr>
          <a:xfrm>
            <a:off x="5169080" y="3367888"/>
            <a:ext cx="99228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968221" y="5138571"/>
            <a:ext cx="1613716" cy="8510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4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미세먼지</a:t>
            </a:r>
            <a:r>
              <a:rPr lang="en-US" altLang="ko-KR" sz="14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정보를</a:t>
            </a:r>
            <a:endParaRPr lang="en-US" altLang="ko-KR" sz="14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얻은</a:t>
            </a:r>
            <a:r>
              <a:rPr lang="en-US" altLang="ko-KR" sz="14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  <a:endParaRPr lang="ko-KR" altLang="en-US" sz="14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9468" y="5180107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E4150"/>
                </a:solidFill>
                <a:latin typeface="나눔바른고딕" pitchFamily="50" charset="-127"/>
                <a:ea typeface="나눔바른고딕" pitchFamily="50" charset="-127"/>
              </a:rPr>
              <a:t>사용자의 </a:t>
            </a:r>
            <a:r>
              <a:rPr lang="en-US" altLang="ko-KR" sz="1400" dirty="0" smtClean="0">
                <a:solidFill>
                  <a:srgbClr val="3E4150"/>
                </a:solidFill>
                <a:latin typeface="나눔바른고딕" pitchFamily="50" charset="-127"/>
                <a:ea typeface="나눔바른고딕" pitchFamily="50" charset="-127"/>
              </a:rPr>
              <a:t>GPS </a:t>
            </a:r>
            <a:r>
              <a:rPr lang="ko-KR" altLang="en-US" sz="1400" dirty="0" smtClean="0">
                <a:solidFill>
                  <a:srgbClr val="3E4150"/>
                </a:solidFill>
                <a:latin typeface="나눔바른고딕" pitchFamily="50" charset="-127"/>
                <a:ea typeface="나눔바른고딕" pitchFamily="50" charset="-127"/>
              </a:rPr>
              <a:t>이용</a:t>
            </a:r>
            <a:endParaRPr lang="ko-KR" altLang="en-US" sz="1400" dirty="0">
              <a:solidFill>
                <a:srgbClr val="3E415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8403" y="5640284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E4150"/>
                </a:solidFill>
                <a:latin typeface="나눔바른고딕" pitchFamily="50" charset="-127"/>
                <a:ea typeface="나눔바른고딕" pitchFamily="50" charset="-127"/>
              </a:rPr>
              <a:t>사용자가 원하는 지역</a:t>
            </a:r>
            <a:endParaRPr lang="ko-KR" altLang="en-US" sz="1400" dirty="0">
              <a:solidFill>
                <a:srgbClr val="3E415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7" name="꺾인 연결선 46"/>
          <p:cNvCxnSpPr>
            <a:stCxn id="41" idx="3"/>
            <a:endCxn id="28" idx="2"/>
          </p:cNvCxnSpPr>
          <p:nvPr/>
        </p:nvCxnSpPr>
        <p:spPr>
          <a:xfrm>
            <a:off x="2275922" y="5333996"/>
            <a:ext cx="335050" cy="230089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42" idx="3"/>
            <a:endCxn id="28" idx="2"/>
          </p:cNvCxnSpPr>
          <p:nvPr/>
        </p:nvCxnSpPr>
        <p:spPr>
          <a:xfrm flipV="1">
            <a:off x="2275922" y="5564085"/>
            <a:ext cx="335050" cy="23008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28" idx="6"/>
            <a:endCxn id="29" idx="2"/>
          </p:cNvCxnSpPr>
          <p:nvPr/>
        </p:nvCxnSpPr>
        <p:spPr>
          <a:xfrm>
            <a:off x="3869403" y="5564085"/>
            <a:ext cx="1939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29" idx="6"/>
            <a:endCxn id="30" idx="2"/>
          </p:cNvCxnSpPr>
          <p:nvPr/>
        </p:nvCxnSpPr>
        <p:spPr>
          <a:xfrm>
            <a:off x="5321819" y="5564085"/>
            <a:ext cx="1939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0" idx="6"/>
            <a:endCxn id="40" idx="1"/>
          </p:cNvCxnSpPr>
          <p:nvPr/>
        </p:nvCxnSpPr>
        <p:spPr>
          <a:xfrm>
            <a:off x="6774235" y="5564085"/>
            <a:ext cx="19398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553461" y="4645855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3E4150"/>
                </a:solidFill>
                <a:latin typeface="나눔바른고딕" pitchFamily="50" charset="-127"/>
                <a:ea typeface="나눔바른고딕" pitchFamily="50" charset="-127"/>
              </a:rPr>
              <a:t>위치정보</a:t>
            </a:r>
            <a:endParaRPr lang="ko-KR" altLang="en-US" sz="1400" dirty="0">
              <a:solidFill>
                <a:srgbClr val="3E415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5877" y="4615351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3E4150"/>
                </a:solidFill>
                <a:latin typeface="나눔바른고딕" pitchFamily="50" charset="-127"/>
                <a:ea typeface="나눔바른고딕" pitchFamily="50" charset="-127"/>
              </a:rPr>
              <a:t>미세먼지</a:t>
            </a:r>
            <a:endParaRPr lang="en-US" altLang="ko-KR" sz="1400" dirty="0" smtClean="0">
              <a:solidFill>
                <a:srgbClr val="3E415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rgbClr val="3E4150"/>
                </a:solidFill>
                <a:latin typeface="나눔바른고딕" pitchFamily="50" charset="-127"/>
                <a:ea typeface="나눔바른고딕" pitchFamily="50" charset="-127"/>
              </a:rPr>
              <a:t>데이터</a:t>
            </a:r>
            <a:endParaRPr lang="ko-KR" altLang="en-US" sz="1400" dirty="0">
              <a:solidFill>
                <a:srgbClr val="3E415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21601" y="4723072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3E4150"/>
                </a:solidFill>
                <a:latin typeface="나눔바른고딕" pitchFamily="50" charset="-127"/>
                <a:ea typeface="나눔바른고딕" pitchFamily="50" charset="-127"/>
              </a:rPr>
              <a:t>알림</a:t>
            </a:r>
            <a:endParaRPr lang="ko-KR" altLang="en-US" sz="1400" dirty="0">
              <a:solidFill>
                <a:srgbClr val="3E415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84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en-US" altLang="ko-KR" sz="1600" spc="-15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DFD(2)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2111509" y="881680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요구 분석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709467" y="85660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계획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구조 설계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상세 설계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테스트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DFD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3683424" y="2942450"/>
            <a:ext cx="1258431" cy="12584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1.1</a:t>
            </a:r>
          </a:p>
          <a:p>
            <a:pPr algn="ctr"/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GPS</a:t>
            </a:r>
            <a:r>
              <a:rPr lang="ko-KR" altLang="en-US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통하여</a:t>
            </a:r>
            <a:endParaRPr lang="en-US" altLang="ko-KR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위치 분석</a:t>
            </a:r>
            <a:endParaRPr lang="ko-KR" altLang="en-US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83424" y="4815009"/>
            <a:ext cx="1258431" cy="12584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1.2</a:t>
            </a:r>
          </a:p>
          <a:p>
            <a:pPr algn="ctr"/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시</a:t>
            </a:r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도</a:t>
            </a:r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] [</a:t>
            </a:r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구</a:t>
            </a:r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시</a:t>
            </a:r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]</a:t>
            </a:r>
          </a:p>
          <a:p>
            <a:pPr algn="ctr"/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단위로 저장</a:t>
            </a:r>
            <a:endParaRPr lang="ko-KR" altLang="en-US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V="1">
            <a:off x="4941854" y="3571666"/>
            <a:ext cx="118147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2501946" y="5444224"/>
            <a:ext cx="118147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4941854" y="5444225"/>
            <a:ext cx="118147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72" idx="0"/>
          </p:cNvCxnSpPr>
          <p:nvPr/>
        </p:nvCxnSpPr>
        <p:spPr>
          <a:xfrm flipH="1">
            <a:off x="4312640" y="3734629"/>
            <a:ext cx="1810693" cy="1080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3495749" y="2123113"/>
            <a:ext cx="1633781" cy="347606"/>
            <a:chOff x="3755109" y="1937442"/>
            <a:chExt cx="1633781" cy="347606"/>
          </a:xfrm>
        </p:grpSpPr>
        <p:cxnSp>
          <p:nvCxnSpPr>
            <p:cNvPr id="93" name="직선 연결선 92"/>
            <p:cNvCxnSpPr/>
            <p:nvPr/>
          </p:nvCxnSpPr>
          <p:spPr>
            <a:xfrm>
              <a:off x="3866966" y="1937442"/>
              <a:ext cx="1410066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3866966" y="2285048"/>
              <a:ext cx="1410066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755109" y="1937442"/>
              <a:ext cx="16337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2">
                      <a:lumMod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기기의 </a:t>
              </a:r>
              <a:r>
                <a:rPr lang="en-US" altLang="ko-KR" sz="1600" dirty="0" smtClean="0">
                  <a:solidFill>
                    <a:schemeClr val="bg2">
                      <a:lumMod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GPS </a:t>
              </a:r>
              <a:r>
                <a:rPr lang="ko-KR" altLang="en-US" sz="1600" dirty="0" smtClean="0">
                  <a:solidFill>
                    <a:schemeClr val="bg2">
                      <a:lumMod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모듈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273654" y="3397865"/>
            <a:ext cx="1660904" cy="347606"/>
            <a:chOff x="3755109" y="1937442"/>
            <a:chExt cx="1660904" cy="347606"/>
          </a:xfrm>
        </p:grpSpPr>
        <p:cxnSp>
          <p:nvCxnSpPr>
            <p:cNvPr id="90" name="직선 연결선 89"/>
            <p:cNvCxnSpPr/>
            <p:nvPr/>
          </p:nvCxnSpPr>
          <p:spPr>
            <a:xfrm>
              <a:off x="3866966" y="1937442"/>
              <a:ext cx="1410066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3866966" y="2285048"/>
              <a:ext cx="1410066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3755109" y="1937442"/>
              <a:ext cx="16609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2">
                      <a:lumMod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Google Map API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5129530" y="2603896"/>
            <a:ext cx="1907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사용자의 현재 위치 정보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99621" y="3134479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위도 경도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66803" y="428840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전체 주소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933572" y="4977995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구로 저장된 위치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282707" y="529033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위치 정보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 flipV="1">
            <a:off x="2501945" y="3573195"/>
            <a:ext cx="118147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3859967" y="2550153"/>
            <a:ext cx="0" cy="393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4766589" y="2550153"/>
            <a:ext cx="0" cy="393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253020" y="2581839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GPS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정보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요구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09443" y="3129653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GPS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이용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56613" y="4982560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사용자가 원하는 위치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2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en-US" altLang="ko-KR" sz="1600" spc="-15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DFD(3)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2111509" y="881680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요구 분석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709467" y="85660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계획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구조 설계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상세 설계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테스트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DFD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622249" y="1922858"/>
            <a:ext cx="7715172" cy="1048537"/>
            <a:chOff x="617920" y="2083179"/>
            <a:chExt cx="7715172" cy="1048537"/>
          </a:xfrm>
        </p:grpSpPr>
        <p:sp>
          <p:nvSpPr>
            <p:cNvPr id="15" name="타원 14"/>
            <p:cNvSpPr/>
            <p:nvPr/>
          </p:nvSpPr>
          <p:spPr>
            <a:xfrm>
              <a:off x="1992932" y="2083179"/>
              <a:ext cx="1042325" cy="104232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400" b="1" spc="-100" dirty="0" smtClean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2.1</a:t>
              </a:r>
            </a:p>
            <a:p>
              <a:pPr algn="ctr"/>
              <a:r>
                <a:rPr lang="ko-KR" altLang="en-US" sz="1400" b="1" spc="-100" dirty="0" smtClean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시 단위로 해당</a:t>
              </a:r>
              <a:endParaRPr lang="en-US" altLang="ko-KR" sz="14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ko-KR" altLang="en-US" sz="1400" b="1" spc="-100" dirty="0" smtClean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시내 정보 </a:t>
              </a:r>
              <a:endParaRPr lang="en-US" altLang="ko-KR" sz="14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ko-KR" altLang="en-US" sz="1400" b="1" spc="-100" dirty="0" smtClean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획</a:t>
              </a:r>
              <a:r>
                <a:rPr lang="ko-KR" altLang="en-US" sz="1400" b="1" spc="-100" dirty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득</a:t>
              </a:r>
              <a:endParaRPr lang="ko-KR" altLang="en-US" sz="14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5407920" y="2101091"/>
              <a:ext cx="1030625" cy="1030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400" b="1" spc="-100" dirty="0" smtClean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2.2</a:t>
              </a:r>
            </a:p>
            <a:p>
              <a:pPr algn="ctr"/>
              <a:r>
                <a:rPr lang="ko-KR" altLang="en-US" sz="1400" b="1" spc="-100" dirty="0" smtClean="0">
                  <a:ln>
                    <a:solidFill>
                      <a:prstClr val="white">
                        <a:lumMod val="85000"/>
                        <a:alpha val="9000"/>
                      </a:prst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데이터 나누기</a:t>
              </a:r>
              <a:endParaRPr lang="en-US" altLang="ko-KR" sz="1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17920" y="2434794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2">
                      <a:lumMod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위치 정보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8" name="직선 화살표 연결선 7"/>
            <p:cNvCxnSpPr>
              <a:stCxn id="2" idx="3"/>
              <a:endCxn id="15" idx="2"/>
            </p:cNvCxnSpPr>
            <p:nvPr/>
          </p:nvCxnSpPr>
          <p:spPr>
            <a:xfrm>
              <a:off x="1580043" y="2604071"/>
              <a:ext cx="412889" cy="27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107340" y="2640513"/>
              <a:ext cx="22284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>
                  <a:solidFill>
                    <a:schemeClr val="bg2">
                      <a:lumMod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시단위</a:t>
              </a:r>
              <a:r>
                <a:rPr lang="ko-KR" altLang="en-US" sz="1400" dirty="0" smtClean="0">
                  <a:solidFill>
                    <a:schemeClr val="bg2">
                      <a:lumMod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전체 미세먼지 데이터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10" name="직선 화살표 연결선 9"/>
            <p:cNvCxnSpPr>
              <a:stCxn id="15" idx="6"/>
              <a:endCxn id="25" idx="2"/>
            </p:cNvCxnSpPr>
            <p:nvPr/>
          </p:nvCxnSpPr>
          <p:spPr>
            <a:xfrm>
              <a:off x="3035257" y="2604341"/>
              <a:ext cx="2372663" cy="1206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822742" y="2447127"/>
              <a:ext cx="15103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2">
                      <a:lumMod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미세먼지 데이터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6409853" y="2616404"/>
              <a:ext cx="41288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9" name="타원 28"/>
          <p:cNvSpPr/>
          <p:nvPr/>
        </p:nvSpPr>
        <p:spPr>
          <a:xfrm>
            <a:off x="1349656" y="3367711"/>
            <a:ext cx="873661" cy="8736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3.1</a:t>
            </a:r>
          </a:p>
          <a:p>
            <a:pPr algn="ctr"/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분</a:t>
            </a:r>
            <a:r>
              <a:rPr lang="ko-KR" altLang="en-US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류</a:t>
            </a:r>
            <a:endParaRPr lang="ko-KR" altLang="en-US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716658" y="3352022"/>
            <a:ext cx="873661" cy="8736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3.1.1</a:t>
            </a:r>
          </a:p>
          <a:p>
            <a:pPr algn="ctr"/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GPS</a:t>
            </a:r>
            <a:endParaRPr lang="ko-KR" altLang="en-US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744308" y="4446370"/>
            <a:ext cx="873661" cy="8736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3.2</a:t>
            </a:r>
          </a:p>
          <a:p>
            <a:pPr algn="ctr"/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  <a:r>
              <a:rPr lang="en-US" altLang="ko-KR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지정</a:t>
            </a:r>
            <a:endParaRPr lang="en-US" altLang="ko-KR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위치</a:t>
            </a:r>
            <a:endParaRPr lang="ko-KR" altLang="en-US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716658" y="5540719"/>
            <a:ext cx="873661" cy="8736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3.3</a:t>
            </a:r>
          </a:p>
          <a:p>
            <a:pPr algn="ctr"/>
            <a:r>
              <a:rPr lang="ko-KR" altLang="en-US" sz="1600" b="1" spc="-100" dirty="0" err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알</a:t>
            </a:r>
            <a:r>
              <a:rPr lang="ko-KR" altLang="en-US" sz="1600" b="1" spc="-100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람</a:t>
            </a:r>
            <a:endParaRPr lang="ko-KR" altLang="en-US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377173" y="3861913"/>
            <a:ext cx="873661" cy="8736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3.4</a:t>
            </a:r>
          </a:p>
          <a:p>
            <a:pPr algn="ctr"/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배경 설정</a:t>
            </a:r>
            <a:endParaRPr lang="ko-KR" altLang="en-US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629661" y="3788852"/>
            <a:ext cx="873661" cy="8736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3.5</a:t>
            </a:r>
          </a:p>
          <a:p>
            <a:pPr algn="ctr"/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이미지</a:t>
            </a:r>
            <a:endParaRPr lang="en-US" altLang="ko-KR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설정</a:t>
            </a:r>
            <a:endParaRPr lang="ko-KR" altLang="en-US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68718" y="4841338"/>
            <a:ext cx="1195057" cy="6993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4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미세먼지 정보를</a:t>
            </a:r>
            <a:endParaRPr lang="en-US" altLang="ko-KR" sz="14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4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얻은 사용자</a:t>
            </a:r>
            <a:endParaRPr lang="ko-KR" altLang="en-US" sz="14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629661" y="5544681"/>
            <a:ext cx="873661" cy="8736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3.6</a:t>
            </a:r>
          </a:p>
          <a:p>
            <a:pPr algn="ctr"/>
            <a:r>
              <a:rPr lang="ko-KR" altLang="en-US" sz="16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출</a:t>
            </a:r>
            <a:r>
              <a:rPr lang="ko-KR" altLang="en-US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력</a:t>
            </a:r>
            <a:endParaRPr lang="ko-KR" altLang="en-US" sz="16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261305" y="3415981"/>
            <a:ext cx="989529" cy="323188"/>
            <a:chOff x="4265164" y="3634964"/>
            <a:chExt cx="989529" cy="323188"/>
          </a:xfrm>
        </p:grpSpPr>
        <p:grpSp>
          <p:nvGrpSpPr>
            <p:cNvPr id="41" name="그룹 40"/>
            <p:cNvGrpSpPr/>
            <p:nvPr/>
          </p:nvGrpSpPr>
          <p:grpSpPr>
            <a:xfrm>
              <a:off x="4265164" y="3634964"/>
              <a:ext cx="989529" cy="323188"/>
              <a:chOff x="4028875" y="3461161"/>
              <a:chExt cx="1082049" cy="338554"/>
            </a:xfrm>
          </p:grpSpPr>
          <p:cxnSp>
            <p:nvCxnSpPr>
              <p:cNvPr id="38" name="직선 연결선 37"/>
              <p:cNvCxnSpPr/>
              <p:nvPr/>
            </p:nvCxnSpPr>
            <p:spPr>
              <a:xfrm>
                <a:off x="4028875" y="3461161"/>
                <a:ext cx="1082049" cy="0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4028875" y="3799715"/>
                <a:ext cx="1082049" cy="0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4323099" y="3634965"/>
              <a:ext cx="86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2">
                      <a:lumMod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배경 정보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171586" y="4891045"/>
            <a:ext cx="989529" cy="323188"/>
            <a:chOff x="4028875" y="3461161"/>
            <a:chExt cx="1082049" cy="338554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4028875" y="3461161"/>
              <a:ext cx="1082049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028875" y="3799715"/>
              <a:ext cx="1082049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6153228" y="4891046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이미지 정보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51" name="직선 화살표 연결선 50"/>
          <p:cNvCxnSpPr>
            <a:stCxn id="29" idx="6"/>
            <a:endCxn id="30" idx="2"/>
          </p:cNvCxnSpPr>
          <p:nvPr/>
        </p:nvCxnSpPr>
        <p:spPr>
          <a:xfrm flipV="1">
            <a:off x="2223317" y="3788853"/>
            <a:ext cx="493341" cy="156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29" idx="2"/>
          </p:cNvCxnSpPr>
          <p:nvPr/>
        </p:nvCxnSpPr>
        <p:spPr>
          <a:xfrm>
            <a:off x="1103310" y="3788851"/>
            <a:ext cx="246346" cy="156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33" idx="2"/>
          </p:cNvCxnSpPr>
          <p:nvPr/>
        </p:nvCxnSpPr>
        <p:spPr>
          <a:xfrm>
            <a:off x="3644393" y="3860778"/>
            <a:ext cx="732780" cy="4379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9" idx="6"/>
            <a:endCxn id="31" idx="2"/>
          </p:cNvCxnSpPr>
          <p:nvPr/>
        </p:nvCxnSpPr>
        <p:spPr>
          <a:xfrm>
            <a:off x="2223317" y="3804542"/>
            <a:ext cx="520991" cy="1078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9" idx="6"/>
            <a:endCxn id="32" idx="2"/>
          </p:cNvCxnSpPr>
          <p:nvPr/>
        </p:nvCxnSpPr>
        <p:spPr>
          <a:xfrm>
            <a:off x="2223317" y="3804542"/>
            <a:ext cx="493341" cy="2173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3" idx="1"/>
          </p:cNvCxnSpPr>
          <p:nvPr/>
        </p:nvCxnSpPr>
        <p:spPr>
          <a:xfrm flipV="1">
            <a:off x="4505118" y="3739169"/>
            <a:ext cx="104872" cy="2506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33" idx="7"/>
          </p:cNvCxnSpPr>
          <p:nvPr/>
        </p:nvCxnSpPr>
        <p:spPr>
          <a:xfrm>
            <a:off x="4949558" y="3728708"/>
            <a:ext cx="173331" cy="2611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33" idx="6"/>
            <a:endCxn id="34" idx="2"/>
          </p:cNvCxnSpPr>
          <p:nvPr/>
        </p:nvCxnSpPr>
        <p:spPr>
          <a:xfrm flipV="1">
            <a:off x="5250834" y="4225683"/>
            <a:ext cx="378827" cy="730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4" idx="6"/>
            <a:endCxn id="35" idx="1"/>
          </p:cNvCxnSpPr>
          <p:nvPr/>
        </p:nvCxnSpPr>
        <p:spPr>
          <a:xfrm>
            <a:off x="6503322" y="4225683"/>
            <a:ext cx="865396" cy="965346"/>
          </a:xfrm>
          <a:prstGeom prst="bentConnector3">
            <a:avLst>
              <a:gd name="adj1" fmla="val 83477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36" idx="6"/>
            <a:endCxn id="35" idx="1"/>
          </p:cNvCxnSpPr>
          <p:nvPr/>
        </p:nvCxnSpPr>
        <p:spPr>
          <a:xfrm flipV="1">
            <a:off x="6503322" y="5191029"/>
            <a:ext cx="865396" cy="790483"/>
          </a:xfrm>
          <a:prstGeom prst="bentConnector3">
            <a:avLst>
              <a:gd name="adj1" fmla="val 83477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31" idx="6"/>
            <a:endCxn id="33" idx="3"/>
          </p:cNvCxnSpPr>
          <p:nvPr/>
        </p:nvCxnSpPr>
        <p:spPr>
          <a:xfrm flipV="1">
            <a:off x="3617969" y="4607629"/>
            <a:ext cx="887149" cy="2755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32" idx="6"/>
            <a:endCxn id="36" idx="2"/>
          </p:cNvCxnSpPr>
          <p:nvPr/>
        </p:nvCxnSpPr>
        <p:spPr>
          <a:xfrm>
            <a:off x="3590319" y="5977550"/>
            <a:ext cx="2039342" cy="3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34" idx="4"/>
          </p:cNvCxnSpPr>
          <p:nvPr/>
        </p:nvCxnSpPr>
        <p:spPr>
          <a:xfrm>
            <a:off x="6066492" y="4662513"/>
            <a:ext cx="308885" cy="2206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endCxn id="34" idx="5"/>
          </p:cNvCxnSpPr>
          <p:nvPr/>
        </p:nvCxnSpPr>
        <p:spPr>
          <a:xfrm flipH="1" flipV="1">
            <a:off x="6375377" y="4534568"/>
            <a:ext cx="245249" cy="3067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endCxn id="36" idx="7"/>
          </p:cNvCxnSpPr>
          <p:nvPr/>
        </p:nvCxnSpPr>
        <p:spPr>
          <a:xfrm flipH="1">
            <a:off x="6375377" y="5214233"/>
            <a:ext cx="290973" cy="4583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36" idx="0"/>
          </p:cNvCxnSpPr>
          <p:nvPr/>
        </p:nvCxnSpPr>
        <p:spPr>
          <a:xfrm flipV="1">
            <a:off x="6066492" y="5214233"/>
            <a:ext cx="347690" cy="3304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31952" y="3558019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미세먼지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터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239796" y="3342877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설정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없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음</a:t>
            </a:r>
          </a:p>
        </p:txBody>
      </p:sp>
      <p:sp>
        <p:nvSpPr>
          <p:cNvPr id="134" name="TextBox 133"/>
          <p:cNvSpPr txBox="1"/>
          <p:nvPr/>
        </p:nvSpPr>
        <p:spPr>
          <a:xfrm rot="4224230">
            <a:off x="2184450" y="4240587"/>
            <a:ext cx="771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사용자가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위치 지정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132740" y="5092841"/>
            <a:ext cx="771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시간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688904" y="5489322"/>
            <a:ext cx="184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 위치 및 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시간에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맞는 미세먼지 값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 rot="1923669">
            <a:off x="3456785" y="3854202"/>
            <a:ext cx="11079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GPS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위치에 맞는</a:t>
            </a:r>
            <a:endParaRPr lang="en-US" altLang="ko-KR" sz="1100" dirty="0" smtClean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미세먼지 값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 rot="20501545">
            <a:off x="3503152" y="4529970"/>
            <a:ext cx="1249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 위치에 맞는</a:t>
            </a:r>
            <a:endParaRPr lang="en-US" altLang="ko-KR" sz="1100" dirty="0" smtClean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미세먼지 값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 rot="20895171">
            <a:off x="5066247" y="409547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배경 설정이</a:t>
            </a:r>
            <a:endParaRPr lang="en-US" altLang="ko-KR" sz="900" dirty="0" smtClean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된 화면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071668" y="3743867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미세먼지 값</a:t>
            </a:r>
            <a:endParaRPr lang="ko-KR" altLang="en-US" sz="80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842347" y="3743867"/>
            <a:ext cx="7553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배경색 데이터</a:t>
            </a:r>
            <a:endParaRPr lang="ko-KR" altLang="en-US" sz="80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425203" y="4637691"/>
            <a:ext cx="7553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이미지 데이터</a:t>
            </a:r>
            <a:endParaRPr lang="ko-KR" altLang="en-US" sz="80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711413" y="4637693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미세먼지 값</a:t>
            </a:r>
            <a:endParaRPr lang="ko-KR" altLang="en-US" sz="80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711413" y="5239192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미세먼지 값</a:t>
            </a:r>
            <a:endParaRPr lang="ko-KR" altLang="en-US" sz="80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288682" y="5346914"/>
            <a:ext cx="7553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이미지 데이터</a:t>
            </a:r>
            <a:endParaRPr lang="ko-KR" altLang="en-US" sz="80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530516" y="3941261"/>
            <a:ext cx="1806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이미지 설정까지 끝난 화면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058705" y="5959462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알림으로 출력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45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2111509" y="881680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요구 분석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709467" y="85660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계획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구조 설계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상세 설계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테스트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기타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요구 및 제약사항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54E3C2F-5FCC-48D8-91FE-C2048193507E}"/>
              </a:ext>
            </a:extLst>
          </p:cNvPr>
          <p:cNvSpPr/>
          <p:nvPr/>
        </p:nvSpPr>
        <p:spPr>
          <a:xfrm>
            <a:off x="637928" y="1386539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개발 환경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E7E201F-1B47-4EA2-B933-C00459CDB925}"/>
              </a:ext>
            </a:extLst>
          </p:cNvPr>
          <p:cNvSpPr txBox="1"/>
          <p:nvPr/>
        </p:nvSpPr>
        <p:spPr>
          <a:xfrm>
            <a:off x="637928" y="2010205"/>
            <a:ext cx="72743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IDE:  Android Studio </a:t>
            </a:r>
            <a:r>
              <a:rPr lang="en-US" altLang="ko-KR" spc="-15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3.2.1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Build #AI-181.5540.7.32.5056338, built on October 9, </a:t>
            </a:r>
            <a:r>
              <a:rPr lang="en-US" altLang="ko-KR" spc="-15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2018</a:t>
            </a:r>
          </a:p>
          <a:p>
            <a:endParaRPr lang="en-US" altLang="ko-KR" spc="-15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JRE: 1.8.0_152-release-1136-b06 </a:t>
            </a:r>
            <a:r>
              <a:rPr lang="en-US" altLang="ko-KR" spc="-15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amd64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pc="-15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JVM: OpenJDK 64-Bit Server VM by JetBrains </a:t>
            </a:r>
            <a:r>
              <a:rPr lang="en-US" altLang="ko-KR" spc="-150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s.r.o</a:t>
            </a:r>
            <a:endParaRPr lang="en-US" altLang="ko-KR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pc="-15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OS : Windows 10 10.0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pc="-15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Target  :  android 7.0.1 (API25)</a:t>
            </a:r>
          </a:p>
        </p:txBody>
      </p:sp>
    </p:spTree>
    <p:extLst>
      <p:ext uri="{BB962C8B-B14F-4D97-AF65-F5344CB8AC3E}">
        <p14:creationId xmlns:p14="http://schemas.microsoft.com/office/powerpoint/2010/main" val="17432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슬라이드 소제목을 입력해주세요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3334018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구조 설계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709467" y="85660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계획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1977998" y="85660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요구 분석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상세 설계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테스트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설계 원리</a:t>
            </a:r>
          </a:p>
        </p:txBody>
      </p:sp>
    </p:spTree>
    <p:extLst>
      <p:ext uri="{BB962C8B-B14F-4D97-AF65-F5344CB8AC3E}">
        <p14:creationId xmlns:p14="http://schemas.microsoft.com/office/powerpoint/2010/main" val="120627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슬라이드 소제목을 입력해주세요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4553218" y="88245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상세  설계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709467" y="85660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계획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1977998" y="85660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요구 분석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3207505" y="869641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구조 설계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테스트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NS-Chart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24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슬라이드 소제목을 입력해주세요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4553218" y="88245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상세  설계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709467" y="85660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계획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1977998" y="85660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요구 분석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3207505" y="869641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구조 설계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테스트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구현 언어</a:t>
            </a:r>
          </a:p>
        </p:txBody>
      </p:sp>
    </p:spTree>
    <p:extLst>
      <p:ext uri="{BB962C8B-B14F-4D97-AF65-F5344CB8AC3E}">
        <p14:creationId xmlns:p14="http://schemas.microsoft.com/office/powerpoint/2010/main" val="250269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슬라이드 소제목을 입력해주세요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5782725" y="862650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테스트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709467" y="85660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계획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1977998" y="85660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요구 분석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3207505" y="869641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구조 설계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BFF0ABA-7186-4B16-9D76-7D2E957E6636}"/>
              </a:ext>
            </a:extLst>
          </p:cNvPr>
          <p:cNvSpPr/>
          <p:nvPr/>
        </p:nvSpPr>
        <p:spPr>
          <a:xfrm>
            <a:off x="4400463" y="850611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상세 설계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테스트 케이스</a:t>
            </a:r>
          </a:p>
        </p:txBody>
      </p:sp>
    </p:spTree>
    <p:extLst>
      <p:ext uri="{BB962C8B-B14F-4D97-AF65-F5344CB8AC3E}">
        <p14:creationId xmlns:p14="http://schemas.microsoft.com/office/powerpoint/2010/main" val="2502693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 10">
            <a:extLst>
              <a:ext uri="{FF2B5EF4-FFF2-40B4-BE49-F238E27FC236}">
                <a16:creationId xmlns:a16="http://schemas.microsoft.com/office/drawing/2014/main" xmlns="" id="{6680A82B-5258-441E-9FB9-4F3D08973D3B}"/>
              </a:ext>
            </a:extLst>
          </p:cNvPr>
          <p:cNvSpPr>
            <a:spLocks noEditPoints="1"/>
          </p:cNvSpPr>
          <p:nvPr/>
        </p:nvSpPr>
        <p:spPr bwMode="auto">
          <a:xfrm>
            <a:off x="2741853" y="1956034"/>
            <a:ext cx="4057532" cy="5704996"/>
          </a:xfrm>
          <a:custGeom>
            <a:avLst/>
            <a:gdLst>
              <a:gd name="T0" fmla="*/ 1238 w 1380"/>
              <a:gd name="T1" fmla="*/ 1842 h 2252"/>
              <a:gd name="T2" fmla="*/ 1302 w 1380"/>
              <a:gd name="T3" fmla="*/ 1408 h 2252"/>
              <a:gd name="T4" fmla="*/ 1248 w 1380"/>
              <a:gd name="T5" fmla="*/ 988 h 2252"/>
              <a:gd name="T6" fmla="*/ 1153 w 1380"/>
              <a:gd name="T7" fmla="*/ 788 h 2252"/>
              <a:gd name="T8" fmla="*/ 1065 w 1380"/>
              <a:gd name="T9" fmla="*/ 601 h 2252"/>
              <a:gd name="T10" fmla="*/ 999 w 1380"/>
              <a:gd name="T11" fmla="*/ 473 h 2252"/>
              <a:gd name="T12" fmla="*/ 183 w 1380"/>
              <a:gd name="T13" fmla="*/ 120 h 2252"/>
              <a:gd name="T14" fmla="*/ 69 w 1380"/>
              <a:gd name="T15" fmla="*/ 777 h 2252"/>
              <a:gd name="T16" fmla="*/ 63 w 1380"/>
              <a:gd name="T17" fmla="*/ 940 h 2252"/>
              <a:gd name="T18" fmla="*/ 42 w 1380"/>
              <a:gd name="T19" fmla="*/ 1143 h 2252"/>
              <a:gd name="T20" fmla="*/ 30 w 1380"/>
              <a:gd name="T21" fmla="*/ 1394 h 2252"/>
              <a:gd name="T22" fmla="*/ 123 w 1380"/>
              <a:gd name="T23" fmla="*/ 1575 h 2252"/>
              <a:gd name="T24" fmla="*/ 260 w 1380"/>
              <a:gd name="T25" fmla="*/ 1677 h 2252"/>
              <a:gd name="T26" fmla="*/ 345 w 1380"/>
              <a:gd name="T27" fmla="*/ 1810 h 2252"/>
              <a:gd name="T28" fmla="*/ 587 w 1380"/>
              <a:gd name="T29" fmla="*/ 2071 h 2252"/>
              <a:gd name="T30" fmla="*/ 662 w 1380"/>
              <a:gd name="T31" fmla="*/ 2248 h 2252"/>
              <a:gd name="T32" fmla="*/ 1102 w 1380"/>
              <a:gd name="T33" fmla="*/ 646 h 2252"/>
              <a:gd name="T34" fmla="*/ 1079 w 1380"/>
              <a:gd name="T35" fmla="*/ 742 h 2252"/>
              <a:gd name="T36" fmla="*/ 303 w 1380"/>
              <a:gd name="T37" fmla="*/ 24 h 2252"/>
              <a:gd name="T38" fmla="*/ 956 w 1380"/>
              <a:gd name="T39" fmla="*/ 147 h 2252"/>
              <a:gd name="T40" fmla="*/ 207 w 1380"/>
              <a:gd name="T41" fmla="*/ 120 h 2252"/>
              <a:gd name="T42" fmla="*/ 231 w 1380"/>
              <a:gd name="T43" fmla="*/ 1458 h 2252"/>
              <a:gd name="T44" fmla="*/ 236 w 1380"/>
              <a:gd name="T45" fmla="*/ 1305 h 2252"/>
              <a:gd name="T46" fmla="*/ 948 w 1380"/>
              <a:gd name="T47" fmla="*/ 155 h 2252"/>
              <a:gd name="T48" fmla="*/ 217 w 1380"/>
              <a:gd name="T49" fmla="*/ 1151 h 2252"/>
              <a:gd name="T50" fmla="*/ 129 w 1380"/>
              <a:gd name="T51" fmla="*/ 599 h 2252"/>
              <a:gd name="T52" fmla="*/ 83 w 1380"/>
              <a:gd name="T53" fmla="*/ 954 h 2252"/>
              <a:gd name="T54" fmla="*/ 199 w 1380"/>
              <a:gd name="T55" fmla="*/ 991 h 2252"/>
              <a:gd name="T56" fmla="*/ 64 w 1380"/>
              <a:gd name="T57" fmla="*/ 1112 h 2252"/>
              <a:gd name="T58" fmla="*/ 146 w 1380"/>
              <a:gd name="T59" fmla="*/ 970 h 2252"/>
              <a:gd name="T60" fmla="*/ 62 w 1380"/>
              <a:gd name="T61" fmla="*/ 1090 h 2252"/>
              <a:gd name="T62" fmla="*/ 150 w 1380"/>
              <a:gd name="T63" fmla="*/ 987 h 2252"/>
              <a:gd name="T64" fmla="*/ 60 w 1380"/>
              <a:gd name="T65" fmla="*/ 1159 h 2252"/>
              <a:gd name="T66" fmla="*/ 207 w 1380"/>
              <a:gd name="T67" fmla="*/ 1196 h 2252"/>
              <a:gd name="T68" fmla="*/ 143 w 1380"/>
              <a:gd name="T69" fmla="*/ 1349 h 2252"/>
              <a:gd name="T70" fmla="*/ 223 w 1380"/>
              <a:gd name="T71" fmla="*/ 1367 h 2252"/>
              <a:gd name="T72" fmla="*/ 89 w 1380"/>
              <a:gd name="T73" fmla="*/ 1533 h 2252"/>
              <a:gd name="T74" fmla="*/ 122 w 1380"/>
              <a:gd name="T75" fmla="*/ 1361 h 2252"/>
              <a:gd name="T76" fmla="*/ 199 w 1380"/>
              <a:gd name="T77" fmla="*/ 1373 h 2252"/>
              <a:gd name="T78" fmla="*/ 155 w 1380"/>
              <a:gd name="T79" fmla="*/ 1564 h 2252"/>
              <a:gd name="T80" fmla="*/ 219 w 1380"/>
              <a:gd name="T81" fmla="*/ 1513 h 2252"/>
              <a:gd name="T82" fmla="*/ 957 w 1380"/>
              <a:gd name="T83" fmla="*/ 974 h 2252"/>
              <a:gd name="T84" fmla="*/ 970 w 1380"/>
              <a:gd name="T85" fmla="*/ 1091 h 2252"/>
              <a:gd name="T86" fmla="*/ 207 w 1380"/>
              <a:gd name="T87" fmla="*/ 1534 h 2252"/>
              <a:gd name="T88" fmla="*/ 537 w 1380"/>
              <a:gd name="T89" fmla="*/ 1986 h 2252"/>
              <a:gd name="T90" fmla="*/ 302 w 1380"/>
              <a:gd name="T91" fmla="*/ 1710 h 2252"/>
              <a:gd name="T92" fmla="*/ 876 w 1380"/>
              <a:gd name="T93" fmla="*/ 1648 h 2252"/>
              <a:gd name="T94" fmla="*/ 1009 w 1380"/>
              <a:gd name="T95" fmla="*/ 1208 h 2252"/>
              <a:gd name="T96" fmla="*/ 997 w 1380"/>
              <a:gd name="T97" fmla="*/ 1007 h 2252"/>
              <a:gd name="T98" fmla="*/ 1025 w 1380"/>
              <a:gd name="T99" fmla="*/ 1003 h 2252"/>
              <a:gd name="T100" fmla="*/ 1066 w 1380"/>
              <a:gd name="T101" fmla="*/ 625 h 2252"/>
              <a:gd name="T102" fmla="*/ 1071 w 1380"/>
              <a:gd name="T103" fmla="*/ 743 h 2252"/>
              <a:gd name="T104" fmla="*/ 1141 w 1380"/>
              <a:gd name="T105" fmla="*/ 814 h 2252"/>
              <a:gd name="T106" fmla="*/ 1275 w 1380"/>
              <a:gd name="T107" fmla="*/ 1245 h 2252"/>
              <a:gd name="T108" fmla="*/ 1219 w 1380"/>
              <a:gd name="T109" fmla="*/ 1889 h 2252"/>
              <a:gd name="T110" fmla="*/ 996 w 1380"/>
              <a:gd name="T111" fmla="*/ 1166 h 2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80" h="2252">
                <a:moveTo>
                  <a:pt x="1371" y="2221"/>
                </a:moveTo>
                <a:cubicBezTo>
                  <a:pt x="1371" y="2220"/>
                  <a:pt x="1339" y="2112"/>
                  <a:pt x="1315" y="2039"/>
                </a:cubicBezTo>
                <a:cubicBezTo>
                  <a:pt x="1298" y="1988"/>
                  <a:pt x="1273" y="1941"/>
                  <a:pt x="1256" y="1910"/>
                </a:cubicBezTo>
                <a:cubicBezTo>
                  <a:pt x="1250" y="1899"/>
                  <a:pt x="1243" y="1886"/>
                  <a:pt x="1242" y="1882"/>
                </a:cubicBezTo>
                <a:cubicBezTo>
                  <a:pt x="1240" y="1876"/>
                  <a:pt x="1238" y="1863"/>
                  <a:pt x="1238" y="1842"/>
                </a:cubicBezTo>
                <a:cubicBezTo>
                  <a:pt x="1239" y="1810"/>
                  <a:pt x="1239" y="1810"/>
                  <a:pt x="1239" y="1810"/>
                </a:cubicBezTo>
                <a:cubicBezTo>
                  <a:pt x="1240" y="1788"/>
                  <a:pt x="1242" y="1762"/>
                  <a:pt x="1248" y="1732"/>
                </a:cubicBezTo>
                <a:cubicBezTo>
                  <a:pt x="1253" y="1698"/>
                  <a:pt x="1261" y="1651"/>
                  <a:pt x="1269" y="1600"/>
                </a:cubicBezTo>
                <a:cubicBezTo>
                  <a:pt x="1281" y="1525"/>
                  <a:pt x="1293" y="1447"/>
                  <a:pt x="1299" y="1420"/>
                </a:cubicBezTo>
                <a:cubicBezTo>
                  <a:pt x="1300" y="1416"/>
                  <a:pt x="1301" y="1412"/>
                  <a:pt x="1302" y="1408"/>
                </a:cubicBezTo>
                <a:cubicBezTo>
                  <a:pt x="1312" y="1366"/>
                  <a:pt x="1320" y="1333"/>
                  <a:pt x="1298" y="1240"/>
                </a:cubicBezTo>
                <a:cubicBezTo>
                  <a:pt x="1284" y="1179"/>
                  <a:pt x="1276" y="1141"/>
                  <a:pt x="1271" y="1112"/>
                </a:cubicBezTo>
                <a:cubicBezTo>
                  <a:pt x="1268" y="1096"/>
                  <a:pt x="1265" y="1083"/>
                  <a:pt x="1262" y="1071"/>
                </a:cubicBezTo>
                <a:cubicBezTo>
                  <a:pt x="1253" y="1034"/>
                  <a:pt x="1249" y="1008"/>
                  <a:pt x="1248" y="991"/>
                </a:cubicBezTo>
                <a:cubicBezTo>
                  <a:pt x="1248" y="988"/>
                  <a:pt x="1248" y="988"/>
                  <a:pt x="1248" y="988"/>
                </a:cubicBezTo>
                <a:cubicBezTo>
                  <a:pt x="1247" y="965"/>
                  <a:pt x="1246" y="941"/>
                  <a:pt x="1224" y="908"/>
                </a:cubicBezTo>
                <a:cubicBezTo>
                  <a:pt x="1200" y="872"/>
                  <a:pt x="1183" y="846"/>
                  <a:pt x="1180" y="841"/>
                </a:cubicBezTo>
                <a:cubicBezTo>
                  <a:pt x="1178" y="837"/>
                  <a:pt x="1172" y="824"/>
                  <a:pt x="1169" y="817"/>
                </a:cubicBezTo>
                <a:cubicBezTo>
                  <a:pt x="1167" y="811"/>
                  <a:pt x="1165" y="806"/>
                  <a:pt x="1163" y="803"/>
                </a:cubicBezTo>
                <a:cubicBezTo>
                  <a:pt x="1160" y="797"/>
                  <a:pt x="1156" y="792"/>
                  <a:pt x="1153" y="788"/>
                </a:cubicBezTo>
                <a:cubicBezTo>
                  <a:pt x="1148" y="764"/>
                  <a:pt x="1134" y="685"/>
                  <a:pt x="1132" y="670"/>
                </a:cubicBezTo>
                <a:cubicBezTo>
                  <a:pt x="1128" y="646"/>
                  <a:pt x="1125" y="635"/>
                  <a:pt x="1117" y="627"/>
                </a:cubicBezTo>
                <a:cubicBezTo>
                  <a:pt x="1115" y="625"/>
                  <a:pt x="1112" y="623"/>
                  <a:pt x="1110" y="622"/>
                </a:cubicBezTo>
                <a:cubicBezTo>
                  <a:pt x="1102" y="611"/>
                  <a:pt x="1089" y="600"/>
                  <a:pt x="1068" y="600"/>
                </a:cubicBezTo>
                <a:cubicBezTo>
                  <a:pt x="1067" y="600"/>
                  <a:pt x="1066" y="601"/>
                  <a:pt x="1065" y="601"/>
                </a:cubicBezTo>
                <a:cubicBezTo>
                  <a:pt x="1050" y="601"/>
                  <a:pt x="1031" y="603"/>
                  <a:pt x="1011" y="614"/>
                </a:cubicBezTo>
                <a:cubicBezTo>
                  <a:pt x="1006" y="616"/>
                  <a:pt x="1001" y="619"/>
                  <a:pt x="996" y="623"/>
                </a:cubicBezTo>
                <a:cubicBezTo>
                  <a:pt x="996" y="554"/>
                  <a:pt x="996" y="554"/>
                  <a:pt x="996" y="554"/>
                </a:cubicBezTo>
                <a:cubicBezTo>
                  <a:pt x="998" y="551"/>
                  <a:pt x="999" y="548"/>
                  <a:pt x="999" y="545"/>
                </a:cubicBezTo>
                <a:cubicBezTo>
                  <a:pt x="999" y="473"/>
                  <a:pt x="999" y="473"/>
                  <a:pt x="999" y="473"/>
                </a:cubicBezTo>
                <a:cubicBezTo>
                  <a:pt x="999" y="470"/>
                  <a:pt x="998" y="466"/>
                  <a:pt x="996" y="464"/>
                </a:cubicBezTo>
                <a:cubicBezTo>
                  <a:pt x="996" y="120"/>
                  <a:pt x="996" y="120"/>
                  <a:pt x="996" y="120"/>
                </a:cubicBezTo>
                <a:cubicBezTo>
                  <a:pt x="996" y="54"/>
                  <a:pt x="942" y="0"/>
                  <a:pt x="876" y="0"/>
                </a:cubicBezTo>
                <a:cubicBezTo>
                  <a:pt x="303" y="0"/>
                  <a:pt x="303" y="0"/>
                  <a:pt x="303" y="0"/>
                </a:cubicBezTo>
                <a:cubicBezTo>
                  <a:pt x="236" y="0"/>
                  <a:pt x="183" y="54"/>
                  <a:pt x="183" y="120"/>
                </a:cubicBezTo>
                <a:cubicBezTo>
                  <a:pt x="183" y="572"/>
                  <a:pt x="183" y="572"/>
                  <a:pt x="183" y="572"/>
                </a:cubicBezTo>
                <a:cubicBezTo>
                  <a:pt x="182" y="572"/>
                  <a:pt x="181" y="572"/>
                  <a:pt x="181" y="572"/>
                </a:cubicBezTo>
                <a:cubicBezTo>
                  <a:pt x="168" y="572"/>
                  <a:pt x="144" y="573"/>
                  <a:pt x="125" y="575"/>
                </a:cubicBezTo>
                <a:cubicBezTo>
                  <a:pt x="105" y="578"/>
                  <a:pt x="43" y="586"/>
                  <a:pt x="23" y="647"/>
                </a:cubicBezTo>
                <a:cubicBezTo>
                  <a:pt x="3" y="706"/>
                  <a:pt x="36" y="745"/>
                  <a:pt x="69" y="777"/>
                </a:cubicBezTo>
                <a:cubicBezTo>
                  <a:pt x="102" y="810"/>
                  <a:pt x="163" y="827"/>
                  <a:pt x="183" y="832"/>
                </a:cubicBezTo>
                <a:cubicBezTo>
                  <a:pt x="183" y="850"/>
                  <a:pt x="183" y="850"/>
                  <a:pt x="183" y="850"/>
                </a:cubicBezTo>
                <a:cubicBezTo>
                  <a:pt x="174" y="852"/>
                  <a:pt x="160" y="856"/>
                  <a:pt x="143" y="862"/>
                </a:cubicBezTo>
                <a:cubicBezTo>
                  <a:pt x="110" y="873"/>
                  <a:pt x="94" y="896"/>
                  <a:pt x="73" y="926"/>
                </a:cubicBezTo>
                <a:cubicBezTo>
                  <a:pt x="70" y="931"/>
                  <a:pt x="67" y="936"/>
                  <a:pt x="63" y="940"/>
                </a:cubicBezTo>
                <a:cubicBezTo>
                  <a:pt x="30" y="987"/>
                  <a:pt x="30" y="1018"/>
                  <a:pt x="35" y="1036"/>
                </a:cubicBezTo>
                <a:cubicBezTo>
                  <a:pt x="36" y="1040"/>
                  <a:pt x="37" y="1057"/>
                  <a:pt x="37" y="1068"/>
                </a:cubicBezTo>
                <a:cubicBezTo>
                  <a:pt x="38" y="1085"/>
                  <a:pt x="38" y="1102"/>
                  <a:pt x="40" y="1116"/>
                </a:cubicBezTo>
                <a:cubicBezTo>
                  <a:pt x="42" y="1125"/>
                  <a:pt x="44" y="1132"/>
                  <a:pt x="47" y="1138"/>
                </a:cubicBezTo>
                <a:cubicBezTo>
                  <a:pt x="45" y="1140"/>
                  <a:pt x="44" y="1141"/>
                  <a:pt x="42" y="1143"/>
                </a:cubicBezTo>
                <a:cubicBezTo>
                  <a:pt x="33" y="1153"/>
                  <a:pt x="17" y="1177"/>
                  <a:pt x="10" y="1229"/>
                </a:cubicBezTo>
                <a:cubicBezTo>
                  <a:pt x="4" y="1270"/>
                  <a:pt x="28" y="1305"/>
                  <a:pt x="44" y="1328"/>
                </a:cubicBezTo>
                <a:cubicBezTo>
                  <a:pt x="48" y="1335"/>
                  <a:pt x="53" y="1341"/>
                  <a:pt x="54" y="1345"/>
                </a:cubicBezTo>
                <a:cubicBezTo>
                  <a:pt x="55" y="1348"/>
                  <a:pt x="57" y="1351"/>
                  <a:pt x="59" y="1354"/>
                </a:cubicBezTo>
                <a:cubicBezTo>
                  <a:pt x="45" y="1363"/>
                  <a:pt x="39" y="1375"/>
                  <a:pt x="30" y="1394"/>
                </a:cubicBezTo>
                <a:cubicBezTo>
                  <a:pt x="29" y="1397"/>
                  <a:pt x="27" y="1400"/>
                  <a:pt x="26" y="1404"/>
                </a:cubicBezTo>
                <a:cubicBezTo>
                  <a:pt x="12" y="1432"/>
                  <a:pt x="0" y="1463"/>
                  <a:pt x="18" y="1502"/>
                </a:cubicBezTo>
                <a:cubicBezTo>
                  <a:pt x="32" y="1532"/>
                  <a:pt x="61" y="1546"/>
                  <a:pt x="74" y="1552"/>
                </a:cubicBezTo>
                <a:cubicBezTo>
                  <a:pt x="75" y="1553"/>
                  <a:pt x="76" y="1553"/>
                  <a:pt x="76" y="1553"/>
                </a:cubicBezTo>
                <a:cubicBezTo>
                  <a:pt x="83" y="1558"/>
                  <a:pt x="108" y="1572"/>
                  <a:pt x="123" y="1575"/>
                </a:cubicBezTo>
                <a:cubicBezTo>
                  <a:pt x="132" y="1578"/>
                  <a:pt x="168" y="1597"/>
                  <a:pt x="184" y="1608"/>
                </a:cubicBezTo>
                <a:cubicBezTo>
                  <a:pt x="194" y="1615"/>
                  <a:pt x="211" y="1622"/>
                  <a:pt x="224" y="1628"/>
                </a:cubicBezTo>
                <a:cubicBezTo>
                  <a:pt x="228" y="1630"/>
                  <a:pt x="233" y="1632"/>
                  <a:pt x="236" y="1633"/>
                </a:cubicBezTo>
                <a:cubicBezTo>
                  <a:pt x="239" y="1638"/>
                  <a:pt x="245" y="1650"/>
                  <a:pt x="248" y="1656"/>
                </a:cubicBezTo>
                <a:cubicBezTo>
                  <a:pt x="254" y="1667"/>
                  <a:pt x="257" y="1673"/>
                  <a:pt x="260" y="1677"/>
                </a:cubicBezTo>
                <a:cubicBezTo>
                  <a:pt x="264" y="1683"/>
                  <a:pt x="272" y="1697"/>
                  <a:pt x="276" y="1705"/>
                </a:cubicBezTo>
                <a:cubicBezTo>
                  <a:pt x="277" y="1709"/>
                  <a:pt x="278" y="1715"/>
                  <a:pt x="281" y="1720"/>
                </a:cubicBezTo>
                <a:cubicBezTo>
                  <a:pt x="284" y="1727"/>
                  <a:pt x="297" y="1748"/>
                  <a:pt x="324" y="1783"/>
                </a:cubicBezTo>
                <a:cubicBezTo>
                  <a:pt x="328" y="1789"/>
                  <a:pt x="328" y="1789"/>
                  <a:pt x="328" y="1789"/>
                </a:cubicBezTo>
                <a:cubicBezTo>
                  <a:pt x="333" y="1795"/>
                  <a:pt x="339" y="1802"/>
                  <a:pt x="345" y="1810"/>
                </a:cubicBezTo>
                <a:cubicBezTo>
                  <a:pt x="369" y="1842"/>
                  <a:pt x="369" y="1842"/>
                  <a:pt x="369" y="1842"/>
                </a:cubicBezTo>
                <a:cubicBezTo>
                  <a:pt x="394" y="1875"/>
                  <a:pt x="424" y="1912"/>
                  <a:pt x="447" y="1938"/>
                </a:cubicBezTo>
                <a:cubicBezTo>
                  <a:pt x="478" y="1973"/>
                  <a:pt x="500" y="1989"/>
                  <a:pt x="513" y="1998"/>
                </a:cubicBezTo>
                <a:cubicBezTo>
                  <a:pt x="516" y="2001"/>
                  <a:pt x="519" y="2003"/>
                  <a:pt x="521" y="2004"/>
                </a:cubicBezTo>
                <a:cubicBezTo>
                  <a:pt x="535" y="2017"/>
                  <a:pt x="581" y="2062"/>
                  <a:pt x="587" y="2071"/>
                </a:cubicBezTo>
                <a:cubicBezTo>
                  <a:pt x="589" y="2075"/>
                  <a:pt x="590" y="2079"/>
                  <a:pt x="591" y="2082"/>
                </a:cubicBezTo>
                <a:cubicBezTo>
                  <a:pt x="593" y="2088"/>
                  <a:pt x="595" y="2094"/>
                  <a:pt x="601" y="2101"/>
                </a:cubicBezTo>
                <a:cubicBezTo>
                  <a:pt x="604" y="2105"/>
                  <a:pt x="626" y="2139"/>
                  <a:pt x="645" y="2169"/>
                </a:cubicBezTo>
                <a:cubicBezTo>
                  <a:pt x="655" y="2186"/>
                  <a:pt x="659" y="2216"/>
                  <a:pt x="660" y="2226"/>
                </a:cubicBezTo>
                <a:cubicBezTo>
                  <a:pt x="662" y="2248"/>
                  <a:pt x="662" y="2248"/>
                  <a:pt x="662" y="2248"/>
                </a:cubicBezTo>
                <a:cubicBezTo>
                  <a:pt x="684" y="2248"/>
                  <a:pt x="684" y="2248"/>
                  <a:pt x="684" y="2248"/>
                </a:cubicBezTo>
                <a:cubicBezTo>
                  <a:pt x="1348" y="2252"/>
                  <a:pt x="1348" y="2252"/>
                  <a:pt x="1348" y="2252"/>
                </a:cubicBezTo>
                <a:cubicBezTo>
                  <a:pt x="1380" y="2252"/>
                  <a:pt x="1380" y="2252"/>
                  <a:pt x="1380" y="2252"/>
                </a:cubicBezTo>
                <a:lnTo>
                  <a:pt x="1371" y="2221"/>
                </a:lnTo>
                <a:close/>
                <a:moveTo>
                  <a:pt x="1102" y="646"/>
                </a:moveTo>
                <a:cubicBezTo>
                  <a:pt x="1104" y="650"/>
                  <a:pt x="1106" y="658"/>
                  <a:pt x="1108" y="674"/>
                </a:cubicBezTo>
                <a:cubicBezTo>
                  <a:pt x="1111" y="691"/>
                  <a:pt x="1127" y="781"/>
                  <a:pt x="1130" y="797"/>
                </a:cubicBezTo>
                <a:cubicBezTo>
                  <a:pt x="1129" y="800"/>
                  <a:pt x="1125" y="808"/>
                  <a:pt x="1120" y="809"/>
                </a:cubicBezTo>
                <a:cubicBezTo>
                  <a:pt x="1117" y="809"/>
                  <a:pt x="1115" y="808"/>
                  <a:pt x="1112" y="805"/>
                </a:cubicBezTo>
                <a:cubicBezTo>
                  <a:pt x="1097" y="789"/>
                  <a:pt x="1081" y="756"/>
                  <a:pt x="1079" y="742"/>
                </a:cubicBezTo>
                <a:cubicBezTo>
                  <a:pt x="1077" y="725"/>
                  <a:pt x="1089" y="694"/>
                  <a:pt x="1092" y="684"/>
                </a:cubicBezTo>
                <a:cubicBezTo>
                  <a:pt x="1099" y="668"/>
                  <a:pt x="1101" y="653"/>
                  <a:pt x="1101" y="649"/>
                </a:cubicBezTo>
                <a:cubicBezTo>
                  <a:pt x="1102" y="648"/>
                  <a:pt x="1102" y="647"/>
                  <a:pt x="1102" y="646"/>
                </a:cubicBezTo>
                <a:close/>
                <a:moveTo>
                  <a:pt x="207" y="120"/>
                </a:moveTo>
                <a:cubicBezTo>
                  <a:pt x="207" y="67"/>
                  <a:pt x="250" y="24"/>
                  <a:pt x="303" y="24"/>
                </a:cubicBezTo>
                <a:cubicBezTo>
                  <a:pt x="876" y="24"/>
                  <a:pt x="876" y="24"/>
                  <a:pt x="876" y="24"/>
                </a:cubicBezTo>
                <a:cubicBezTo>
                  <a:pt x="929" y="24"/>
                  <a:pt x="972" y="67"/>
                  <a:pt x="972" y="120"/>
                </a:cubicBezTo>
                <a:cubicBezTo>
                  <a:pt x="972" y="646"/>
                  <a:pt x="972" y="646"/>
                  <a:pt x="972" y="646"/>
                </a:cubicBezTo>
                <a:cubicBezTo>
                  <a:pt x="966" y="654"/>
                  <a:pt x="961" y="662"/>
                  <a:pt x="956" y="672"/>
                </a:cubicBezTo>
                <a:cubicBezTo>
                  <a:pt x="956" y="147"/>
                  <a:pt x="956" y="147"/>
                  <a:pt x="956" y="147"/>
                </a:cubicBezTo>
                <a:cubicBezTo>
                  <a:pt x="223" y="147"/>
                  <a:pt x="223" y="147"/>
                  <a:pt x="223" y="147"/>
                </a:cubicBezTo>
                <a:cubicBezTo>
                  <a:pt x="223" y="985"/>
                  <a:pt x="223" y="985"/>
                  <a:pt x="223" y="985"/>
                </a:cubicBezTo>
                <a:cubicBezTo>
                  <a:pt x="223" y="984"/>
                  <a:pt x="223" y="984"/>
                  <a:pt x="223" y="983"/>
                </a:cubicBezTo>
                <a:cubicBezTo>
                  <a:pt x="219" y="969"/>
                  <a:pt x="209" y="952"/>
                  <a:pt x="207" y="919"/>
                </a:cubicBezTo>
                <a:lnTo>
                  <a:pt x="207" y="120"/>
                </a:lnTo>
                <a:close/>
                <a:moveTo>
                  <a:pt x="942" y="888"/>
                </a:moveTo>
                <a:cubicBezTo>
                  <a:pt x="944" y="899"/>
                  <a:pt x="946" y="909"/>
                  <a:pt x="948" y="918"/>
                </a:cubicBezTo>
                <a:cubicBezTo>
                  <a:pt x="948" y="1500"/>
                  <a:pt x="948" y="1500"/>
                  <a:pt x="948" y="1500"/>
                </a:cubicBezTo>
                <a:cubicBezTo>
                  <a:pt x="231" y="1500"/>
                  <a:pt x="231" y="1500"/>
                  <a:pt x="231" y="1500"/>
                </a:cubicBezTo>
                <a:cubicBezTo>
                  <a:pt x="231" y="1458"/>
                  <a:pt x="231" y="1458"/>
                  <a:pt x="231" y="1458"/>
                </a:cubicBezTo>
                <a:cubicBezTo>
                  <a:pt x="232" y="1446"/>
                  <a:pt x="231" y="1435"/>
                  <a:pt x="231" y="1427"/>
                </a:cubicBezTo>
                <a:cubicBezTo>
                  <a:pt x="231" y="1423"/>
                  <a:pt x="231" y="1419"/>
                  <a:pt x="231" y="1416"/>
                </a:cubicBezTo>
                <a:cubicBezTo>
                  <a:pt x="231" y="1413"/>
                  <a:pt x="231" y="1410"/>
                  <a:pt x="231" y="1407"/>
                </a:cubicBezTo>
                <a:cubicBezTo>
                  <a:pt x="231" y="1328"/>
                  <a:pt x="231" y="1328"/>
                  <a:pt x="231" y="1328"/>
                </a:cubicBezTo>
                <a:cubicBezTo>
                  <a:pt x="233" y="1322"/>
                  <a:pt x="234" y="1314"/>
                  <a:pt x="236" y="1305"/>
                </a:cubicBezTo>
                <a:cubicBezTo>
                  <a:pt x="250" y="1244"/>
                  <a:pt x="246" y="1217"/>
                  <a:pt x="231" y="1190"/>
                </a:cubicBezTo>
                <a:cubicBezTo>
                  <a:pt x="231" y="1085"/>
                  <a:pt x="231" y="1085"/>
                  <a:pt x="231" y="1085"/>
                </a:cubicBezTo>
                <a:cubicBezTo>
                  <a:pt x="235" y="1067"/>
                  <a:pt x="235" y="1046"/>
                  <a:pt x="231" y="1023"/>
                </a:cubicBezTo>
                <a:cubicBezTo>
                  <a:pt x="231" y="155"/>
                  <a:pt x="231" y="155"/>
                  <a:pt x="231" y="155"/>
                </a:cubicBezTo>
                <a:cubicBezTo>
                  <a:pt x="948" y="155"/>
                  <a:pt x="948" y="155"/>
                  <a:pt x="948" y="155"/>
                </a:cubicBezTo>
                <a:cubicBezTo>
                  <a:pt x="948" y="691"/>
                  <a:pt x="948" y="691"/>
                  <a:pt x="948" y="691"/>
                </a:cubicBezTo>
                <a:cubicBezTo>
                  <a:pt x="926" y="753"/>
                  <a:pt x="934" y="843"/>
                  <a:pt x="942" y="888"/>
                </a:cubicBezTo>
                <a:close/>
                <a:moveTo>
                  <a:pt x="223" y="1109"/>
                </a:moveTo>
                <a:cubicBezTo>
                  <a:pt x="223" y="1176"/>
                  <a:pt x="223" y="1176"/>
                  <a:pt x="223" y="1176"/>
                </a:cubicBezTo>
                <a:cubicBezTo>
                  <a:pt x="217" y="1165"/>
                  <a:pt x="217" y="1162"/>
                  <a:pt x="217" y="1151"/>
                </a:cubicBezTo>
                <a:cubicBezTo>
                  <a:pt x="217" y="1119"/>
                  <a:pt x="217" y="1119"/>
                  <a:pt x="217" y="1119"/>
                </a:cubicBezTo>
                <a:cubicBezTo>
                  <a:pt x="219" y="1116"/>
                  <a:pt x="221" y="1112"/>
                  <a:pt x="223" y="1109"/>
                </a:cubicBezTo>
                <a:close/>
                <a:moveTo>
                  <a:pt x="85" y="760"/>
                </a:moveTo>
                <a:cubicBezTo>
                  <a:pt x="51" y="726"/>
                  <a:pt x="31" y="698"/>
                  <a:pt x="45" y="654"/>
                </a:cubicBezTo>
                <a:cubicBezTo>
                  <a:pt x="60" y="611"/>
                  <a:pt x="104" y="602"/>
                  <a:pt x="129" y="599"/>
                </a:cubicBezTo>
                <a:cubicBezTo>
                  <a:pt x="146" y="597"/>
                  <a:pt x="169" y="596"/>
                  <a:pt x="181" y="596"/>
                </a:cubicBezTo>
                <a:cubicBezTo>
                  <a:pt x="181" y="596"/>
                  <a:pt x="182" y="596"/>
                  <a:pt x="183" y="596"/>
                </a:cubicBezTo>
                <a:cubicBezTo>
                  <a:pt x="183" y="807"/>
                  <a:pt x="183" y="807"/>
                  <a:pt x="183" y="807"/>
                </a:cubicBezTo>
                <a:cubicBezTo>
                  <a:pt x="161" y="801"/>
                  <a:pt x="111" y="785"/>
                  <a:pt x="85" y="760"/>
                </a:cubicBezTo>
                <a:close/>
                <a:moveTo>
                  <a:pt x="83" y="954"/>
                </a:moveTo>
                <a:cubicBezTo>
                  <a:pt x="109" y="918"/>
                  <a:pt x="121" y="894"/>
                  <a:pt x="150" y="885"/>
                </a:cubicBezTo>
                <a:cubicBezTo>
                  <a:pt x="163" y="881"/>
                  <a:pt x="174" y="877"/>
                  <a:pt x="182" y="875"/>
                </a:cubicBezTo>
                <a:cubicBezTo>
                  <a:pt x="182" y="903"/>
                  <a:pt x="182" y="903"/>
                  <a:pt x="182" y="903"/>
                </a:cubicBezTo>
                <a:cubicBezTo>
                  <a:pt x="182" y="918"/>
                  <a:pt x="182" y="949"/>
                  <a:pt x="197" y="984"/>
                </a:cubicBezTo>
                <a:cubicBezTo>
                  <a:pt x="198" y="986"/>
                  <a:pt x="198" y="989"/>
                  <a:pt x="199" y="991"/>
                </a:cubicBezTo>
                <a:cubicBezTo>
                  <a:pt x="201" y="997"/>
                  <a:pt x="203" y="1003"/>
                  <a:pt x="204" y="1009"/>
                </a:cubicBezTo>
                <a:cubicBezTo>
                  <a:pt x="205" y="1013"/>
                  <a:pt x="206" y="1018"/>
                  <a:pt x="207" y="1023"/>
                </a:cubicBezTo>
                <a:cubicBezTo>
                  <a:pt x="216" y="1072"/>
                  <a:pt x="206" y="1107"/>
                  <a:pt x="175" y="1130"/>
                </a:cubicBezTo>
                <a:cubicBezTo>
                  <a:pt x="128" y="1165"/>
                  <a:pt x="82" y="1146"/>
                  <a:pt x="67" y="1123"/>
                </a:cubicBezTo>
                <a:cubicBezTo>
                  <a:pt x="66" y="1119"/>
                  <a:pt x="65" y="1116"/>
                  <a:pt x="64" y="1112"/>
                </a:cubicBezTo>
                <a:cubicBezTo>
                  <a:pt x="64" y="1111"/>
                  <a:pt x="64" y="1109"/>
                  <a:pt x="63" y="1108"/>
                </a:cubicBezTo>
                <a:cubicBezTo>
                  <a:pt x="67" y="1098"/>
                  <a:pt x="80" y="1066"/>
                  <a:pt x="96" y="1048"/>
                </a:cubicBezTo>
                <a:cubicBezTo>
                  <a:pt x="116" y="1025"/>
                  <a:pt x="144" y="1004"/>
                  <a:pt x="152" y="998"/>
                </a:cubicBezTo>
                <a:cubicBezTo>
                  <a:pt x="156" y="996"/>
                  <a:pt x="159" y="991"/>
                  <a:pt x="158" y="987"/>
                </a:cubicBezTo>
                <a:cubicBezTo>
                  <a:pt x="158" y="981"/>
                  <a:pt x="153" y="974"/>
                  <a:pt x="146" y="970"/>
                </a:cubicBezTo>
                <a:cubicBezTo>
                  <a:pt x="135" y="963"/>
                  <a:pt x="104" y="971"/>
                  <a:pt x="88" y="986"/>
                </a:cubicBezTo>
                <a:cubicBezTo>
                  <a:pt x="73" y="1002"/>
                  <a:pt x="63" y="1026"/>
                  <a:pt x="59" y="1036"/>
                </a:cubicBezTo>
                <a:cubicBezTo>
                  <a:pt x="59" y="1033"/>
                  <a:pt x="59" y="1031"/>
                  <a:pt x="58" y="1029"/>
                </a:cubicBezTo>
                <a:cubicBezTo>
                  <a:pt x="54" y="1016"/>
                  <a:pt x="57" y="991"/>
                  <a:pt x="83" y="954"/>
                </a:cubicBezTo>
                <a:close/>
                <a:moveTo>
                  <a:pt x="62" y="1090"/>
                </a:moveTo>
                <a:cubicBezTo>
                  <a:pt x="61" y="1083"/>
                  <a:pt x="61" y="1074"/>
                  <a:pt x="61" y="1066"/>
                </a:cubicBezTo>
                <a:cubicBezTo>
                  <a:pt x="62" y="1059"/>
                  <a:pt x="63" y="1048"/>
                  <a:pt x="67" y="1038"/>
                </a:cubicBezTo>
                <a:cubicBezTo>
                  <a:pt x="69" y="1031"/>
                  <a:pt x="79" y="1007"/>
                  <a:pt x="94" y="992"/>
                </a:cubicBezTo>
                <a:cubicBezTo>
                  <a:pt x="108" y="978"/>
                  <a:pt x="135" y="973"/>
                  <a:pt x="142" y="977"/>
                </a:cubicBezTo>
                <a:cubicBezTo>
                  <a:pt x="147" y="979"/>
                  <a:pt x="150" y="984"/>
                  <a:pt x="150" y="987"/>
                </a:cubicBezTo>
                <a:cubicBezTo>
                  <a:pt x="150" y="988"/>
                  <a:pt x="150" y="990"/>
                  <a:pt x="148" y="992"/>
                </a:cubicBezTo>
                <a:cubicBezTo>
                  <a:pt x="139" y="997"/>
                  <a:pt x="111" y="1019"/>
                  <a:pt x="90" y="1042"/>
                </a:cubicBezTo>
                <a:cubicBezTo>
                  <a:pt x="78" y="1056"/>
                  <a:pt x="68" y="1076"/>
                  <a:pt x="62" y="1090"/>
                </a:cubicBezTo>
                <a:close/>
                <a:moveTo>
                  <a:pt x="33" y="1232"/>
                </a:moveTo>
                <a:cubicBezTo>
                  <a:pt x="39" y="1189"/>
                  <a:pt x="52" y="1168"/>
                  <a:pt x="60" y="1159"/>
                </a:cubicBezTo>
                <a:cubicBezTo>
                  <a:pt x="63" y="1156"/>
                  <a:pt x="65" y="1154"/>
                  <a:pt x="68" y="1151"/>
                </a:cubicBezTo>
                <a:cubicBezTo>
                  <a:pt x="81" y="1159"/>
                  <a:pt x="100" y="1166"/>
                  <a:pt x="120" y="1166"/>
                </a:cubicBezTo>
                <a:cubicBezTo>
                  <a:pt x="137" y="1166"/>
                  <a:pt x="163" y="1165"/>
                  <a:pt x="183" y="1153"/>
                </a:cubicBezTo>
                <a:cubicBezTo>
                  <a:pt x="183" y="1159"/>
                  <a:pt x="183" y="1159"/>
                  <a:pt x="183" y="1159"/>
                </a:cubicBezTo>
                <a:cubicBezTo>
                  <a:pt x="183" y="1176"/>
                  <a:pt x="196" y="1181"/>
                  <a:pt x="207" y="1196"/>
                </a:cubicBezTo>
                <a:cubicBezTo>
                  <a:pt x="207" y="1196"/>
                  <a:pt x="208" y="1197"/>
                  <a:pt x="208" y="1198"/>
                </a:cubicBezTo>
                <a:cubicBezTo>
                  <a:pt x="220" y="1219"/>
                  <a:pt x="232" y="1257"/>
                  <a:pt x="213" y="1300"/>
                </a:cubicBezTo>
                <a:cubicBezTo>
                  <a:pt x="202" y="1326"/>
                  <a:pt x="188" y="1338"/>
                  <a:pt x="174" y="1343"/>
                </a:cubicBezTo>
                <a:cubicBezTo>
                  <a:pt x="169" y="1345"/>
                  <a:pt x="164" y="1346"/>
                  <a:pt x="158" y="1347"/>
                </a:cubicBezTo>
                <a:cubicBezTo>
                  <a:pt x="153" y="1348"/>
                  <a:pt x="148" y="1349"/>
                  <a:pt x="143" y="1349"/>
                </a:cubicBezTo>
                <a:cubicBezTo>
                  <a:pt x="89" y="1354"/>
                  <a:pt x="73" y="1330"/>
                  <a:pt x="73" y="1330"/>
                </a:cubicBezTo>
                <a:cubicBezTo>
                  <a:pt x="73" y="1330"/>
                  <a:pt x="73" y="1330"/>
                  <a:pt x="73" y="1330"/>
                </a:cubicBezTo>
                <a:cubicBezTo>
                  <a:pt x="61" y="1308"/>
                  <a:pt x="28" y="1272"/>
                  <a:pt x="33" y="1232"/>
                </a:cubicBezTo>
                <a:close/>
                <a:moveTo>
                  <a:pt x="223" y="1351"/>
                </a:moveTo>
                <a:cubicBezTo>
                  <a:pt x="223" y="1367"/>
                  <a:pt x="223" y="1367"/>
                  <a:pt x="223" y="1367"/>
                </a:cubicBezTo>
                <a:cubicBezTo>
                  <a:pt x="221" y="1364"/>
                  <a:pt x="219" y="1361"/>
                  <a:pt x="217" y="1358"/>
                </a:cubicBezTo>
                <a:cubicBezTo>
                  <a:pt x="219" y="1356"/>
                  <a:pt x="221" y="1354"/>
                  <a:pt x="223" y="1351"/>
                </a:cubicBezTo>
                <a:close/>
                <a:moveTo>
                  <a:pt x="99" y="1539"/>
                </a:moveTo>
                <a:cubicBezTo>
                  <a:pt x="99" y="1539"/>
                  <a:pt x="99" y="1539"/>
                  <a:pt x="99" y="1539"/>
                </a:cubicBezTo>
                <a:cubicBezTo>
                  <a:pt x="94" y="1536"/>
                  <a:pt x="91" y="1534"/>
                  <a:pt x="89" y="1533"/>
                </a:cubicBezTo>
                <a:cubicBezTo>
                  <a:pt x="85" y="1530"/>
                  <a:pt x="52" y="1519"/>
                  <a:pt x="39" y="1492"/>
                </a:cubicBezTo>
                <a:cubicBezTo>
                  <a:pt x="27" y="1464"/>
                  <a:pt x="33" y="1443"/>
                  <a:pt x="47" y="1414"/>
                </a:cubicBezTo>
                <a:cubicBezTo>
                  <a:pt x="61" y="1386"/>
                  <a:pt x="64" y="1377"/>
                  <a:pt x="78" y="1370"/>
                </a:cubicBezTo>
                <a:cubicBezTo>
                  <a:pt x="86" y="1367"/>
                  <a:pt x="94" y="1364"/>
                  <a:pt x="101" y="1363"/>
                </a:cubicBezTo>
                <a:cubicBezTo>
                  <a:pt x="107" y="1362"/>
                  <a:pt x="114" y="1361"/>
                  <a:pt x="122" y="1361"/>
                </a:cubicBezTo>
                <a:cubicBezTo>
                  <a:pt x="130" y="1361"/>
                  <a:pt x="139" y="1361"/>
                  <a:pt x="148" y="1361"/>
                </a:cubicBezTo>
                <a:cubicBezTo>
                  <a:pt x="149" y="1361"/>
                  <a:pt x="149" y="1361"/>
                  <a:pt x="149" y="1361"/>
                </a:cubicBezTo>
                <a:cubicBezTo>
                  <a:pt x="183" y="1364"/>
                  <a:pt x="183" y="1364"/>
                  <a:pt x="183" y="1364"/>
                </a:cubicBezTo>
                <a:cubicBezTo>
                  <a:pt x="183" y="1364"/>
                  <a:pt x="183" y="1364"/>
                  <a:pt x="183" y="1364"/>
                </a:cubicBezTo>
                <a:cubicBezTo>
                  <a:pt x="188" y="1366"/>
                  <a:pt x="194" y="1369"/>
                  <a:pt x="199" y="1373"/>
                </a:cubicBezTo>
                <a:cubicBezTo>
                  <a:pt x="207" y="1384"/>
                  <a:pt x="207" y="1401"/>
                  <a:pt x="207" y="1416"/>
                </a:cubicBezTo>
                <a:cubicBezTo>
                  <a:pt x="207" y="1438"/>
                  <a:pt x="211" y="1464"/>
                  <a:pt x="196" y="1505"/>
                </a:cubicBezTo>
                <a:cubicBezTo>
                  <a:pt x="181" y="1546"/>
                  <a:pt x="110" y="1545"/>
                  <a:pt x="99" y="1539"/>
                </a:cubicBezTo>
                <a:close/>
                <a:moveTo>
                  <a:pt x="197" y="1588"/>
                </a:moveTo>
                <a:cubicBezTo>
                  <a:pt x="188" y="1582"/>
                  <a:pt x="171" y="1572"/>
                  <a:pt x="155" y="1564"/>
                </a:cubicBezTo>
                <a:cubicBezTo>
                  <a:pt x="165" y="1562"/>
                  <a:pt x="176" y="1558"/>
                  <a:pt x="185" y="1552"/>
                </a:cubicBezTo>
                <a:cubicBezTo>
                  <a:pt x="188" y="1566"/>
                  <a:pt x="193" y="1578"/>
                  <a:pt x="200" y="1590"/>
                </a:cubicBezTo>
                <a:cubicBezTo>
                  <a:pt x="199" y="1589"/>
                  <a:pt x="198" y="1588"/>
                  <a:pt x="197" y="1588"/>
                </a:cubicBezTo>
                <a:close/>
                <a:moveTo>
                  <a:pt x="207" y="1534"/>
                </a:moveTo>
                <a:cubicBezTo>
                  <a:pt x="212" y="1528"/>
                  <a:pt x="216" y="1521"/>
                  <a:pt x="219" y="1513"/>
                </a:cubicBezTo>
                <a:cubicBezTo>
                  <a:pt x="220" y="1509"/>
                  <a:pt x="222" y="1504"/>
                  <a:pt x="223" y="1500"/>
                </a:cubicBezTo>
                <a:cubicBezTo>
                  <a:pt x="223" y="1508"/>
                  <a:pt x="223" y="1508"/>
                  <a:pt x="223" y="1508"/>
                </a:cubicBezTo>
                <a:cubicBezTo>
                  <a:pt x="956" y="1508"/>
                  <a:pt x="956" y="1508"/>
                  <a:pt x="956" y="1508"/>
                </a:cubicBezTo>
                <a:cubicBezTo>
                  <a:pt x="956" y="967"/>
                  <a:pt x="956" y="967"/>
                  <a:pt x="956" y="967"/>
                </a:cubicBezTo>
                <a:cubicBezTo>
                  <a:pt x="956" y="970"/>
                  <a:pt x="956" y="972"/>
                  <a:pt x="957" y="974"/>
                </a:cubicBezTo>
                <a:cubicBezTo>
                  <a:pt x="959" y="992"/>
                  <a:pt x="968" y="1004"/>
                  <a:pt x="973" y="1011"/>
                </a:cubicBezTo>
                <a:cubicBezTo>
                  <a:pt x="973" y="1011"/>
                  <a:pt x="973" y="1011"/>
                  <a:pt x="973" y="1011"/>
                </a:cubicBezTo>
                <a:cubicBezTo>
                  <a:pt x="973" y="1011"/>
                  <a:pt x="973" y="1011"/>
                  <a:pt x="973" y="1012"/>
                </a:cubicBezTo>
                <a:cubicBezTo>
                  <a:pt x="970" y="1021"/>
                  <a:pt x="963" y="1043"/>
                  <a:pt x="967" y="1072"/>
                </a:cubicBezTo>
                <a:cubicBezTo>
                  <a:pt x="968" y="1077"/>
                  <a:pt x="969" y="1084"/>
                  <a:pt x="970" y="1091"/>
                </a:cubicBezTo>
                <a:cubicBezTo>
                  <a:pt x="972" y="1094"/>
                  <a:pt x="972" y="1094"/>
                  <a:pt x="972" y="1094"/>
                </a:cubicBezTo>
                <a:cubicBezTo>
                  <a:pt x="972" y="1528"/>
                  <a:pt x="972" y="1528"/>
                  <a:pt x="972" y="1528"/>
                </a:cubicBezTo>
                <a:cubicBezTo>
                  <a:pt x="972" y="1581"/>
                  <a:pt x="929" y="1624"/>
                  <a:pt x="876" y="1624"/>
                </a:cubicBezTo>
                <a:cubicBezTo>
                  <a:pt x="303" y="1624"/>
                  <a:pt x="303" y="1624"/>
                  <a:pt x="303" y="1624"/>
                </a:cubicBezTo>
                <a:cubicBezTo>
                  <a:pt x="252" y="1624"/>
                  <a:pt x="210" y="1584"/>
                  <a:pt x="207" y="1534"/>
                </a:cubicBezTo>
                <a:close/>
                <a:moveTo>
                  <a:pt x="684" y="2224"/>
                </a:moveTo>
                <a:cubicBezTo>
                  <a:pt x="684" y="2224"/>
                  <a:pt x="681" y="2182"/>
                  <a:pt x="665" y="2156"/>
                </a:cubicBezTo>
                <a:cubicBezTo>
                  <a:pt x="649" y="2130"/>
                  <a:pt x="624" y="2091"/>
                  <a:pt x="619" y="2085"/>
                </a:cubicBezTo>
                <a:cubicBezTo>
                  <a:pt x="614" y="2079"/>
                  <a:pt x="615" y="2071"/>
                  <a:pt x="607" y="2058"/>
                </a:cubicBezTo>
                <a:cubicBezTo>
                  <a:pt x="599" y="2045"/>
                  <a:pt x="547" y="1995"/>
                  <a:pt x="537" y="1986"/>
                </a:cubicBezTo>
                <a:cubicBezTo>
                  <a:pt x="527" y="1977"/>
                  <a:pt x="504" y="1966"/>
                  <a:pt x="465" y="1922"/>
                </a:cubicBezTo>
                <a:cubicBezTo>
                  <a:pt x="446" y="1900"/>
                  <a:pt x="422" y="1871"/>
                  <a:pt x="399" y="1842"/>
                </a:cubicBezTo>
                <a:cubicBezTo>
                  <a:pt x="375" y="1810"/>
                  <a:pt x="375" y="1810"/>
                  <a:pt x="375" y="1810"/>
                </a:cubicBezTo>
                <a:cubicBezTo>
                  <a:pt x="363" y="1794"/>
                  <a:pt x="351" y="1779"/>
                  <a:pt x="343" y="1768"/>
                </a:cubicBezTo>
                <a:cubicBezTo>
                  <a:pt x="317" y="1734"/>
                  <a:pt x="305" y="1715"/>
                  <a:pt x="302" y="1710"/>
                </a:cubicBezTo>
                <a:cubicBezTo>
                  <a:pt x="300" y="1705"/>
                  <a:pt x="299" y="1697"/>
                  <a:pt x="299" y="1697"/>
                </a:cubicBezTo>
                <a:cubicBezTo>
                  <a:pt x="299" y="1697"/>
                  <a:pt x="286" y="1673"/>
                  <a:pt x="280" y="1664"/>
                </a:cubicBezTo>
                <a:cubicBezTo>
                  <a:pt x="277" y="1660"/>
                  <a:pt x="273" y="1652"/>
                  <a:pt x="268" y="1643"/>
                </a:cubicBezTo>
                <a:cubicBezTo>
                  <a:pt x="279" y="1646"/>
                  <a:pt x="291" y="1648"/>
                  <a:pt x="303" y="1648"/>
                </a:cubicBezTo>
                <a:cubicBezTo>
                  <a:pt x="876" y="1648"/>
                  <a:pt x="876" y="1648"/>
                  <a:pt x="876" y="1648"/>
                </a:cubicBezTo>
                <a:cubicBezTo>
                  <a:pt x="942" y="1648"/>
                  <a:pt x="996" y="1594"/>
                  <a:pt x="996" y="1528"/>
                </a:cubicBezTo>
                <a:cubicBezTo>
                  <a:pt x="996" y="1228"/>
                  <a:pt x="996" y="1228"/>
                  <a:pt x="996" y="1228"/>
                </a:cubicBezTo>
                <a:cubicBezTo>
                  <a:pt x="1002" y="1219"/>
                  <a:pt x="1008" y="1211"/>
                  <a:pt x="1008" y="1210"/>
                </a:cubicBezTo>
                <a:cubicBezTo>
                  <a:pt x="1009" y="1209"/>
                  <a:pt x="1009" y="1209"/>
                  <a:pt x="1009" y="1209"/>
                </a:cubicBezTo>
                <a:cubicBezTo>
                  <a:pt x="1009" y="1208"/>
                  <a:pt x="1009" y="1208"/>
                  <a:pt x="1009" y="1208"/>
                </a:cubicBezTo>
                <a:cubicBezTo>
                  <a:pt x="1009" y="1208"/>
                  <a:pt x="1007" y="1187"/>
                  <a:pt x="1006" y="1177"/>
                </a:cubicBezTo>
                <a:cubicBezTo>
                  <a:pt x="1005" y="1168"/>
                  <a:pt x="1000" y="1147"/>
                  <a:pt x="998" y="1139"/>
                </a:cubicBezTo>
                <a:cubicBezTo>
                  <a:pt x="997" y="1120"/>
                  <a:pt x="994" y="1088"/>
                  <a:pt x="991" y="1068"/>
                </a:cubicBezTo>
                <a:cubicBezTo>
                  <a:pt x="986" y="1039"/>
                  <a:pt x="996" y="1019"/>
                  <a:pt x="997" y="1015"/>
                </a:cubicBezTo>
                <a:cubicBezTo>
                  <a:pt x="997" y="1013"/>
                  <a:pt x="997" y="1010"/>
                  <a:pt x="997" y="1007"/>
                </a:cubicBezTo>
                <a:cubicBezTo>
                  <a:pt x="1004" y="1011"/>
                  <a:pt x="1010" y="1012"/>
                  <a:pt x="1015" y="1012"/>
                </a:cubicBezTo>
                <a:cubicBezTo>
                  <a:pt x="1019" y="1012"/>
                  <a:pt x="1023" y="1011"/>
                  <a:pt x="1026" y="1011"/>
                </a:cubicBezTo>
                <a:cubicBezTo>
                  <a:pt x="1028" y="1010"/>
                  <a:pt x="1030" y="1010"/>
                  <a:pt x="1031" y="1010"/>
                </a:cubicBezTo>
                <a:cubicBezTo>
                  <a:pt x="1032" y="1002"/>
                  <a:pt x="1032" y="1002"/>
                  <a:pt x="1032" y="1002"/>
                </a:cubicBezTo>
                <a:cubicBezTo>
                  <a:pt x="1030" y="1002"/>
                  <a:pt x="1028" y="1002"/>
                  <a:pt x="1025" y="1003"/>
                </a:cubicBezTo>
                <a:cubicBezTo>
                  <a:pt x="1017" y="1004"/>
                  <a:pt x="1005" y="1006"/>
                  <a:pt x="990" y="993"/>
                </a:cubicBezTo>
                <a:cubicBezTo>
                  <a:pt x="986" y="988"/>
                  <a:pt x="982" y="981"/>
                  <a:pt x="980" y="971"/>
                </a:cubicBezTo>
                <a:cubicBezTo>
                  <a:pt x="979" y="959"/>
                  <a:pt x="973" y="925"/>
                  <a:pt x="966" y="884"/>
                </a:cubicBezTo>
                <a:cubicBezTo>
                  <a:pt x="958" y="844"/>
                  <a:pt x="949" y="747"/>
                  <a:pt x="974" y="689"/>
                </a:cubicBezTo>
                <a:cubicBezTo>
                  <a:pt x="1000" y="630"/>
                  <a:pt x="1044" y="626"/>
                  <a:pt x="1066" y="625"/>
                </a:cubicBezTo>
                <a:cubicBezTo>
                  <a:pt x="1067" y="624"/>
                  <a:pt x="1067" y="624"/>
                  <a:pt x="1068" y="624"/>
                </a:cubicBezTo>
                <a:cubicBezTo>
                  <a:pt x="1085" y="624"/>
                  <a:pt x="1091" y="636"/>
                  <a:pt x="1093" y="640"/>
                </a:cubicBezTo>
                <a:cubicBezTo>
                  <a:pt x="1093" y="642"/>
                  <a:pt x="1094" y="645"/>
                  <a:pt x="1094" y="649"/>
                </a:cubicBezTo>
                <a:cubicBezTo>
                  <a:pt x="1093" y="653"/>
                  <a:pt x="1091" y="667"/>
                  <a:pt x="1085" y="682"/>
                </a:cubicBezTo>
                <a:cubicBezTo>
                  <a:pt x="1080" y="694"/>
                  <a:pt x="1069" y="725"/>
                  <a:pt x="1071" y="743"/>
                </a:cubicBezTo>
                <a:cubicBezTo>
                  <a:pt x="1074" y="760"/>
                  <a:pt x="1092" y="795"/>
                  <a:pt x="1106" y="810"/>
                </a:cubicBezTo>
                <a:cubicBezTo>
                  <a:pt x="1110" y="815"/>
                  <a:pt x="1115" y="817"/>
                  <a:pt x="1119" y="817"/>
                </a:cubicBezTo>
                <a:cubicBezTo>
                  <a:pt x="1120" y="817"/>
                  <a:pt x="1120" y="817"/>
                  <a:pt x="1121" y="816"/>
                </a:cubicBezTo>
                <a:cubicBezTo>
                  <a:pt x="1128" y="815"/>
                  <a:pt x="1133" y="809"/>
                  <a:pt x="1135" y="804"/>
                </a:cubicBezTo>
                <a:cubicBezTo>
                  <a:pt x="1137" y="807"/>
                  <a:pt x="1140" y="810"/>
                  <a:pt x="1141" y="814"/>
                </a:cubicBezTo>
                <a:cubicBezTo>
                  <a:pt x="1145" y="821"/>
                  <a:pt x="1155" y="846"/>
                  <a:pt x="1159" y="853"/>
                </a:cubicBezTo>
                <a:cubicBezTo>
                  <a:pt x="1163" y="860"/>
                  <a:pt x="1185" y="893"/>
                  <a:pt x="1204" y="922"/>
                </a:cubicBezTo>
                <a:cubicBezTo>
                  <a:pt x="1223" y="950"/>
                  <a:pt x="1223" y="969"/>
                  <a:pt x="1224" y="992"/>
                </a:cubicBezTo>
                <a:cubicBezTo>
                  <a:pt x="1225" y="1015"/>
                  <a:pt x="1232" y="1048"/>
                  <a:pt x="1239" y="1077"/>
                </a:cubicBezTo>
                <a:cubicBezTo>
                  <a:pt x="1246" y="1106"/>
                  <a:pt x="1252" y="1149"/>
                  <a:pt x="1275" y="1245"/>
                </a:cubicBezTo>
                <a:cubicBezTo>
                  <a:pt x="1297" y="1341"/>
                  <a:pt x="1287" y="1368"/>
                  <a:pt x="1276" y="1414"/>
                </a:cubicBezTo>
                <a:cubicBezTo>
                  <a:pt x="1265" y="1461"/>
                  <a:pt x="1239" y="1644"/>
                  <a:pt x="1224" y="1728"/>
                </a:cubicBezTo>
                <a:cubicBezTo>
                  <a:pt x="1219" y="1759"/>
                  <a:pt x="1216" y="1787"/>
                  <a:pt x="1214" y="1810"/>
                </a:cubicBezTo>
                <a:cubicBezTo>
                  <a:pt x="1214" y="1842"/>
                  <a:pt x="1214" y="1842"/>
                  <a:pt x="1214" y="1842"/>
                </a:cubicBezTo>
                <a:cubicBezTo>
                  <a:pt x="1214" y="1865"/>
                  <a:pt x="1216" y="1881"/>
                  <a:pt x="1219" y="1889"/>
                </a:cubicBezTo>
                <a:cubicBezTo>
                  <a:pt x="1224" y="1906"/>
                  <a:pt x="1268" y="1973"/>
                  <a:pt x="1292" y="2046"/>
                </a:cubicBezTo>
                <a:cubicBezTo>
                  <a:pt x="1316" y="2120"/>
                  <a:pt x="1348" y="2228"/>
                  <a:pt x="1348" y="2228"/>
                </a:cubicBezTo>
                <a:lnTo>
                  <a:pt x="684" y="2224"/>
                </a:lnTo>
                <a:close/>
                <a:moveTo>
                  <a:pt x="996" y="1214"/>
                </a:moveTo>
                <a:cubicBezTo>
                  <a:pt x="996" y="1166"/>
                  <a:pt x="996" y="1166"/>
                  <a:pt x="996" y="1166"/>
                </a:cubicBezTo>
                <a:cubicBezTo>
                  <a:pt x="997" y="1171"/>
                  <a:pt x="998" y="1175"/>
                  <a:pt x="998" y="1177"/>
                </a:cubicBezTo>
                <a:cubicBezTo>
                  <a:pt x="999" y="1186"/>
                  <a:pt x="1000" y="1202"/>
                  <a:pt x="1001" y="1207"/>
                </a:cubicBezTo>
                <a:cubicBezTo>
                  <a:pt x="1000" y="1208"/>
                  <a:pt x="998" y="1211"/>
                  <a:pt x="996" y="121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7F6B0AB0-7C93-48B1-97BA-677F1F105900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xmlns="" id="{1B4A8C06-B632-4214-BF18-683940FB885A}"/>
              </a:ext>
            </a:extLst>
          </p:cNvPr>
          <p:cNvSpPr/>
          <p:nvPr/>
        </p:nvSpPr>
        <p:spPr>
          <a:xfrm>
            <a:off x="807172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번 목차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81D952EA-489A-4901-A13E-A38CABC6EBDB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번 목차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577474DD-782C-4414-A2FF-2BE1602F7186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번 목차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42921E7D-5ECD-4A4F-ABE4-1E8473F707A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번 목차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FF45101B-988F-4075-85D5-6B7C05BC371A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번 목차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xmlns="" id="{A63D7AA2-AA85-4E45-943A-061056454511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xmlns="" id="{6FB723BB-2E8E-40B1-A528-EBE2BC95A76B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xmlns="" id="{DBFF92FA-6EEC-48DA-818A-309CD75AD081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25C35998-7A14-4CD1-947B-3C7BA0B35F0B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1F3232E9-1A24-4CC6-8A1C-581130B1D1AD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영상 재생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8" name="제목 147">
            <a:extLst>
              <a:ext uri="{FF2B5EF4-FFF2-40B4-BE49-F238E27FC236}">
                <a16:creationId xmlns:a16="http://schemas.microsoft.com/office/drawing/2014/main" xmlns="" id="{FF4FF92E-2F3C-491E-8083-3173B9D5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프로그램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시현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2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94C73C1-A486-452F-9419-E17E9BCBE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180" y="3557413"/>
            <a:ext cx="3065040" cy="2987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C8E5B58-6A41-4758-89FA-1A097DC44E8C}"/>
              </a:ext>
            </a:extLst>
          </p:cNvPr>
          <p:cNvSpPr/>
          <p:nvPr/>
        </p:nvSpPr>
        <p:spPr>
          <a:xfrm>
            <a:off x="2644881" y="3434370"/>
            <a:ext cx="3854238" cy="1919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DE51431-3754-46B5-B055-61B2BB71B473}"/>
              </a:ext>
            </a:extLst>
          </p:cNvPr>
          <p:cNvSpPr/>
          <p:nvPr/>
        </p:nvSpPr>
        <p:spPr>
          <a:xfrm>
            <a:off x="4318623" y="3028440"/>
            <a:ext cx="303906" cy="248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1F92AEF-CA08-4D6C-818E-3CD43136E5AB}"/>
              </a:ext>
            </a:extLst>
          </p:cNvPr>
          <p:cNvSpPr/>
          <p:nvPr/>
        </p:nvSpPr>
        <p:spPr>
          <a:xfrm>
            <a:off x="3085658" y="2758043"/>
            <a:ext cx="2855410" cy="58516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ko-KR" altLang="en-US" sz="3000" spc="-344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목차</a:t>
            </a:r>
            <a:endParaRPr lang="ko-KR" altLang="en-US" sz="1400" spc="-187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9FD0AC68-5121-430E-95E8-9653DB5D5F3F}"/>
              </a:ext>
            </a:extLst>
          </p:cNvPr>
          <p:cNvCxnSpPr/>
          <p:nvPr/>
        </p:nvCxnSpPr>
        <p:spPr>
          <a:xfrm>
            <a:off x="3809190" y="2834189"/>
            <a:ext cx="0" cy="318629"/>
          </a:xfrm>
          <a:prstGeom prst="line">
            <a:avLst/>
          </a:prstGeom>
          <a:ln w="31750">
            <a:solidFill>
              <a:srgbClr val="4084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E559993-AF49-4A3F-ADC1-ABF40D666BFA}"/>
              </a:ext>
            </a:extLst>
          </p:cNvPr>
          <p:cNvSpPr/>
          <p:nvPr/>
        </p:nvSpPr>
        <p:spPr>
          <a:xfrm>
            <a:off x="2988424" y="3534069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1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sz="1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계획</a:t>
            </a:r>
            <a:endParaRPr lang="ko-KR" altLang="en-US" sz="1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B96D1CD-0DE9-4497-84B3-509468968222}"/>
              </a:ext>
            </a:extLst>
          </p:cNvPr>
          <p:cNvSpPr/>
          <p:nvPr/>
        </p:nvSpPr>
        <p:spPr>
          <a:xfrm>
            <a:off x="2988424" y="3876505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1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1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요구 분석</a:t>
            </a:r>
            <a:endParaRPr lang="ko-KR" altLang="en-US" sz="1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38CE4E-ACB0-46DD-92CA-B9EF1367663E}"/>
              </a:ext>
            </a:extLst>
          </p:cNvPr>
          <p:cNvSpPr/>
          <p:nvPr/>
        </p:nvSpPr>
        <p:spPr>
          <a:xfrm>
            <a:off x="2988424" y="4218941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1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1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구조 설계</a:t>
            </a:r>
            <a:endParaRPr lang="ko-KR" altLang="en-US" sz="1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3107836-54AC-46C4-8A40-B653A5944CE5}"/>
              </a:ext>
            </a:extLst>
          </p:cNvPr>
          <p:cNvSpPr/>
          <p:nvPr/>
        </p:nvSpPr>
        <p:spPr>
          <a:xfrm>
            <a:off x="2988424" y="4561377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1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4. </a:t>
            </a:r>
            <a:r>
              <a:rPr lang="ko-KR" altLang="en-US" sz="1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상세 설계</a:t>
            </a:r>
            <a:endParaRPr lang="ko-KR" altLang="en-US" sz="1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E3C33AF-6D53-4BAA-A722-DFD8069F559E}"/>
              </a:ext>
            </a:extLst>
          </p:cNvPr>
          <p:cNvSpPr/>
          <p:nvPr/>
        </p:nvSpPr>
        <p:spPr>
          <a:xfrm>
            <a:off x="2988424" y="4903813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1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5. </a:t>
            </a:r>
            <a:r>
              <a:rPr lang="ko-KR" altLang="en-US" sz="1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테스트</a:t>
            </a:r>
            <a:endParaRPr lang="ko-KR" altLang="en-US" sz="1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844401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3FF545C-6709-4499-A7D8-8C6052F90A56}"/>
              </a:ext>
            </a:extLst>
          </p:cNvPr>
          <p:cNvSpPr/>
          <p:nvPr/>
        </p:nvSpPr>
        <p:spPr>
          <a:xfrm>
            <a:off x="2122397" y="2546431"/>
            <a:ext cx="5000263" cy="2797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2B22EAE-1838-4936-B9BC-A369EEA7E203}"/>
              </a:ext>
            </a:extLst>
          </p:cNvPr>
          <p:cNvSpPr/>
          <p:nvPr/>
        </p:nvSpPr>
        <p:spPr>
          <a:xfrm>
            <a:off x="3085658" y="2989537"/>
            <a:ext cx="2855410" cy="585164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3800" spc="-187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QnA</a:t>
            </a:r>
            <a:endParaRPr lang="ko-KR" altLang="en-US" sz="13800" spc="-187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4613740-F930-4FE6-8184-D5EB57027AC8}"/>
              </a:ext>
            </a:extLst>
          </p:cNvPr>
          <p:cNvSpPr/>
          <p:nvPr/>
        </p:nvSpPr>
        <p:spPr>
          <a:xfrm>
            <a:off x="2939866" y="3713154"/>
            <a:ext cx="3441269" cy="1631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1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3FF545C-6709-4499-A7D8-8C6052F90A56}"/>
              </a:ext>
            </a:extLst>
          </p:cNvPr>
          <p:cNvSpPr/>
          <p:nvPr/>
        </p:nvSpPr>
        <p:spPr>
          <a:xfrm>
            <a:off x="2122397" y="2546431"/>
            <a:ext cx="5000263" cy="2797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2B22EAE-1838-4936-B9BC-A369EEA7E203}"/>
              </a:ext>
            </a:extLst>
          </p:cNvPr>
          <p:cNvSpPr/>
          <p:nvPr/>
        </p:nvSpPr>
        <p:spPr>
          <a:xfrm>
            <a:off x="3085658" y="2989537"/>
            <a:ext cx="2855410" cy="585164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endParaRPr lang="ko-KR" altLang="en-US" sz="13800" spc="-187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4613740-F930-4FE6-8184-D5EB57027AC8}"/>
              </a:ext>
            </a:extLst>
          </p:cNvPr>
          <p:cNvSpPr/>
          <p:nvPr/>
        </p:nvSpPr>
        <p:spPr>
          <a:xfrm>
            <a:off x="2939866" y="3713154"/>
            <a:ext cx="3441269" cy="1631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27EEA4C-7C12-4027-AACF-1BAC0A23E20C}"/>
              </a:ext>
            </a:extLst>
          </p:cNvPr>
          <p:cNvSpPr/>
          <p:nvPr/>
        </p:nvSpPr>
        <p:spPr>
          <a:xfrm>
            <a:off x="1406245" y="3143619"/>
            <a:ext cx="65085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8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나눔바른고딕" pitchFamily="50" charset="-127"/>
                <a:ea typeface="나눔바른고딕" pitchFamily="50" charset="-127"/>
              </a:rPr>
              <a:t>경청해 주셔서 감사합니다</a:t>
            </a:r>
            <a:endParaRPr lang="ko-KR" altLang="en-US" sz="48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30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601660-9E5C-4E92-9C37-A95C19B2CDB9}"/>
              </a:ext>
            </a:extLst>
          </p:cNvPr>
          <p:cNvSpPr/>
          <p:nvPr/>
        </p:nvSpPr>
        <p:spPr>
          <a:xfrm>
            <a:off x="913117" y="2388740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문제의 인식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807172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계획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요구 분석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구조 설계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상세 설계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테스트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문제 정의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7B5F57C-CDDC-4050-9D78-DAE4D1167F3B}"/>
              </a:ext>
            </a:extLst>
          </p:cNvPr>
          <p:cNvSpPr txBox="1"/>
          <p:nvPr/>
        </p:nvSpPr>
        <p:spPr>
          <a:xfrm>
            <a:off x="807172" y="3148324"/>
            <a:ext cx="54425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중국 발 미세먼지로 인하여  한국의 미세먼지 상황이  좋지 </a:t>
            </a:r>
            <a:r>
              <a:rPr lang="ko-KR" altLang="en-US" spc="-15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않음</a:t>
            </a:r>
            <a:endParaRPr lang="en-US" altLang="ko-KR" spc="-15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자동차 매연으로 인하여 미세먼지 양 </a:t>
            </a:r>
            <a:r>
              <a:rPr lang="ko-KR" altLang="en-US" spc="-15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증가</a:t>
            </a:r>
            <a:endParaRPr lang="en-US" altLang="ko-KR" spc="-15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겨울이 되어 감에 따라 화석연료 난방에 의한 미세먼지 양 증가</a:t>
            </a:r>
          </a:p>
        </p:txBody>
      </p:sp>
    </p:spTree>
    <p:extLst>
      <p:ext uri="{BB962C8B-B14F-4D97-AF65-F5344CB8AC3E}">
        <p14:creationId xmlns:p14="http://schemas.microsoft.com/office/powerpoint/2010/main" val="89838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807172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계획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요구 분석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구조 설계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상세 설계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테스트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문제 정의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D2FFCE2-DBF6-4026-AE14-E92686B69BAD}"/>
              </a:ext>
            </a:extLst>
          </p:cNvPr>
          <p:cNvSpPr txBox="1"/>
          <p:nvPr/>
        </p:nvSpPr>
        <p:spPr>
          <a:xfrm>
            <a:off x="702293" y="2745130"/>
            <a:ext cx="5759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기상청</a:t>
            </a:r>
            <a:r>
              <a:rPr lang="en-US" altLang="ko-KR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환경부</a:t>
            </a:r>
            <a:r>
              <a:rPr lang="en-US" altLang="ko-KR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각 시 도 군청 등 여러 곳에서 미세먼지에 대한 알림</a:t>
            </a:r>
            <a:endParaRPr lang="en-US" altLang="ko-KR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한국 환경 공단에서 미세먼지에 대한 측정소별 측정 </a:t>
            </a:r>
            <a:endParaRPr lang="en-US" altLang="ko-KR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CB84559-1DF0-4130-B371-12670654D7A0}"/>
              </a:ext>
            </a:extLst>
          </p:cNvPr>
          <p:cNvSpPr/>
          <p:nvPr/>
        </p:nvSpPr>
        <p:spPr>
          <a:xfrm>
            <a:off x="702293" y="4197941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시스템 조사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6CEAF53-8D90-4EE3-A758-B21D2BEE9D15}"/>
              </a:ext>
            </a:extLst>
          </p:cNvPr>
          <p:cNvSpPr txBox="1"/>
          <p:nvPr/>
        </p:nvSpPr>
        <p:spPr>
          <a:xfrm>
            <a:off x="702293" y="4754805"/>
            <a:ext cx="35766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미리 제작되어 있는 어플리케이션 존재</a:t>
            </a:r>
            <a:endParaRPr lang="en-US" altLang="ko-KR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국민 </a:t>
            </a:r>
            <a:r>
              <a:rPr lang="ko-KR" altLang="en-US" spc="-150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안전처</a:t>
            </a:r>
            <a:r>
              <a:rPr lang="ko-KR" altLang="en-US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  미세먼지 경보 </a:t>
            </a:r>
            <a:r>
              <a:rPr lang="ko-KR" altLang="en-US" spc="-150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알림존재</a:t>
            </a:r>
            <a:endParaRPr lang="en-US" altLang="ko-KR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AB601660-9E5C-4E92-9C37-A95C19B2CDB9}"/>
              </a:ext>
            </a:extLst>
          </p:cNvPr>
          <p:cNvSpPr/>
          <p:nvPr/>
        </p:nvSpPr>
        <p:spPr>
          <a:xfrm>
            <a:off x="702293" y="2188265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기본 요건 분석</a:t>
            </a:r>
          </a:p>
        </p:txBody>
      </p:sp>
    </p:spTree>
    <p:extLst>
      <p:ext uri="{BB962C8B-B14F-4D97-AF65-F5344CB8AC3E}">
        <p14:creationId xmlns:p14="http://schemas.microsoft.com/office/powerpoint/2010/main" val="83770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601660-9E5C-4E92-9C37-A95C19B2CDB9}"/>
              </a:ext>
            </a:extLst>
          </p:cNvPr>
          <p:cNvSpPr/>
          <p:nvPr/>
        </p:nvSpPr>
        <p:spPr>
          <a:xfrm>
            <a:off x="913117" y="2136962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목표 시스템 정의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807172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계획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요구 분석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구조 설계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상세 설계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테스트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문제 정의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D2FFCE2-DBF6-4026-AE14-E92686B69BAD}"/>
              </a:ext>
            </a:extLst>
          </p:cNvPr>
          <p:cNvSpPr txBox="1"/>
          <p:nvPr/>
        </p:nvSpPr>
        <p:spPr>
          <a:xfrm>
            <a:off x="807172" y="2816815"/>
            <a:ext cx="7274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사용자 지정 알림 서비스 </a:t>
            </a:r>
            <a:r>
              <a:rPr lang="ko-KR" altLang="en-US" spc="-15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제공</a:t>
            </a:r>
            <a:endParaRPr lang="en-US" altLang="ko-KR" spc="-15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50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Gps</a:t>
            </a:r>
            <a:r>
              <a:rPr lang="ko-KR" altLang="en-US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기반 및  사용자의 지역 검색으로 미세먼지 상태  제공</a:t>
            </a:r>
            <a:endParaRPr lang="en-US" altLang="ko-KR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271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Work Breakdown Structure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807172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계획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요구 분석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구조 설계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상세 설계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테스트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WBS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479217" y="2133600"/>
            <a:ext cx="1547633" cy="71437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개발 프로젝트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342671" y="3400423"/>
            <a:ext cx="1547633" cy="71437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사용자 지침서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436372" y="3400423"/>
            <a:ext cx="1547633" cy="71437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테스트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30074" y="3400423"/>
            <a:ext cx="1547633" cy="71437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설계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23776" y="3400423"/>
            <a:ext cx="1547633" cy="71437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분석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730920" y="4791074"/>
            <a:ext cx="1547633" cy="71437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UI</a:t>
            </a:r>
            <a:endParaRPr lang="ko-KR" altLang="en-US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331788" y="4791073"/>
            <a:ext cx="1547633" cy="71437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Open API</a:t>
            </a:r>
            <a:endParaRPr lang="ko-KR" altLang="en-US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002188" y="4776784"/>
            <a:ext cx="1547633" cy="71437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보고서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319671" y="4762495"/>
            <a:ext cx="1547633" cy="71437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PPT</a:t>
            </a:r>
            <a:endParaRPr lang="ko-KR" altLang="en-US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꺾인 연결선 9"/>
          <p:cNvCxnSpPr>
            <a:stCxn id="7" idx="2"/>
            <a:endCxn id="28" idx="0"/>
          </p:cNvCxnSpPr>
          <p:nvPr/>
        </p:nvCxnSpPr>
        <p:spPr>
          <a:xfrm rot="5400000">
            <a:off x="2549090" y="1696479"/>
            <a:ext cx="552448" cy="285544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7" idx="2"/>
            <a:endCxn id="27" idx="0"/>
          </p:cNvCxnSpPr>
          <p:nvPr/>
        </p:nvCxnSpPr>
        <p:spPr>
          <a:xfrm rot="5400000">
            <a:off x="3502239" y="2649628"/>
            <a:ext cx="552448" cy="9491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7" idx="2"/>
            <a:endCxn id="26" idx="0"/>
          </p:cNvCxnSpPr>
          <p:nvPr/>
        </p:nvCxnSpPr>
        <p:spPr>
          <a:xfrm rot="16200000" flipH="1">
            <a:off x="4455387" y="2645621"/>
            <a:ext cx="552448" cy="9571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7" idx="2"/>
            <a:endCxn id="25" idx="0"/>
          </p:cNvCxnSpPr>
          <p:nvPr/>
        </p:nvCxnSpPr>
        <p:spPr>
          <a:xfrm rot="16200000" flipH="1">
            <a:off x="5408537" y="1692472"/>
            <a:ext cx="552448" cy="28634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27" idx="2"/>
            <a:endCxn id="29" idx="0"/>
          </p:cNvCxnSpPr>
          <p:nvPr/>
        </p:nvCxnSpPr>
        <p:spPr>
          <a:xfrm rot="5400000">
            <a:off x="2566176" y="4053359"/>
            <a:ext cx="676276" cy="79915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27" idx="2"/>
            <a:endCxn id="30" idx="0"/>
          </p:cNvCxnSpPr>
          <p:nvPr/>
        </p:nvCxnSpPr>
        <p:spPr>
          <a:xfrm rot="16200000" flipH="1">
            <a:off x="3366611" y="4052078"/>
            <a:ext cx="676275" cy="80171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/>
          <p:nvPr/>
        </p:nvCxnSpPr>
        <p:spPr>
          <a:xfrm rot="5400000">
            <a:off x="6338187" y="3951066"/>
            <a:ext cx="676276" cy="94658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16200000" flipH="1">
            <a:off x="7228536" y="4023489"/>
            <a:ext cx="676275" cy="80171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08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나눔바른고딕" pitchFamily="50" charset="-127"/>
                <a:ea typeface="나눔바른고딕" pitchFamily="50" charset="-127"/>
              </a:rPr>
              <a:t>슬라이드 소제목을 입력해주세요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807172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계획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요구 분석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구조 설계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상세 설계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테스트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일정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31214"/>
              </p:ext>
            </p:extLst>
          </p:nvPr>
        </p:nvGraphicFramePr>
        <p:xfrm>
          <a:off x="527177" y="2062268"/>
          <a:ext cx="4834081" cy="41812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05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05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05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05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905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9058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9058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97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32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11.6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7323"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11.13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7323"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11.20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7323"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11.27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732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12.4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9732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12.11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오른쪽 화살표 3"/>
          <p:cNvSpPr/>
          <p:nvPr/>
        </p:nvSpPr>
        <p:spPr>
          <a:xfrm>
            <a:off x="1984826" y="2881419"/>
            <a:ext cx="3257550" cy="219075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1984826" y="3464825"/>
            <a:ext cx="3257550" cy="219075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1984826" y="4048231"/>
            <a:ext cx="3257550" cy="219075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1984826" y="4631637"/>
            <a:ext cx="3257550" cy="219075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1984826" y="5215044"/>
            <a:ext cx="3257550" cy="219075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624881" y="3464825"/>
            <a:ext cx="650153" cy="219075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624881" y="4048231"/>
            <a:ext cx="650153" cy="219075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0" name="오른쪽 화살표 29"/>
          <p:cNvSpPr/>
          <p:nvPr/>
        </p:nvSpPr>
        <p:spPr>
          <a:xfrm>
            <a:off x="624881" y="4631637"/>
            <a:ext cx="650153" cy="219075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624881" y="5215043"/>
            <a:ext cx="650153" cy="219075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2" name="오른쪽 화살표 31"/>
          <p:cNvSpPr/>
          <p:nvPr/>
        </p:nvSpPr>
        <p:spPr>
          <a:xfrm>
            <a:off x="624881" y="5798450"/>
            <a:ext cx="650153" cy="219075"/>
          </a:xfrm>
          <a:prstGeom prst="rightArrow">
            <a:avLst/>
          </a:prstGeom>
          <a:solidFill>
            <a:srgbClr val="4084F4"/>
          </a:solidFill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0913" y="2848795"/>
            <a:ext cx="30225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주차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미세먼지 수준 정의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			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구상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주차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문제 정의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도메인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		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주차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–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폼 구상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구현 언어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주차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코딩 및 구현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주차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중간점검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수정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보완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마무리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오류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GUI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수정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			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테스트 및 발표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시연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	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419708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807172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계획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요구 분석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구조 설계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상세 설계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테스트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예산  및  조직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6170" y="209083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예산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6170" y="2743200"/>
            <a:ext cx="4171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4D5063"/>
                </a:solidFill>
                <a:latin typeface="나눔바른고딕" pitchFamily="50" charset="-127"/>
                <a:ea typeface="나눔바른고딕" pitchFamily="50" charset="-127"/>
              </a:rPr>
              <a:t>인건비</a:t>
            </a:r>
            <a:r>
              <a:rPr lang="en-US" altLang="ko-KR" dirty="0">
                <a:solidFill>
                  <a:srgbClr val="4D5063"/>
                </a:solidFill>
                <a:latin typeface="나눔바른고딕" pitchFamily="50" charset="-127"/>
                <a:ea typeface="나눔바른고딕" pitchFamily="50" charset="-127"/>
              </a:rPr>
              <a:t>(0</a:t>
            </a:r>
            <a:r>
              <a:rPr lang="ko-KR" altLang="en-US" dirty="0">
                <a:solidFill>
                  <a:srgbClr val="4D5063"/>
                </a:solidFill>
                <a:latin typeface="나눔바른고딕" pitchFamily="50" charset="-127"/>
                <a:ea typeface="나눔바른고딕" pitchFamily="50" charset="-127"/>
              </a:rPr>
              <a:t>원</a:t>
            </a:r>
            <a:r>
              <a:rPr lang="en-US" altLang="ko-KR" dirty="0">
                <a:solidFill>
                  <a:srgbClr val="4D5063"/>
                </a:solidFill>
                <a:latin typeface="나눔바른고딕" pitchFamily="50" charset="-127"/>
                <a:ea typeface="나눔바른고딕" pitchFamily="50" charset="-127"/>
              </a:rPr>
              <a:t>) + </a:t>
            </a:r>
            <a:r>
              <a:rPr lang="ko-KR" altLang="en-US" dirty="0" err="1">
                <a:solidFill>
                  <a:srgbClr val="4D5063"/>
                </a:solidFill>
                <a:latin typeface="나눔바른고딕" pitchFamily="50" charset="-127"/>
                <a:ea typeface="나눔바른고딕" pitchFamily="50" charset="-127"/>
              </a:rPr>
              <a:t>제경비</a:t>
            </a:r>
            <a:r>
              <a:rPr lang="en-US" altLang="ko-KR" dirty="0">
                <a:solidFill>
                  <a:srgbClr val="4D5063"/>
                </a:solidFill>
                <a:latin typeface="나눔바른고딕" pitchFamily="50" charset="-127"/>
                <a:ea typeface="나눔바른고딕" pitchFamily="50" charset="-127"/>
              </a:rPr>
              <a:t>(0</a:t>
            </a:r>
            <a:r>
              <a:rPr lang="ko-KR" altLang="en-US" dirty="0">
                <a:solidFill>
                  <a:srgbClr val="4D5063"/>
                </a:solidFill>
                <a:latin typeface="나눔바른고딕" pitchFamily="50" charset="-127"/>
                <a:ea typeface="나눔바른고딕" pitchFamily="50" charset="-127"/>
              </a:rPr>
              <a:t>원</a:t>
            </a:r>
            <a:r>
              <a:rPr lang="en-US" altLang="ko-KR" dirty="0">
                <a:solidFill>
                  <a:srgbClr val="4D5063"/>
                </a:solidFill>
                <a:latin typeface="나눔바른고딕" pitchFamily="50" charset="-127"/>
                <a:ea typeface="나눔바른고딕" pitchFamily="50" charset="-127"/>
              </a:rPr>
              <a:t>) + </a:t>
            </a:r>
            <a:r>
              <a:rPr lang="ko-KR" altLang="en-US" dirty="0" err="1">
                <a:solidFill>
                  <a:srgbClr val="4D5063"/>
                </a:solidFill>
                <a:latin typeface="나눔바른고딕" pitchFamily="50" charset="-127"/>
                <a:ea typeface="나눔바른고딕" pitchFamily="50" charset="-127"/>
              </a:rPr>
              <a:t>기술료</a:t>
            </a:r>
            <a:r>
              <a:rPr lang="en-US" altLang="ko-KR" dirty="0">
                <a:solidFill>
                  <a:srgbClr val="4D5063"/>
                </a:solidFill>
                <a:latin typeface="나눔바른고딕" pitchFamily="50" charset="-127"/>
                <a:ea typeface="나눔바른고딕" pitchFamily="50" charset="-127"/>
              </a:rPr>
              <a:t>(0</a:t>
            </a:r>
            <a:r>
              <a:rPr lang="ko-KR" altLang="en-US" dirty="0">
                <a:solidFill>
                  <a:srgbClr val="4D5063"/>
                </a:solidFill>
                <a:latin typeface="나눔바른고딕" pitchFamily="50" charset="-127"/>
                <a:ea typeface="나눔바른고딕" pitchFamily="50" charset="-127"/>
              </a:rPr>
              <a:t>원</a:t>
            </a:r>
            <a:r>
              <a:rPr lang="en-US" altLang="ko-KR" dirty="0">
                <a:solidFill>
                  <a:srgbClr val="4D5063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endParaRPr lang="en-US" altLang="ko-KR" dirty="0">
              <a:solidFill>
                <a:srgbClr val="4D5063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>
                <a:solidFill>
                  <a:srgbClr val="4D5063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ko-KR" altLang="en-US" dirty="0">
                <a:solidFill>
                  <a:srgbClr val="4D5063"/>
                </a:solidFill>
                <a:latin typeface="나눔바른고딕" pitchFamily="50" charset="-127"/>
                <a:ea typeface="나눔바른고딕" pitchFamily="50" charset="-127"/>
              </a:rPr>
              <a:t>총 개발비</a:t>
            </a:r>
            <a:r>
              <a:rPr lang="en-US" altLang="ko-KR" dirty="0">
                <a:solidFill>
                  <a:srgbClr val="4D5063"/>
                </a:solidFill>
                <a:latin typeface="나눔바른고딕" pitchFamily="50" charset="-127"/>
                <a:ea typeface="나눔바른고딕" pitchFamily="50" charset="-127"/>
              </a:rPr>
              <a:t>(0</a:t>
            </a:r>
            <a:r>
              <a:rPr lang="ko-KR" altLang="en-US" dirty="0">
                <a:solidFill>
                  <a:srgbClr val="4D5063"/>
                </a:solidFill>
                <a:latin typeface="나눔바른고딕" pitchFamily="50" charset="-127"/>
                <a:ea typeface="나눔바른고딕" pitchFamily="50" charset="-127"/>
              </a:rPr>
              <a:t>원</a:t>
            </a:r>
            <a:r>
              <a:rPr lang="en-US" altLang="ko-KR" dirty="0">
                <a:solidFill>
                  <a:srgbClr val="4D5063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dirty="0">
              <a:solidFill>
                <a:srgbClr val="4D506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1233" y="412685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조직</a:t>
            </a: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xmlns="" id="{7034B965-EF81-4C6F-8E81-CD3F1645C5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9852154"/>
              </p:ext>
            </p:extLst>
          </p:nvPr>
        </p:nvGraphicFramePr>
        <p:xfrm>
          <a:off x="2601506" y="3949559"/>
          <a:ext cx="2505999" cy="2482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033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807172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계획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요구 분석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구조 설계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상세 설계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084F4"/>
                </a:solidFill>
                <a:latin typeface="나눔바른고딕" pitchFamily="50" charset="-127"/>
                <a:ea typeface="나눔바른고딕" pitchFamily="50" charset="-127"/>
              </a:rPr>
              <a:t>테스트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타당성  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88571" y="2235653"/>
            <a:ext cx="7071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경제적 타당성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1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비용과 수익 비교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1"/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기술적 타당성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1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사례 연구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한국 환경공단에서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api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지원 하여 많은 어플리케이션 제작됨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1"/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법적 타당성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1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법적 권한 </a:t>
            </a:r>
          </a:p>
        </p:txBody>
      </p:sp>
    </p:spTree>
    <p:extLst>
      <p:ext uri="{BB962C8B-B14F-4D97-AF65-F5344CB8AC3E}">
        <p14:creationId xmlns:p14="http://schemas.microsoft.com/office/powerpoint/2010/main" val="4197084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084F4"/>
        </a:solidFill>
      </a:spPr>
      <a:bodyPr wrap="none" anchor="ctr">
        <a:noAutofit/>
      </a:bodyPr>
      <a:lstStyle>
        <a:defPPr algn="ctr">
          <a:defRPr sz="1200" b="1" spc="-100" smtClean="0">
            <a:ln>
              <a:solidFill>
                <a:prstClr val="white">
                  <a:lumMod val="85000"/>
                  <a:alpha val="9000"/>
                </a:prstClr>
              </a:solidFill>
            </a:ln>
            <a:solidFill>
              <a:schemeClr val="bg1"/>
            </a:solidFill>
            <a:latin typeface="아리따-돋움(TTF)-Medium" panose="02020603020101020101" pitchFamily="18" charset="-127"/>
            <a:ea typeface="아리따-돋움(TTF)-Medium" panose="02020603020101020101" pitchFamily="18" charset="-127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6052</TotalTime>
  <Words>669</Words>
  <Application>Microsoft Office PowerPoint</Application>
  <PresentationFormat>화면 슬라이드 쇼(4:3)</PresentationFormat>
  <Paragraphs>317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굴림</vt:lpstr>
      <vt:lpstr>Arial</vt:lpstr>
      <vt:lpstr>Calibri</vt:lpstr>
      <vt:lpstr>나눔바른고딕</vt:lpstr>
      <vt:lpstr>아리따-돋움(TTF)-Medium</vt:lpstr>
      <vt:lpstr>맑은 고딕</vt:lpstr>
      <vt:lpstr>아리따-돋움(TTF)-Bold</vt:lpstr>
      <vt:lpstr>Calibri Light</vt:lpstr>
      <vt:lpstr>Office 테마</vt:lpstr>
      <vt:lpstr>PowerPoint 프레젠테이션</vt:lpstr>
      <vt:lpstr>PowerPoint 프레젠테이션</vt:lpstr>
      <vt:lpstr>문제 정의</vt:lpstr>
      <vt:lpstr>문제 정의</vt:lpstr>
      <vt:lpstr>문제 정의</vt:lpstr>
      <vt:lpstr>WBS</vt:lpstr>
      <vt:lpstr>일정</vt:lpstr>
      <vt:lpstr>예산  및  조직</vt:lpstr>
      <vt:lpstr>타당성  분석</vt:lpstr>
      <vt:lpstr>위험 분석</vt:lpstr>
      <vt:lpstr>DFD</vt:lpstr>
      <vt:lpstr>DFD</vt:lpstr>
      <vt:lpstr>DFD</vt:lpstr>
      <vt:lpstr>기타 요구 및 제약사항</vt:lpstr>
      <vt:lpstr>설계 원리</vt:lpstr>
      <vt:lpstr>NS-Chart</vt:lpstr>
      <vt:lpstr>구현 언어</vt:lpstr>
      <vt:lpstr>테스트 케이스</vt:lpstr>
      <vt:lpstr>프로그램 시현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Daeun Kim</dc:creator>
  <cp:lastModifiedBy>Windows 사용자</cp:lastModifiedBy>
  <cp:revision>49</cp:revision>
  <dcterms:created xsi:type="dcterms:W3CDTF">2018-08-29T18:01:22Z</dcterms:created>
  <dcterms:modified xsi:type="dcterms:W3CDTF">2018-12-08T14:56:02Z</dcterms:modified>
</cp:coreProperties>
</file>