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P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L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S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Y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O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X</a:t>
            </a:r>
            <a:r>
              <a:rPr lang="en-US" sz="1800" spc="24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</a:t>
            </a:r>
            <a:r>
              <a:rPr lang="en-US" sz="22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r>
              <a:rPr lang="en-US" sz="22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L</a:t>
            </a:r>
            <a:r>
              <a:rPr lang="en-US" sz="22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L</a:t>
            </a:r>
            <a:r>
              <a:rPr lang="en-US" sz="22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spc="11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</a:t>
              </a:r>
              <a:r>
                <a:rPr lang="en-US" sz="4600" spc="11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H</a:t>
              </a:r>
              <a:r>
                <a:rPr lang="en-US" sz="4600" spc="11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4600" spc="11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r>
                <a:rPr lang="en-US" sz="4600" spc="11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3810" y="2477219"/>
            <a:ext cx="9986999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형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쪽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,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서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%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를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타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323810" y="4989590"/>
            <a:ext cx="9986999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형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쪽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,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서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%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를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타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323810" y="3723328"/>
            <a:ext cx="9986999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형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쪽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,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서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%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를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타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323810" y="6255853"/>
            <a:ext cx="9986999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형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쪽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,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서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%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를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타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323810" y="7560210"/>
            <a:ext cx="9986999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형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쪽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들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,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줄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여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서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%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를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나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타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내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1700" b="1" dirty="0" smtClean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928571" y="1915420"/>
            <a:ext cx="828571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7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5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928571" y="3198893"/>
            <a:ext cx="828571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9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900000" y="4482366"/>
            <a:ext cx="84761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5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957143" y="5765840"/>
            <a:ext cx="809524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8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985714" y="7049313"/>
            <a:ext cx="790476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6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04762" y="8781645"/>
            <a:ext cx="6459738" cy="30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료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공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: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교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공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챕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약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넣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좋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습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혹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23810" y="4497331"/>
            <a:ext cx="8041869" cy="375129"/>
            <a:chOff x="9323810" y="4497331"/>
            <a:chExt cx="8041869" cy="3751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3810" y="4497331"/>
              <a:ext cx="8041869" cy="3751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3810" y="5777334"/>
            <a:ext cx="12485714" cy="375129"/>
            <a:chOff x="9323810" y="5777334"/>
            <a:chExt cx="12485714" cy="375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3810" y="5777334"/>
              <a:ext cx="12485714" cy="3751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3810" y="7057338"/>
            <a:ext cx="11038095" cy="375129"/>
            <a:chOff x="9323810" y="7057338"/>
            <a:chExt cx="11038095" cy="3751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3810" y="7057338"/>
              <a:ext cx="11038095" cy="3751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3810" y="3217327"/>
            <a:ext cx="13076190" cy="375129"/>
            <a:chOff x="9323810" y="3217327"/>
            <a:chExt cx="13076190" cy="3751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3810" y="3217327"/>
              <a:ext cx="13076190" cy="3751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3810" y="1937323"/>
            <a:ext cx="11838095" cy="375129"/>
            <a:chOff x="9323810" y="1937323"/>
            <a:chExt cx="11838095" cy="3751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3810" y="1937323"/>
              <a:ext cx="11838095" cy="375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spc="13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spc="13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394669"/>
              <a:ext cx="3435215" cy="165297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C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H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A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P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082" y="3600000"/>
            <a:ext cx="14477550" cy="4787048"/>
            <a:chOff x="1904082" y="3600000"/>
            <a:chExt cx="14477550" cy="4787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082" y="3600000"/>
              <a:ext cx="14477550" cy="47870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9150907" y="-2280922"/>
            <a:ext cx="175000" cy="179106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3879" y="8329905"/>
            <a:ext cx="14497957" cy="108190"/>
            <a:chOff x="1893879" y="8329905"/>
            <a:chExt cx="14497957" cy="108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3879" y="8329905"/>
              <a:ext cx="14497957" cy="108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0000" y="7245643"/>
            <a:ext cx="904762" cy="78264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젝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441094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J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576051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B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711008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M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845964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P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980921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M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Y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115878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J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50835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J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L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385792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G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20749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S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P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655706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O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C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790663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O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V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4925620" y="8501422"/>
            <a:ext cx="791802" cy="319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D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400" b="1" spc="-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C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766000" y="-296952"/>
            <a:ext cx="4729905" cy="12523810"/>
            <a:chOff x="6766000" y="-296952"/>
            <a:chExt cx="4729905" cy="125238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766000" y="-296952"/>
              <a:ext cx="4729905" cy="1252381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00000" y="6294266"/>
            <a:ext cx="904762" cy="78264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젝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00000" y="5342889"/>
            <a:ext cx="904762" cy="78264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젝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름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00000" y="4391513"/>
            <a:ext cx="904762" cy="78264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젝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름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500000" y="3440136"/>
            <a:ext cx="904762" cy="78264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젝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400" b="1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047710" y="1909885"/>
            <a:ext cx="285531" cy="3447619"/>
            <a:chOff x="5047710" y="1909885"/>
            <a:chExt cx="285531" cy="34476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047710" y="1909885"/>
              <a:ext cx="285531" cy="34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5806" y="6169736"/>
            <a:ext cx="285531" cy="2642857"/>
            <a:chOff x="14285806" y="6169736"/>
            <a:chExt cx="285531" cy="26428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285806" y="6169736"/>
              <a:ext cx="285531" cy="26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758" y="1014954"/>
            <a:ext cx="285531" cy="9092857"/>
            <a:chOff x="8441758" y="1014954"/>
            <a:chExt cx="285531" cy="909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441758" y="1014954"/>
              <a:ext cx="285531" cy="909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18338" y="6383150"/>
            <a:ext cx="4575472" cy="286247"/>
            <a:chOff x="11118338" y="6383150"/>
            <a:chExt cx="4575472" cy="2862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338" y="6383150"/>
              <a:ext cx="4575472" cy="2862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98187" y="4455462"/>
            <a:ext cx="4541997" cy="284152"/>
            <a:chOff x="6798187" y="4455462"/>
            <a:chExt cx="4541997" cy="2841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8187" y="4455462"/>
              <a:ext cx="4541997" cy="28415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86651" y="1184129"/>
            <a:ext cx="13760343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886651" y="1930520"/>
            <a:ext cx="1376034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제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목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설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명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있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서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브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적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0571429" cy="3867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발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표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결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론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적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어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7100" b="1" spc="300" kern="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03616" y="6690220"/>
            <a:ext cx="10398735" cy="251306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앞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언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급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용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정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할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페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지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용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폰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코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림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4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9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고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행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간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은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5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5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습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앞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언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급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용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정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할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페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지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용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폰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코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림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4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9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고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행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간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은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5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5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로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두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습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니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다</a:t>
            </a:r>
            <a:r>
              <a:rPr lang="en-US" sz="19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957622" y="5478232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</a:t>
            </a:r>
            <a:r>
              <a:rPr lang="en-US" sz="18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</a:t>
            </a:r>
            <a:r>
              <a:rPr lang="en-US" sz="18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A</a:t>
            </a:r>
            <a:r>
              <a:rPr lang="en-US" sz="18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N</a:t>
            </a:r>
            <a:r>
              <a:rPr lang="en-US" sz="18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500480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U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V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R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N</a:t>
            </a:r>
            <a:r>
              <a:rPr lang="en-US" sz="3600" spc="9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P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L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S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Y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O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X</a:t>
            </a:r>
            <a:r>
              <a:rPr lang="en-US" sz="1500" spc="20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N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N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</a:t>
            </a:r>
            <a:r>
              <a:rPr lang="en-US" sz="5700" spc="2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4133245"/>
          <a:ext cx="5432893" cy="7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목차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5115946"/>
          <a:ext cx="5432893" cy="7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이 폰트는 에스코어 드림3입니다.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8064048"/>
          <a:ext cx="5432893" cy="7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다섯번째 목차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7081348"/>
          <a:ext cx="5432893" cy="7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네번째 목차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6098647"/>
          <a:ext cx="5432893" cy="7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폰트 사이즈는 16이고, 자간은 -1입니다.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5066667"/>
            <a:ext cx="619048" cy="2337395"/>
            <a:chOff x="5392371" y="5066667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786750"/>
              <a:ext cx="59215" cy="619048"/>
              <a:chOff x="5672287" y="4786750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7064930"/>
              <a:ext cx="59215" cy="619048"/>
              <a:chOff x="5672287" y="7064930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5066667"/>
            <a:ext cx="621515" cy="2337395"/>
            <a:chOff x="12274296" y="5066667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886651" y="1184129"/>
            <a:ext cx="13760343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86651" y="1930520"/>
            <a:ext cx="1376034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서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브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적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095238" y="7305073"/>
            <a:ext cx="5014286" cy="143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095238" y="6816941"/>
            <a:ext cx="440303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항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3095238" y="4966697"/>
            <a:ext cx="5014286" cy="143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3095238" y="4478564"/>
            <a:ext cx="440303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항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66667" y="7305073"/>
            <a:ext cx="3342857" cy="143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77913" y="6816941"/>
            <a:ext cx="29353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항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66667" y="4966697"/>
            <a:ext cx="3342857" cy="143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77913" y="4478564"/>
            <a:ext cx="29353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항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.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415223" y="5542340"/>
            <a:ext cx="4546057" cy="2083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U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K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W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R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D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&amp;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&amp;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&amp;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D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928618" y="6832268"/>
            <a:ext cx="1143587" cy="1143587"/>
            <a:chOff x="5928618" y="6832268"/>
            <a:chExt cx="1143587" cy="11435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8618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80380" y="7111760"/>
            <a:ext cx="1040064" cy="697891"/>
            <a:chOff x="5980380" y="7111760"/>
            <a:chExt cx="1040064" cy="697891"/>
          </a:xfrm>
        </p:grpSpPr>
        <p:sp>
          <p:nvSpPr>
            <p:cNvPr id="33" name="Object 33"/>
            <p:cNvSpPr txBox="1"/>
            <p:nvPr/>
          </p:nvSpPr>
          <p:spPr>
            <a:xfrm>
              <a:off x="5724941" y="7058428"/>
              <a:ext cx="1292450" cy="2666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K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Y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W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D</a:t>
              </a:r>
              <a:endParaRPr lang="en-US" dirty="0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720364" y="7295051"/>
              <a:ext cx="1300080" cy="5146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D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5928618" y="4511958"/>
            <a:ext cx="1143587" cy="1143587"/>
            <a:chOff x="5928618" y="4511958"/>
            <a:chExt cx="1143587" cy="114358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28618" y="4511958"/>
              <a:ext cx="1143587" cy="1143587"/>
              <a:chOff x="5928618" y="4511958"/>
              <a:chExt cx="1143587" cy="114358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28618" y="4511958"/>
                <a:ext cx="1143587" cy="114358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980380" y="4793322"/>
            <a:ext cx="1040064" cy="701635"/>
            <a:chOff x="5980380" y="4793322"/>
            <a:chExt cx="1040064" cy="701635"/>
          </a:xfrm>
        </p:grpSpPr>
        <p:sp>
          <p:nvSpPr>
            <p:cNvPr id="42" name="Object 42"/>
            <p:cNvSpPr txBox="1"/>
            <p:nvPr/>
          </p:nvSpPr>
          <p:spPr>
            <a:xfrm>
              <a:off x="5724941" y="4739990"/>
              <a:ext cx="1292450" cy="2666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K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Y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W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D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20364" y="4980356"/>
              <a:ext cx="1300080" cy="5146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A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1232557" y="6832268"/>
            <a:ext cx="1143587" cy="1143587"/>
            <a:chOff x="11232557" y="6832268"/>
            <a:chExt cx="1143587" cy="114358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32557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84318" y="7113632"/>
            <a:ext cx="1040064" cy="701635"/>
            <a:chOff x="11284318" y="7113632"/>
            <a:chExt cx="1040064" cy="701635"/>
          </a:xfrm>
        </p:grpSpPr>
        <p:sp>
          <p:nvSpPr>
            <p:cNvPr id="49" name="Object 49"/>
            <p:cNvSpPr txBox="1"/>
            <p:nvPr/>
          </p:nvSpPr>
          <p:spPr>
            <a:xfrm>
              <a:off x="11028880" y="7060300"/>
              <a:ext cx="1292450" cy="2666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K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Y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W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D</a:t>
              </a:r>
              <a:endParaRPr lang="en-US" dirty="0"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1024302" y="7300666"/>
              <a:ext cx="1300080" cy="5146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C</a:t>
              </a:r>
              <a:endParaRPr lang="en-US" dirty="0"/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11232557" y="4511958"/>
            <a:ext cx="1143587" cy="1143587"/>
            <a:chOff x="11232557" y="4511958"/>
            <a:chExt cx="1143587" cy="114358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2557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284318" y="4793322"/>
            <a:ext cx="1040064" cy="701635"/>
            <a:chOff x="11284318" y="4793322"/>
            <a:chExt cx="1040064" cy="701635"/>
          </a:xfrm>
        </p:grpSpPr>
        <p:sp>
          <p:nvSpPr>
            <p:cNvPr id="56" name="Object 56"/>
            <p:cNvSpPr txBox="1"/>
            <p:nvPr/>
          </p:nvSpPr>
          <p:spPr>
            <a:xfrm>
              <a:off x="11028880" y="4739990"/>
              <a:ext cx="1292450" cy="2666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K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Y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W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r>
                <a:rPr lang="en-US" sz="14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D</a:t>
              </a:r>
              <a:endParaRPr lang="en-US" dirty="0"/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11024302" y="4980356"/>
              <a:ext cx="1300080" cy="5146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B</a:t>
              </a:r>
              <a:endParaRPr lang="en-US" dirty="0"/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6446183" y="3414844"/>
            <a:ext cx="5420483" cy="956584"/>
            <a:chOff x="6446183" y="3414844"/>
            <a:chExt cx="5420483" cy="95658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46183" y="5810671"/>
            <a:ext cx="59215" cy="869185"/>
            <a:chOff x="6446183" y="5810671"/>
            <a:chExt cx="59215" cy="86918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183" y="5810671"/>
              <a:ext cx="59215" cy="8691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446183" y="8119099"/>
            <a:ext cx="5420483" cy="956584"/>
            <a:chOff x="6446183" y="8119099"/>
            <a:chExt cx="5420483" cy="95658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6183" y="8119099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07452" y="5796902"/>
            <a:ext cx="59215" cy="896723"/>
            <a:chOff x="11807452" y="5796902"/>
            <a:chExt cx="59215" cy="8967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7452" y="5796902"/>
              <a:ext cx="59215" cy="896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spc="13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394669"/>
              <a:ext cx="3435215" cy="165297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C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H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A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P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8000" y="2216546"/>
            <a:ext cx="2999726" cy="2999726"/>
            <a:chOff x="13398000" y="2216546"/>
            <a:chExt cx="2999726" cy="2999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8000" y="2216546"/>
              <a:ext cx="2999726" cy="2999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24581" y="2216546"/>
            <a:ext cx="2999726" cy="2999726"/>
            <a:chOff x="10224581" y="2216546"/>
            <a:chExt cx="2999726" cy="29997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4581" y="2216546"/>
              <a:ext cx="2999726" cy="29997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챕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약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넣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좋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습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혹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04762" y="8812646"/>
            <a:ext cx="6459738" cy="30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A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O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V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V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W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857" y="6000768"/>
            <a:ext cx="9904762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2857" y="1904762"/>
            <a:ext cx="666667" cy="666667"/>
            <a:chOff x="6742857" y="1904762"/>
            <a:chExt cx="666667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1931354"/>
              <a:ext cx="753449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0</a:t>
              </a:r>
              <a:r>
                <a:rPr lang="en-US" sz="30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1</a:t>
              </a:r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50621" y="3121987"/>
            <a:ext cx="440303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050621" y="3667263"/>
            <a:ext cx="4403039" cy="241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4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적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정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적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980952" y="6000768"/>
            <a:ext cx="666667" cy="666667"/>
            <a:chOff x="15980952" y="6000768"/>
            <a:chExt cx="666667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027360"/>
              <a:ext cx="753449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0</a:t>
              </a:r>
              <a:r>
                <a:rPr lang="en-US" sz="3000" dirty="0" smtClean="0">
                  <a:solidFill>
                    <a:srgbClr val="ffffff"/>
                  </a:solidFill>
                  <a:latin typeface="에스코어 드림 4 Regular" pitchFamily="34" charset="0"/>
                  <a:cs typeface="에스코어 드림 4 Regular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94687" y="7256453"/>
            <a:ext cx="29353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0195104" y="6329092"/>
            <a:ext cx="2999726" cy="2999726"/>
            <a:chOff x="10195104" y="6329092"/>
            <a:chExt cx="2999726" cy="29997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5104" y="6329092"/>
              <a:ext cx="2999726" cy="299972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965751" y="7789333"/>
            <a:ext cx="2935360" cy="241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4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적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정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적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5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021686" y="6329092"/>
            <a:ext cx="2999726" cy="2999726"/>
            <a:chOff x="7021686" y="6329092"/>
            <a:chExt cx="2999726" cy="29997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1686" y="6329092"/>
              <a:ext cx="2999726" cy="2999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04762" y="8800693"/>
            <a:ext cx="6459738" cy="30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spc="7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17800" spc="7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챕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약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넣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좋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습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혹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9880" y="1932545"/>
            <a:ext cx="4499916" cy="7031119"/>
            <a:chOff x="6769880" y="1932545"/>
            <a:chExt cx="4499916" cy="7031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880" y="1932545"/>
              <a:ext cx="4499916" cy="7031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0203" y="1932545"/>
            <a:ext cx="4551333" cy="2594260"/>
            <a:chOff x="1890203" y="1932545"/>
            <a:chExt cx="4551333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31603" y="8810708"/>
            <a:ext cx="6459738" cy="30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spc="7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17800" spc="7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22079" y="5300318"/>
            <a:ext cx="6459738" cy="4159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챕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약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넣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좋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습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혹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4566427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900" spc="1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spc="13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spc="1300" kern="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394669"/>
              <a:ext cx="3435215" cy="165297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C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H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A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P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E</a:t>
              </a:r>
              <a:r>
                <a:rPr lang="en-US" sz="4000" spc="1000" kern="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51" y="1184129"/>
            <a:ext cx="13760343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당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지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의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목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력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주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요</a:t>
            </a:r>
            <a:r>
              <a:rPr lang="en-US" sz="40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12988" y="9162598"/>
            <a:ext cx="5383115" cy="30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료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공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: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교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1300" spc="300" kern="0" dirty="0" smtClean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공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04762" y="7440379"/>
            <a:ext cx="5000000" cy="15287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총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루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습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고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래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390476" y="7440379"/>
            <a:ext cx="5000000" cy="15287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147619" y="7440379"/>
            <a:ext cx="5000000" cy="15287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용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림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며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니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703242" y="6917188"/>
            <a:ext cx="3669200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946099" y="6917188"/>
            <a:ext cx="3669200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88956" y="6917188"/>
            <a:ext cx="3669200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스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86651" y="1930520"/>
            <a:ext cx="1376034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제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목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설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명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있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는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서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브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틀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을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적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어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24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17017" y="3398218"/>
            <a:ext cx="2775489" cy="2775489"/>
            <a:chOff x="2517017" y="3398218"/>
            <a:chExt cx="2775489" cy="2775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017" y="3398218"/>
              <a:ext cx="2775489" cy="2775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5113" y="3398218"/>
            <a:ext cx="2775489" cy="2775489"/>
            <a:chOff x="7755113" y="3398218"/>
            <a:chExt cx="2775489" cy="27754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5113" y="3398218"/>
              <a:ext cx="2775489" cy="2775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2732" y="3398218"/>
            <a:ext cx="2775489" cy="2775489"/>
            <a:chOff x="13002732" y="3398218"/>
            <a:chExt cx="2775489" cy="2775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2732" y="3398218"/>
              <a:ext cx="2775489" cy="27754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512563" y="4400513"/>
            <a:ext cx="2320332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3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6</a:t>
            </a:r>
            <a:r>
              <a:rPr lang="en-US" sz="36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%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50658" y="4493398"/>
            <a:ext cx="2320332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6</a:t>
            </a:r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0</a:t>
            </a:r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%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998277" y="4493398"/>
            <a:ext cx="2320332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8</a:t>
            </a:r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8</a:t>
            </a:r>
            <a:r>
              <a:rPr lang="en-US" sz="36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2021-03-11T15:35:35Z</dcterms:created>
  <dcterms:modified xsi:type="dcterms:W3CDTF">2021-03-11T15:35:35Z</dcterms:modified>
</cp:coreProperties>
</file>