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B37E1-4699-4447-BD06-B1DEE16BB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FE012F-40B9-4BB7-8387-73D5B1F59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69AE4-612F-40A4-B8C2-E406A8FEF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6E7C-CA96-4091-B3ED-8017C38E0ED2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D850B7-9058-490C-B542-0E103F52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840D9-2F36-447E-BB86-60A6AE74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9FB-275E-4264-94A6-684635FDC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01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0ABD6-133E-4316-B5B5-5DA0C838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0B4660-D623-4104-9DE1-D957D00A9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748724-B651-4FB9-869D-382569FF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6E7C-CA96-4091-B3ED-8017C38E0ED2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B1F1F9-D593-4218-B636-4AA85D668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032E5A-B9AA-4AAE-A8AF-BA4B82DC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9FB-275E-4264-94A6-684635FDC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6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DEF90A-9547-45B6-8D5B-5FB21BC20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1DA240-9F5C-4235-A29B-FED6C930D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3F5575-78AA-44EC-B8F8-87126F88C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6E7C-CA96-4091-B3ED-8017C38E0ED2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F4B4A8-47AC-451F-A54B-691F7EFF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7F0BA5-5C68-4C71-95EA-D38ADA5D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9FB-275E-4264-94A6-684635FDC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62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CA2A5-DA8F-4B43-959B-63428082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C2263-1327-4C61-8319-49514B1F8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FD5042-3BD8-4776-9552-DD0B0404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6E7C-CA96-4091-B3ED-8017C38E0ED2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EAADC-4CB8-4077-BC23-B19B30AE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88597C-8EDC-4F63-9CE6-D24D6CAB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9FB-275E-4264-94A6-684635FDC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48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C2CEC-32AC-415A-B27E-38FEF5054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77188F-98E1-4C6B-AFD1-463962290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1ECDDA-98F4-4142-A8BA-A758C3A29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6E7C-CA96-4091-B3ED-8017C38E0ED2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93107-9539-4D24-8614-563285B4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73F58-E371-4C85-BA6E-6E25E4E2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9FB-275E-4264-94A6-684635FDC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75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B6D9D-D51B-48B9-88E9-28CC711C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8C91B1-0882-4FF7-92D4-BCD2974D1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827D7A-AAF7-47D7-990B-92C3F667E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3D06FA-A5AA-4C41-B84F-5FB227435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6E7C-CA96-4091-B3ED-8017C38E0ED2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08C07C-4D39-418F-9870-A5C0ABBD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248294-CC32-4C9E-852E-20D51DFD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9FB-275E-4264-94A6-684635FDC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68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D3D8E-DD25-4CEC-89E7-F6CA2CC73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6B0162-F58E-4EC4-92CB-2D0FC08B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905E11-D3D9-4BCF-B8F9-BAE6AB450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4DF8C6-95C5-41CE-B4B2-C431C4FF6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FBA43A-B0DF-4D37-8CE4-3ADA47F82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F684E8-B7BC-4CEA-A035-45E8ACE2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6E7C-CA96-4091-B3ED-8017C38E0ED2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5547F0-1284-4922-954D-16C00074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F7EA85-DF54-4B35-910E-733B6810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9FB-275E-4264-94A6-684635FDC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24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E462E-0319-4113-969C-7BF59C85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471A3B-F601-4BC1-8368-1C9513BA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6E7C-CA96-4091-B3ED-8017C38E0ED2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D866D6-EA4D-4FEF-8B94-062E3C740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0A93F8-162C-4D9D-BB1D-8A2FC54F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9FB-275E-4264-94A6-684635FDC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2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4BD662-D548-49AB-9271-D7D6CECC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6E7C-CA96-4091-B3ED-8017C38E0ED2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BCE0EF-00F2-40D1-B0DB-D602F9F4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AA0ECF-282C-4C2E-8D33-EDB8742C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9FB-275E-4264-94A6-684635FDC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63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E1016-80DC-4533-8F9F-8111F53D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85E529-D048-4AD2-B991-70D3EDEA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823770-AB5A-4E08-98C1-F95C2524E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282955-3527-4566-9DBA-4FBBF9F6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6E7C-CA96-4091-B3ED-8017C38E0ED2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ED0F90-66AA-4138-BD63-0EF4FAC5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E5D8B4-D59C-4194-8146-916B7896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9FB-275E-4264-94A6-684635FDC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83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2F721-3475-4CE5-AFCB-354465D50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D4F85D-735E-4118-A797-68B273571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0A390F-BB1B-49D3-8CEF-4CDC1056B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AA7174-2934-4298-B118-962236530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96E7C-CA96-4091-B3ED-8017C38E0ED2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6A0063-CE2A-441F-874C-5A587BC86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95FE44-9C39-4BD5-A9BF-C0F2D2A5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79FB-275E-4264-94A6-684635FDC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89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14E697-3A1F-4E48-A8B2-34638864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BA0F8E-30AF-4F8F-9E4D-313DEDC4F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74296-2158-441E-91BF-5C9A976CF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96E7C-CA96-4091-B3ED-8017C38E0ED2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35D0E-422F-48A2-8254-FD146F5E5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125739-51C9-452B-9FF6-2CADD5230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79FB-275E-4264-94A6-684635FDC9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75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2C7B845-6D28-48CF-903C-C1E677637819}"/>
              </a:ext>
            </a:extLst>
          </p:cNvPr>
          <p:cNvSpPr txBox="1"/>
          <p:nvPr/>
        </p:nvSpPr>
        <p:spPr>
          <a:xfrm>
            <a:off x="204185" y="246810"/>
            <a:ext cx="5419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一、需要实现的结构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DA79EC-CA86-47D6-A69B-1CA18140AF6F}"/>
              </a:ext>
            </a:extLst>
          </p:cNvPr>
          <p:cNvSpPr txBox="1"/>
          <p:nvPr/>
        </p:nvSpPr>
        <p:spPr>
          <a:xfrm>
            <a:off x="204184" y="798705"/>
            <a:ext cx="11141478" cy="587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spcAft>
                <a:spcPts val="1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存储结构（资源池）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25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SRAM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TCAM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的模拟实现，其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block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结构大小参考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RMT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，应具备硬件所具备的性质；片数随程序而定；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25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实现匹配表的资源池结构，即在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SRAM/TCAM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的结构上抽象出</a:t>
            </a:r>
            <a:r>
              <a:rPr lang="en-US" altLang="zh-CN" sz="16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entry_length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16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entry_num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不相同的各种表，其分配参考设计文档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7.4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；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25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在资源池的每个匹配表，应该留有接口供控制器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增、删、改表项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-&gt;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远程通信（远程过程调用）；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spcAft>
                <a:spcPts val="1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逻辑结构（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stage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设置多个线程，每个线程运行一个类似于硬件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processor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的结构，其内部实现为模板架构（参考设计文档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5.2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5.3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5.4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），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parser-&gt;matcher-&gt;executer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，每个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processor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具有相同的模板，模板所需要的参数存储于内存中，其应能够通过控制器进行修改（远程通信）；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parser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：解析自己想要的字段，这个解析为全局解析，即可以使用前面已经解析出来的字段；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matcher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：通过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crossbar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访问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SRAM/TCAM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，所以需要实现可配置的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crossbar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processor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与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memory slice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之间的连接，软件中实现方便进行实验，硬件中应该是不能配置的）；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executer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：执行查找出来的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action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，此部分应该抽象实现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protocol-independent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指令集；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spcAft>
                <a:spcPts val="1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交换机结构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其应具备输入端口、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packer replication engine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buffer queueing engine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、输出端口这些结构；并且应支持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packet clone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packet resubmit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packet recirculate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这些功能；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交换机应该有控制速度的功能：使用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buffer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drop packet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等来控制速度，方便实现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meter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；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软件交换机需要模拟数据包的接收、内部流通以及将数据包转发；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09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1DF1DD-4833-4BB9-ABB0-66729118D156}"/>
              </a:ext>
            </a:extLst>
          </p:cNvPr>
          <p:cNvSpPr txBox="1"/>
          <p:nvPr/>
        </p:nvSpPr>
        <p:spPr>
          <a:xfrm>
            <a:off x="204185" y="246810"/>
            <a:ext cx="5419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二、明确运行时可重配置的部分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1CBD0D-B188-4D33-BB34-3EC028122547}"/>
              </a:ext>
            </a:extLst>
          </p:cNvPr>
          <p:cNvSpPr txBox="1"/>
          <p:nvPr/>
        </p:nvSpPr>
        <p:spPr>
          <a:xfrm>
            <a:off x="204184" y="798705"/>
            <a:ext cx="11141478" cy="3242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各个匹配表表项的增、删、改；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各个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processor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所使用的参数；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parser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部分所使用的</a:t>
            </a:r>
            <a:r>
              <a:rPr lang="en-US" altLang="zh-CN" sz="16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parsing_fields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等；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matcher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部分所使用的</a:t>
            </a:r>
            <a:r>
              <a:rPr lang="en-US" altLang="zh-CN" sz="16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matching_fields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等；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executer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部分需要实现基本的参数集供调用，然后使用参数及来实现控制器下发的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action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primitive set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；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对于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counter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meter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需要实现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direct counter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indirect counter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；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需要实现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direct meter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indirect meter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；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这部分不需要运行时可重配置，但是需要能够被控制器读取；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22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626D07B-C5D8-4CBC-8014-95E39B7249B9}"/>
              </a:ext>
            </a:extLst>
          </p:cNvPr>
          <p:cNvSpPr txBox="1"/>
          <p:nvPr/>
        </p:nvSpPr>
        <p:spPr>
          <a:xfrm>
            <a:off x="204185" y="246810"/>
            <a:ext cx="5419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三、控制器部分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749B35-B26B-4B86-98E9-8D9593B5BC38}"/>
              </a:ext>
            </a:extLst>
          </p:cNvPr>
          <p:cNvSpPr txBox="1"/>
          <p:nvPr/>
        </p:nvSpPr>
        <p:spPr>
          <a:xfrm>
            <a:off x="204184" y="798705"/>
            <a:ext cx="11141478" cy="18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提供运行时可重配置的接口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参考设计文档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，其应具备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rP4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的编译功能，将上层语言编译成下层所需要的信息；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计算一个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stage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所需要的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clock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；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计算两个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stage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访问同一块存储的稳态，并且下发指令给</a:t>
            </a:r>
            <a:r>
              <a:rPr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processor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增加气泡；</a:t>
            </a:r>
            <a:endParaRPr lang="en-US" altLang="zh-CN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提供表项增删改的接口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55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509</Words>
  <Application>Microsoft Office PowerPoint</Application>
  <PresentationFormat>宽屏</PresentationFormat>
  <Paragraphs>30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黑体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fengyong</dc:creator>
  <cp:lastModifiedBy>fengyong</cp:lastModifiedBy>
  <cp:revision>41</cp:revision>
  <dcterms:created xsi:type="dcterms:W3CDTF">2021-01-12T02:23:53Z</dcterms:created>
  <dcterms:modified xsi:type="dcterms:W3CDTF">2021-01-12T03:45:03Z</dcterms:modified>
</cp:coreProperties>
</file>