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9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5B6C-1EC3-4E83-BBDF-181DBDED8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9455641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U-Net: Convolutional Network for Segmentation</a:t>
            </a:r>
          </a:p>
        </p:txBody>
      </p:sp>
    </p:spTree>
    <p:extLst>
      <p:ext uri="{BB962C8B-B14F-4D97-AF65-F5344CB8AC3E}">
        <p14:creationId xmlns:p14="http://schemas.microsoft.com/office/powerpoint/2010/main" val="364601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E0AF-2ADD-43FA-815F-0B39A13D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U-Net do?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2C70D-98F0-4E9F-8833-E8901B307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485" y="1912140"/>
            <a:ext cx="2573063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397957-8066-4BF8-A53A-B15F90786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002" y="1912139"/>
            <a:ext cx="2573064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B6EBCC-F52C-4B83-840B-FC0D2496CE97}"/>
              </a:ext>
            </a:extLst>
          </p:cNvPr>
          <p:cNvSpPr txBox="1"/>
          <p:nvPr/>
        </p:nvSpPr>
        <p:spPr>
          <a:xfrm>
            <a:off x="2096916" y="553374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23612-167C-4AA8-8CFE-DAF284B3177E}"/>
              </a:ext>
            </a:extLst>
          </p:cNvPr>
          <p:cNvSpPr txBox="1"/>
          <p:nvPr/>
        </p:nvSpPr>
        <p:spPr>
          <a:xfrm>
            <a:off x="8220535" y="5475574"/>
            <a:ext cx="294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Segmentation Map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FCA441-EE58-4297-8B26-E8A4D1613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125" y="2971796"/>
            <a:ext cx="2125300" cy="1309687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98EC45E5-44B4-499F-8EF0-A894258129F8}"/>
              </a:ext>
            </a:extLst>
          </p:cNvPr>
          <p:cNvSpPr/>
          <p:nvPr/>
        </p:nvSpPr>
        <p:spPr>
          <a:xfrm>
            <a:off x="4378269" y="3429000"/>
            <a:ext cx="684972" cy="41744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877D0ED-FA36-47AA-9D25-416BE2C262A6}"/>
              </a:ext>
            </a:extLst>
          </p:cNvPr>
          <p:cNvSpPr/>
          <p:nvPr/>
        </p:nvSpPr>
        <p:spPr>
          <a:xfrm>
            <a:off x="7526309" y="3429000"/>
            <a:ext cx="684972" cy="41744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EBD923-42C6-42F9-8237-19641C159518}"/>
              </a:ext>
            </a:extLst>
          </p:cNvPr>
          <p:cNvSpPr txBox="1"/>
          <p:nvPr/>
        </p:nvSpPr>
        <p:spPr>
          <a:xfrm>
            <a:off x="5090759" y="2602464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99707"/>
                </a:solidFill>
              </a:rPr>
              <a:t>Learns Segmentation</a:t>
            </a:r>
          </a:p>
        </p:txBody>
      </p:sp>
    </p:spTree>
    <p:extLst>
      <p:ext uri="{BB962C8B-B14F-4D97-AF65-F5344CB8AC3E}">
        <p14:creationId xmlns:p14="http://schemas.microsoft.com/office/powerpoint/2010/main" val="320548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E1E4-CB2E-4B51-AC71-CFFDC8FC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U-Net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14738-DC0D-4A17-82FD-630FB8A99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827" y="1853754"/>
            <a:ext cx="6361247" cy="4238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6AFD68-2325-4F33-83E4-31709943AE75}"/>
              </a:ext>
            </a:extLst>
          </p:cNvPr>
          <p:cNvSpPr txBox="1"/>
          <p:nvPr/>
        </p:nvSpPr>
        <p:spPr>
          <a:xfrm>
            <a:off x="6760551" y="6176517"/>
            <a:ext cx="2759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Ronneberger</a:t>
            </a:r>
            <a:r>
              <a:rPr lang="en-US" sz="1000" dirty="0"/>
              <a:t> et al. (2015) U-net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8155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E1E4-CB2E-4B51-AC71-CFFDC8FC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U-Net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14738-DC0D-4A17-82FD-630FB8A99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827" y="1853754"/>
            <a:ext cx="6361247" cy="4238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6AFD68-2325-4F33-83E4-31709943AE75}"/>
              </a:ext>
            </a:extLst>
          </p:cNvPr>
          <p:cNvSpPr txBox="1"/>
          <p:nvPr/>
        </p:nvSpPr>
        <p:spPr>
          <a:xfrm>
            <a:off x="6760551" y="6176517"/>
            <a:ext cx="2759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Ronneberger</a:t>
            </a:r>
            <a:r>
              <a:rPr lang="en-US" sz="1000" dirty="0"/>
              <a:t> et al. (2015) U-net Architecture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BA040D0-F9AB-44AF-A8E0-55AEB2CA89F0}"/>
              </a:ext>
            </a:extLst>
          </p:cNvPr>
          <p:cNvSpPr/>
          <p:nvPr/>
        </p:nvSpPr>
        <p:spPr>
          <a:xfrm rot="3318855">
            <a:off x="3463374" y="4067251"/>
            <a:ext cx="2780206" cy="25338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EC16F-64A1-414D-8649-DA9960001C81}"/>
              </a:ext>
            </a:extLst>
          </p:cNvPr>
          <p:cNvSpPr txBox="1"/>
          <p:nvPr/>
        </p:nvSpPr>
        <p:spPr>
          <a:xfrm>
            <a:off x="4592654" y="3367454"/>
            <a:ext cx="2111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- Increases field of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4378B8-7ACB-4284-8080-41A9BF0A450B}"/>
              </a:ext>
            </a:extLst>
          </p:cNvPr>
          <p:cNvSpPr txBox="1"/>
          <p:nvPr/>
        </p:nvSpPr>
        <p:spPr>
          <a:xfrm>
            <a:off x="4704978" y="3604620"/>
            <a:ext cx="2111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- Lose Spatial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5C601-35DB-492D-B5E4-6A9751A9F71E}"/>
              </a:ext>
            </a:extLst>
          </p:cNvPr>
          <p:cNvSpPr txBox="1"/>
          <p:nvPr/>
        </p:nvSpPr>
        <p:spPr>
          <a:xfrm>
            <a:off x="4264771" y="3068714"/>
            <a:ext cx="23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“Contraction” Phase</a:t>
            </a:r>
          </a:p>
        </p:txBody>
      </p:sp>
    </p:spTree>
    <p:extLst>
      <p:ext uri="{BB962C8B-B14F-4D97-AF65-F5344CB8AC3E}">
        <p14:creationId xmlns:p14="http://schemas.microsoft.com/office/powerpoint/2010/main" val="2911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E1E4-CB2E-4B51-AC71-CFFDC8FC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U-Net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14738-DC0D-4A17-82FD-630FB8A99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877" y="1294542"/>
            <a:ext cx="6361247" cy="4238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6AFD68-2325-4F33-83E4-31709943AE75}"/>
              </a:ext>
            </a:extLst>
          </p:cNvPr>
          <p:cNvSpPr txBox="1"/>
          <p:nvPr/>
        </p:nvSpPr>
        <p:spPr>
          <a:xfrm>
            <a:off x="6760551" y="6176517"/>
            <a:ext cx="2759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Ronneberger</a:t>
            </a:r>
            <a:r>
              <a:rPr lang="en-US" sz="1000" dirty="0"/>
              <a:t> et al. (2015) U-net Architecture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BA040D0-F9AB-44AF-A8E0-55AEB2CA89F0}"/>
              </a:ext>
            </a:extLst>
          </p:cNvPr>
          <p:cNvSpPr/>
          <p:nvPr/>
        </p:nvSpPr>
        <p:spPr>
          <a:xfrm rot="18195122">
            <a:off x="5239001" y="4173986"/>
            <a:ext cx="2780206" cy="25338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EC16F-64A1-414D-8649-DA9960001C81}"/>
              </a:ext>
            </a:extLst>
          </p:cNvPr>
          <p:cNvSpPr txBox="1"/>
          <p:nvPr/>
        </p:nvSpPr>
        <p:spPr>
          <a:xfrm>
            <a:off x="4654201" y="3438046"/>
            <a:ext cx="2683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sz="1200" b="1" dirty="0">
                <a:solidFill>
                  <a:srgbClr val="00B050"/>
                </a:solidFill>
              </a:rPr>
              <a:t>Create High Resolution 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Mapping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5C601-35DB-492D-B5E4-6A9751A9F71E}"/>
              </a:ext>
            </a:extLst>
          </p:cNvPr>
          <p:cNvSpPr txBox="1"/>
          <p:nvPr/>
        </p:nvSpPr>
        <p:spPr>
          <a:xfrm>
            <a:off x="4946653" y="3068714"/>
            <a:ext cx="23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“Expansion” Phase</a:t>
            </a:r>
          </a:p>
        </p:txBody>
      </p:sp>
    </p:spTree>
    <p:extLst>
      <p:ext uri="{BB962C8B-B14F-4D97-AF65-F5344CB8AC3E}">
        <p14:creationId xmlns:p14="http://schemas.microsoft.com/office/powerpoint/2010/main" val="405618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E1E4-CB2E-4B51-AC71-CFFDC8FC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U-Net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14738-DC0D-4A17-82FD-630FB8A99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827" y="1853754"/>
            <a:ext cx="6361247" cy="4238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6AFD68-2325-4F33-83E4-31709943AE75}"/>
              </a:ext>
            </a:extLst>
          </p:cNvPr>
          <p:cNvSpPr txBox="1"/>
          <p:nvPr/>
        </p:nvSpPr>
        <p:spPr>
          <a:xfrm>
            <a:off x="6760551" y="6176517"/>
            <a:ext cx="2759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Ronneberger</a:t>
            </a:r>
            <a:r>
              <a:rPr lang="en-US" sz="1000" dirty="0"/>
              <a:t> et al. (2015) U-net Architecture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90DA44E-C015-4A40-B988-9A489C1A7324}"/>
              </a:ext>
            </a:extLst>
          </p:cNvPr>
          <p:cNvSpPr/>
          <p:nvPr/>
        </p:nvSpPr>
        <p:spPr>
          <a:xfrm>
            <a:off x="4048125" y="2543176"/>
            <a:ext cx="3629025" cy="516548"/>
          </a:xfrm>
          <a:prstGeom prst="ellipse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61DC31-3F66-4F30-AE0F-5EA92F5D13E3}"/>
              </a:ext>
            </a:extLst>
          </p:cNvPr>
          <p:cNvSpPr/>
          <p:nvPr/>
        </p:nvSpPr>
        <p:spPr>
          <a:xfrm>
            <a:off x="4314824" y="3972806"/>
            <a:ext cx="2971801" cy="516548"/>
          </a:xfrm>
          <a:prstGeom prst="ellipse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75276E-AEC9-4164-A0B5-62FDB3E61936}"/>
              </a:ext>
            </a:extLst>
          </p:cNvPr>
          <p:cNvSpPr/>
          <p:nvPr/>
        </p:nvSpPr>
        <p:spPr>
          <a:xfrm>
            <a:off x="4765062" y="4886325"/>
            <a:ext cx="1995489" cy="337606"/>
          </a:xfrm>
          <a:prstGeom prst="ellipse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C05CCA-F3CD-4362-BABC-3C662A42F140}"/>
              </a:ext>
            </a:extLst>
          </p:cNvPr>
          <p:cNvSpPr/>
          <p:nvPr/>
        </p:nvSpPr>
        <p:spPr>
          <a:xfrm flipV="1">
            <a:off x="5444666" y="5402436"/>
            <a:ext cx="417971" cy="245384"/>
          </a:xfrm>
          <a:prstGeom prst="ellipse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FBB61-1766-4F8C-9E97-46D320D0A0F8}"/>
              </a:ext>
            </a:extLst>
          </p:cNvPr>
          <p:cNvSpPr txBox="1"/>
          <p:nvPr/>
        </p:nvSpPr>
        <p:spPr>
          <a:xfrm>
            <a:off x="4502027" y="2099138"/>
            <a:ext cx="2597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Concatenate with high-resolution feature maps from the Contraction Phase</a:t>
            </a:r>
          </a:p>
        </p:txBody>
      </p:sp>
    </p:spTree>
    <p:extLst>
      <p:ext uri="{BB962C8B-B14F-4D97-AF65-F5344CB8AC3E}">
        <p14:creationId xmlns:p14="http://schemas.microsoft.com/office/powerpoint/2010/main" val="219200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F8D8-14A4-446D-AB4B-8911735E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U-Net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98A0E-C28C-4137-A9CD-774E8B69F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Contraction Phase</a:t>
            </a:r>
          </a:p>
          <a:p>
            <a:pPr lvl="1"/>
            <a:r>
              <a:rPr lang="en-US" dirty="0"/>
              <a:t>Reduce spatial dimension, but increases the “what.”</a:t>
            </a:r>
          </a:p>
          <a:p>
            <a:r>
              <a:rPr lang="en-US" dirty="0"/>
              <a:t>Expansion Phase</a:t>
            </a:r>
          </a:p>
          <a:p>
            <a:pPr lvl="1"/>
            <a:r>
              <a:rPr lang="en-US" dirty="0"/>
              <a:t>Recovers object details and the dimensions, which is the “where.”</a:t>
            </a:r>
          </a:p>
          <a:p>
            <a:r>
              <a:rPr lang="en-US" dirty="0"/>
              <a:t>Concatenating feature maps from the Contraction phase helps the Expansion phase with recovering the “where” information. </a:t>
            </a:r>
          </a:p>
        </p:txBody>
      </p:sp>
    </p:spTree>
    <p:extLst>
      <p:ext uri="{BB962C8B-B14F-4D97-AF65-F5344CB8AC3E}">
        <p14:creationId xmlns:p14="http://schemas.microsoft.com/office/powerpoint/2010/main" val="86570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47EFF7-636F-4EEB-BB1B-A604EDAE0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608" y="1991171"/>
            <a:ext cx="6642784" cy="27236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98D9F9-CD24-4E7C-88AD-D0B1E1F7FD4C}"/>
              </a:ext>
            </a:extLst>
          </p:cNvPr>
          <p:cNvSpPr txBox="1"/>
          <p:nvPr/>
        </p:nvSpPr>
        <p:spPr>
          <a:xfrm>
            <a:off x="8917597" y="4852281"/>
            <a:ext cx="3130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Ronneberger</a:t>
            </a:r>
            <a:r>
              <a:rPr lang="en-US" sz="1000" dirty="0"/>
              <a:t> et al. (2015) ISBI cell tracking challenge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26F64B-0A2B-437E-A25C-50D075A68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55" y="1991171"/>
            <a:ext cx="4743450" cy="2723693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EB5D3DF9-E2B6-4513-804B-B08ED6F9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 Results</a:t>
            </a:r>
          </a:p>
        </p:txBody>
      </p:sp>
    </p:spTree>
    <p:extLst>
      <p:ext uri="{BB962C8B-B14F-4D97-AF65-F5344CB8AC3E}">
        <p14:creationId xmlns:p14="http://schemas.microsoft.com/office/powerpoint/2010/main" val="27652659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300</TotalTime>
  <Words>154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Palatino Linotype</vt:lpstr>
      <vt:lpstr>Gallery</vt:lpstr>
      <vt:lpstr>U-Net: Convolutional Network for Segmentation</vt:lpstr>
      <vt:lpstr>What does a U-Net do?</vt:lpstr>
      <vt:lpstr>U-Net Architecture</vt:lpstr>
      <vt:lpstr>U-Net Architecture</vt:lpstr>
      <vt:lpstr>U-Net Architecture</vt:lpstr>
      <vt:lpstr>U-Net Architecture</vt:lpstr>
      <vt:lpstr>U-Net Summary</vt:lpstr>
      <vt:lpstr>Author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piercingonez</dc:creator>
  <cp:lastModifiedBy>Jiji C V</cp:lastModifiedBy>
  <cp:revision>17</cp:revision>
  <dcterms:created xsi:type="dcterms:W3CDTF">2018-03-06T18:06:35Z</dcterms:created>
  <dcterms:modified xsi:type="dcterms:W3CDTF">2023-07-18T21:01:24Z</dcterms:modified>
</cp:coreProperties>
</file>